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10287000" cx="18288000"/>
  <p:notesSz cx="6858000" cy="9144000"/>
  <p:embeddedFontLst>
    <p:embeddedFont>
      <p:font typeface="Barlow Semi Condensed Light"/>
      <p:regular r:id="rId58"/>
      <p:bold r:id="rId59"/>
      <p:italic r:id="rId60"/>
      <p:boldItalic r:id="rId61"/>
    </p:embeddedFon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Amatic SC"/>
      <p:regular r:id="rId70"/>
      <p:bold r:id="rId71"/>
    </p:embeddedFont>
    <p:embeddedFont>
      <p:font typeface="Fjalla One"/>
      <p:regular r:id="rId72"/>
    </p:embeddedFont>
    <p:embeddedFont>
      <p:font typeface="Barlow Semi Condensed Medium"/>
      <p:regular r:id="rId73"/>
      <p:bold r:id="rId74"/>
      <p:italic r:id="rId75"/>
      <p:boldItalic r:id="rId76"/>
    </p:embeddedFont>
    <p:embeddedFont>
      <p:font typeface="Abel"/>
      <p:regular r:id="rId77"/>
    </p:embeddedFont>
    <p:embeddedFont>
      <p:font typeface="Proxima Nova Semibold"/>
      <p:regular r:id="rId78"/>
      <p:bold r:id="rId79"/>
      <p:boldItalic r:id="rId80"/>
    </p:embeddedFont>
    <p:embeddedFont>
      <p:font typeface="Barlow Semi Condensed"/>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47F232C-D93D-4E16-970E-9E21220BBBBD}">
  <a:tblStyle styleId="{A47F232C-D93D-4E16-970E-9E21220BBBB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BarlowSemiCondensed-boldItalic.fntdata"/><Relationship Id="rId83" Type="http://schemas.openxmlformats.org/officeDocument/2006/relationships/font" Target="fonts/BarlowSemiCondensed-italic.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roximaNovaSemibold-boldItalic.fntdata"/><Relationship Id="rId82" Type="http://schemas.openxmlformats.org/officeDocument/2006/relationships/font" Target="fonts/BarlowSemiCondensed-bold.fntdata"/><Relationship Id="rId81" Type="http://schemas.openxmlformats.org/officeDocument/2006/relationships/font" Target="fonts/BarlowSemiCondensed-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BarlowSemiCondensedMedium-regular.fntdata"/><Relationship Id="rId72" Type="http://schemas.openxmlformats.org/officeDocument/2006/relationships/font" Target="fonts/FjallaOne-regular.fntdata"/><Relationship Id="rId31" Type="http://schemas.openxmlformats.org/officeDocument/2006/relationships/slide" Target="slides/slide25.xml"/><Relationship Id="rId75" Type="http://schemas.openxmlformats.org/officeDocument/2006/relationships/font" Target="fonts/BarlowSemiCondensedMedium-italic.fntdata"/><Relationship Id="rId30" Type="http://schemas.openxmlformats.org/officeDocument/2006/relationships/slide" Target="slides/slide24.xml"/><Relationship Id="rId74" Type="http://schemas.openxmlformats.org/officeDocument/2006/relationships/font" Target="fonts/BarlowSemiCondensedMedium-bold.fntdata"/><Relationship Id="rId33" Type="http://schemas.openxmlformats.org/officeDocument/2006/relationships/slide" Target="slides/slide27.xml"/><Relationship Id="rId77" Type="http://schemas.openxmlformats.org/officeDocument/2006/relationships/font" Target="fonts/Abel-regular.fntdata"/><Relationship Id="rId32" Type="http://schemas.openxmlformats.org/officeDocument/2006/relationships/slide" Target="slides/slide26.xml"/><Relationship Id="rId76" Type="http://schemas.openxmlformats.org/officeDocument/2006/relationships/font" Target="fonts/BarlowSemiCondensedMedium-boldItalic.fntdata"/><Relationship Id="rId35" Type="http://schemas.openxmlformats.org/officeDocument/2006/relationships/slide" Target="slides/slide29.xml"/><Relationship Id="rId79" Type="http://schemas.openxmlformats.org/officeDocument/2006/relationships/font" Target="fonts/ProximaNovaSemibold-bold.fntdata"/><Relationship Id="rId34" Type="http://schemas.openxmlformats.org/officeDocument/2006/relationships/slide" Target="slides/slide28.xml"/><Relationship Id="rId78" Type="http://schemas.openxmlformats.org/officeDocument/2006/relationships/font" Target="fonts/ProximaNovaSemibold-regular.fntdata"/><Relationship Id="rId71" Type="http://schemas.openxmlformats.org/officeDocument/2006/relationships/font" Target="fonts/AmaticSC-bold.fntdata"/><Relationship Id="rId70" Type="http://schemas.openxmlformats.org/officeDocument/2006/relationships/font" Target="fonts/AmaticSC-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regular.fntdata"/><Relationship Id="rId61" Type="http://schemas.openxmlformats.org/officeDocument/2006/relationships/font" Target="fonts/BarlowSemiCondensedLight-boldItalic.fntdata"/><Relationship Id="rId20" Type="http://schemas.openxmlformats.org/officeDocument/2006/relationships/slide" Target="slides/slide14.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font" Target="fonts/ProximaNova-boldItalic.fntdata"/><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font" Target="fonts/BarlowSemiCondensedLight-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BarlowSemiCondensedLight-bold.fntdata"/><Relationship Id="rId14" Type="http://schemas.openxmlformats.org/officeDocument/2006/relationships/slide" Target="slides/slide8.xml"/><Relationship Id="rId58" Type="http://schemas.openxmlformats.org/officeDocument/2006/relationships/font" Target="fonts/BarlowSemiCondensedLight-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jpg>
</file>

<file path=ppt/media/image12.jpg>
</file>

<file path=ppt/media/image13.png>
</file>

<file path=ppt/media/image2.png>
</file>

<file path=ppt/media/image3.png>
</file>

<file path=ppt/media/image4.png>
</file>

<file path=ppt/media/image5.pn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8714a43093_1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8714a43093_1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4" name="Shape 2474"/>
        <p:cNvGrpSpPr/>
        <p:nvPr/>
      </p:nvGrpSpPr>
      <p:grpSpPr>
        <a:xfrm>
          <a:off x="0" y="0"/>
          <a:ext cx="0" cy="0"/>
          <a:chOff x="0" y="0"/>
          <a:chExt cx="0" cy="0"/>
        </a:xfrm>
      </p:grpSpPr>
      <p:sp>
        <p:nvSpPr>
          <p:cNvPr id="2475" name="Google Shape;2475;g86fa6133bc_4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6" name="Google Shape;2476;g86fa6133bc_4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0" name="Shape 2540"/>
        <p:cNvGrpSpPr/>
        <p:nvPr/>
      </p:nvGrpSpPr>
      <p:grpSpPr>
        <a:xfrm>
          <a:off x="0" y="0"/>
          <a:ext cx="0" cy="0"/>
          <a:chOff x="0" y="0"/>
          <a:chExt cx="0" cy="0"/>
        </a:xfrm>
      </p:grpSpPr>
      <p:sp>
        <p:nvSpPr>
          <p:cNvPr id="2541" name="Google Shape;2541;g86fa6133bc_4_2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2" name="Google Shape;2542;g86fa6133bc_4_2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9" name="Shape 2559"/>
        <p:cNvGrpSpPr/>
        <p:nvPr/>
      </p:nvGrpSpPr>
      <p:grpSpPr>
        <a:xfrm>
          <a:off x="0" y="0"/>
          <a:ext cx="0" cy="0"/>
          <a:chOff x="0" y="0"/>
          <a:chExt cx="0" cy="0"/>
        </a:xfrm>
      </p:grpSpPr>
      <p:sp>
        <p:nvSpPr>
          <p:cNvPr id="2560" name="Google Shape;2560;g8714a43093_3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1" name="Google Shape;2561;g8714a43093_3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9" name="Shape 2569"/>
        <p:cNvGrpSpPr/>
        <p:nvPr/>
      </p:nvGrpSpPr>
      <p:grpSpPr>
        <a:xfrm>
          <a:off x="0" y="0"/>
          <a:ext cx="0" cy="0"/>
          <a:chOff x="0" y="0"/>
          <a:chExt cx="0" cy="0"/>
        </a:xfrm>
      </p:grpSpPr>
      <p:sp>
        <p:nvSpPr>
          <p:cNvPr id="2570" name="Google Shape;2570;g8728718f4e_1_1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1" name="Google Shape;2571;g8728718f4e_1_1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4" name="Shape 2574"/>
        <p:cNvGrpSpPr/>
        <p:nvPr/>
      </p:nvGrpSpPr>
      <p:grpSpPr>
        <a:xfrm>
          <a:off x="0" y="0"/>
          <a:ext cx="0" cy="0"/>
          <a:chOff x="0" y="0"/>
          <a:chExt cx="0" cy="0"/>
        </a:xfrm>
      </p:grpSpPr>
      <p:sp>
        <p:nvSpPr>
          <p:cNvPr id="2575" name="Google Shape;2575;g86fa6133bc_4_21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6" name="Google Shape;2576;g86fa6133bc_4_21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3" name="Shape 2853"/>
        <p:cNvGrpSpPr/>
        <p:nvPr/>
      </p:nvGrpSpPr>
      <p:grpSpPr>
        <a:xfrm>
          <a:off x="0" y="0"/>
          <a:ext cx="0" cy="0"/>
          <a:chOff x="0" y="0"/>
          <a:chExt cx="0" cy="0"/>
        </a:xfrm>
      </p:grpSpPr>
      <p:sp>
        <p:nvSpPr>
          <p:cNvPr id="2854" name="Google Shape;2854;g8714a43093_5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5" name="Google Shape;2855;g8714a43093_5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2" name="Shape 2872"/>
        <p:cNvGrpSpPr/>
        <p:nvPr/>
      </p:nvGrpSpPr>
      <p:grpSpPr>
        <a:xfrm>
          <a:off x="0" y="0"/>
          <a:ext cx="0" cy="0"/>
          <a:chOff x="0" y="0"/>
          <a:chExt cx="0" cy="0"/>
        </a:xfrm>
      </p:grpSpPr>
      <p:sp>
        <p:nvSpPr>
          <p:cNvPr id="2873" name="Google Shape;2873;g8714a43093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4" name="Google Shape;2874;g8714a43093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7" name="Shape 2927"/>
        <p:cNvGrpSpPr/>
        <p:nvPr/>
      </p:nvGrpSpPr>
      <p:grpSpPr>
        <a:xfrm>
          <a:off x="0" y="0"/>
          <a:ext cx="0" cy="0"/>
          <a:chOff x="0" y="0"/>
          <a:chExt cx="0" cy="0"/>
        </a:xfrm>
      </p:grpSpPr>
      <p:sp>
        <p:nvSpPr>
          <p:cNvPr id="2928" name="Google Shape;2928;g8714a43093_1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9" name="Google Shape;2929;g8714a43093_1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5" name="Shape 2965"/>
        <p:cNvGrpSpPr/>
        <p:nvPr/>
      </p:nvGrpSpPr>
      <p:grpSpPr>
        <a:xfrm>
          <a:off x="0" y="0"/>
          <a:ext cx="0" cy="0"/>
          <a:chOff x="0" y="0"/>
          <a:chExt cx="0" cy="0"/>
        </a:xfrm>
      </p:grpSpPr>
      <p:sp>
        <p:nvSpPr>
          <p:cNvPr id="2966" name="Google Shape;2966;g8714a43093_3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7" name="Google Shape;2967;g8714a43093_3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1" name="Shape 2971"/>
        <p:cNvGrpSpPr/>
        <p:nvPr/>
      </p:nvGrpSpPr>
      <p:grpSpPr>
        <a:xfrm>
          <a:off x="0" y="0"/>
          <a:ext cx="0" cy="0"/>
          <a:chOff x="0" y="0"/>
          <a:chExt cx="0" cy="0"/>
        </a:xfrm>
      </p:grpSpPr>
      <p:sp>
        <p:nvSpPr>
          <p:cNvPr id="2972" name="Google Shape;2972;g253ca669b2f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3" name="Google Shape;2973;g253ca669b2f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7" name="Shape 1667"/>
        <p:cNvGrpSpPr/>
        <p:nvPr/>
      </p:nvGrpSpPr>
      <p:grpSpPr>
        <a:xfrm>
          <a:off x="0" y="0"/>
          <a:ext cx="0" cy="0"/>
          <a:chOff x="0" y="0"/>
          <a:chExt cx="0" cy="0"/>
        </a:xfrm>
      </p:grpSpPr>
      <p:sp>
        <p:nvSpPr>
          <p:cNvPr id="1668" name="Google Shape;166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69" name="Google Shape;16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7" name="Shape 3207"/>
        <p:cNvGrpSpPr/>
        <p:nvPr/>
      </p:nvGrpSpPr>
      <p:grpSpPr>
        <a:xfrm>
          <a:off x="0" y="0"/>
          <a:ext cx="0" cy="0"/>
          <a:chOff x="0" y="0"/>
          <a:chExt cx="0" cy="0"/>
        </a:xfrm>
      </p:grpSpPr>
      <p:sp>
        <p:nvSpPr>
          <p:cNvPr id="3208" name="Google Shape;3208;g8714a43093_1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9" name="Google Shape;3209;g8714a43093_1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2" name="Shape 3242"/>
        <p:cNvGrpSpPr/>
        <p:nvPr/>
      </p:nvGrpSpPr>
      <p:grpSpPr>
        <a:xfrm>
          <a:off x="0" y="0"/>
          <a:ext cx="0" cy="0"/>
          <a:chOff x="0" y="0"/>
          <a:chExt cx="0" cy="0"/>
        </a:xfrm>
      </p:grpSpPr>
      <p:sp>
        <p:nvSpPr>
          <p:cNvPr id="3243" name="Google Shape;3243;g8714a43093_1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4" name="Google Shape;3244;g8714a43093_1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3" name="Shape 3393"/>
        <p:cNvGrpSpPr/>
        <p:nvPr/>
      </p:nvGrpSpPr>
      <p:grpSpPr>
        <a:xfrm>
          <a:off x="0" y="0"/>
          <a:ext cx="0" cy="0"/>
          <a:chOff x="0" y="0"/>
          <a:chExt cx="0" cy="0"/>
        </a:xfrm>
      </p:grpSpPr>
      <p:sp>
        <p:nvSpPr>
          <p:cNvPr id="3394" name="Google Shape;3394;g8714a43093_3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5" name="Google Shape;3395;g8714a43093_3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8" name="Shape 3418"/>
        <p:cNvGrpSpPr/>
        <p:nvPr/>
      </p:nvGrpSpPr>
      <p:grpSpPr>
        <a:xfrm>
          <a:off x="0" y="0"/>
          <a:ext cx="0" cy="0"/>
          <a:chOff x="0" y="0"/>
          <a:chExt cx="0" cy="0"/>
        </a:xfrm>
      </p:grpSpPr>
      <p:sp>
        <p:nvSpPr>
          <p:cNvPr id="3419" name="Google Shape;3419;g8714a43093_5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0" name="Google Shape;3420;g8714a43093_5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4" name="Shape 3424"/>
        <p:cNvGrpSpPr/>
        <p:nvPr/>
      </p:nvGrpSpPr>
      <p:grpSpPr>
        <a:xfrm>
          <a:off x="0" y="0"/>
          <a:ext cx="0" cy="0"/>
          <a:chOff x="0" y="0"/>
          <a:chExt cx="0" cy="0"/>
        </a:xfrm>
      </p:grpSpPr>
      <p:sp>
        <p:nvSpPr>
          <p:cNvPr id="3425" name="Google Shape;3425;g8714a43093_3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6" name="Google Shape;3426;g8714a43093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6" name="Shape 3446"/>
        <p:cNvGrpSpPr/>
        <p:nvPr/>
      </p:nvGrpSpPr>
      <p:grpSpPr>
        <a:xfrm>
          <a:off x="0" y="0"/>
          <a:ext cx="0" cy="0"/>
          <a:chOff x="0" y="0"/>
          <a:chExt cx="0" cy="0"/>
        </a:xfrm>
      </p:grpSpPr>
      <p:sp>
        <p:nvSpPr>
          <p:cNvPr id="3447" name="Google Shape;3447;g8714a43093_3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8" name="Google Shape;3448;g8714a43093_3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0" name="Shape 3690"/>
        <p:cNvGrpSpPr/>
        <p:nvPr/>
      </p:nvGrpSpPr>
      <p:grpSpPr>
        <a:xfrm>
          <a:off x="0" y="0"/>
          <a:ext cx="0" cy="0"/>
          <a:chOff x="0" y="0"/>
          <a:chExt cx="0" cy="0"/>
        </a:xfrm>
      </p:grpSpPr>
      <p:sp>
        <p:nvSpPr>
          <p:cNvPr id="3691" name="Google Shape;3691;g8714a43093_3_1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2" name="Google Shape;3692;g8714a43093_3_1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5" name="Shape 3695"/>
        <p:cNvGrpSpPr/>
        <p:nvPr/>
      </p:nvGrpSpPr>
      <p:grpSpPr>
        <a:xfrm>
          <a:off x="0" y="0"/>
          <a:ext cx="0" cy="0"/>
          <a:chOff x="0" y="0"/>
          <a:chExt cx="0" cy="0"/>
        </a:xfrm>
      </p:grpSpPr>
      <p:sp>
        <p:nvSpPr>
          <p:cNvPr id="3696" name="Google Shape;3696;g8728718f4e_1_1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7" name="Google Shape;3697;g8728718f4e_1_1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5" name="Shape 3725"/>
        <p:cNvGrpSpPr/>
        <p:nvPr/>
      </p:nvGrpSpPr>
      <p:grpSpPr>
        <a:xfrm>
          <a:off x="0" y="0"/>
          <a:ext cx="0" cy="0"/>
          <a:chOff x="0" y="0"/>
          <a:chExt cx="0" cy="0"/>
        </a:xfrm>
      </p:grpSpPr>
      <p:sp>
        <p:nvSpPr>
          <p:cNvPr id="3726" name="Google Shape;3726;g8728718f4e_1_1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7" name="Google Shape;3727;g8728718f4e_1_1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1" name="Shape 3731"/>
        <p:cNvGrpSpPr/>
        <p:nvPr/>
      </p:nvGrpSpPr>
      <p:grpSpPr>
        <a:xfrm>
          <a:off x="0" y="0"/>
          <a:ext cx="0" cy="0"/>
          <a:chOff x="0" y="0"/>
          <a:chExt cx="0" cy="0"/>
        </a:xfrm>
      </p:grpSpPr>
      <p:sp>
        <p:nvSpPr>
          <p:cNvPr id="3732" name="Google Shape;3732;g881d70bc06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3" name="Google Shape;3733;g881d70bc06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7" name="Shape 1867"/>
        <p:cNvGrpSpPr/>
        <p:nvPr/>
      </p:nvGrpSpPr>
      <p:grpSpPr>
        <a:xfrm>
          <a:off x="0" y="0"/>
          <a:ext cx="0" cy="0"/>
          <a:chOff x="0" y="0"/>
          <a:chExt cx="0" cy="0"/>
        </a:xfrm>
      </p:grpSpPr>
      <p:sp>
        <p:nvSpPr>
          <p:cNvPr id="1868" name="Google Shape;1868;g253ca669b2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9" name="Google Shape;1869;g253ca669b2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6" name="Shape 3746"/>
        <p:cNvGrpSpPr/>
        <p:nvPr/>
      </p:nvGrpSpPr>
      <p:grpSpPr>
        <a:xfrm>
          <a:off x="0" y="0"/>
          <a:ext cx="0" cy="0"/>
          <a:chOff x="0" y="0"/>
          <a:chExt cx="0" cy="0"/>
        </a:xfrm>
      </p:grpSpPr>
      <p:sp>
        <p:nvSpPr>
          <p:cNvPr id="3747" name="Google Shape;3747;g8714a43093_3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8" name="Google Shape;3748;g8714a43093_3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8" name="Shape 3838"/>
        <p:cNvGrpSpPr/>
        <p:nvPr/>
      </p:nvGrpSpPr>
      <p:grpSpPr>
        <a:xfrm>
          <a:off x="0" y="0"/>
          <a:ext cx="0" cy="0"/>
          <a:chOff x="0" y="0"/>
          <a:chExt cx="0" cy="0"/>
        </a:xfrm>
      </p:grpSpPr>
      <p:sp>
        <p:nvSpPr>
          <p:cNvPr id="3839" name="Google Shape;3839;g8714a43093_5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0" name="Google Shape;3840;g8714a43093_5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8" name="Shape 3858"/>
        <p:cNvGrpSpPr/>
        <p:nvPr/>
      </p:nvGrpSpPr>
      <p:grpSpPr>
        <a:xfrm>
          <a:off x="0" y="0"/>
          <a:ext cx="0" cy="0"/>
          <a:chOff x="0" y="0"/>
          <a:chExt cx="0" cy="0"/>
        </a:xfrm>
      </p:grpSpPr>
      <p:sp>
        <p:nvSpPr>
          <p:cNvPr id="3859" name="Google Shape;3859;g8714a43093_5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0" name="Google Shape;3860;g8714a43093_5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3" name="Shape 5183"/>
        <p:cNvGrpSpPr/>
        <p:nvPr/>
      </p:nvGrpSpPr>
      <p:grpSpPr>
        <a:xfrm>
          <a:off x="0" y="0"/>
          <a:ext cx="0" cy="0"/>
          <a:chOff x="0" y="0"/>
          <a:chExt cx="0" cy="0"/>
        </a:xfrm>
      </p:grpSpPr>
      <p:sp>
        <p:nvSpPr>
          <p:cNvPr id="5184" name="Google Shape;5184;g804e9800b4_0_1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5" name="Google Shape;5185;g804e9800b4_0_1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0" name="Shape 5190"/>
        <p:cNvGrpSpPr/>
        <p:nvPr/>
      </p:nvGrpSpPr>
      <p:grpSpPr>
        <a:xfrm>
          <a:off x="0" y="0"/>
          <a:ext cx="0" cy="0"/>
          <a:chOff x="0" y="0"/>
          <a:chExt cx="0" cy="0"/>
        </a:xfrm>
      </p:grpSpPr>
      <p:sp>
        <p:nvSpPr>
          <p:cNvPr id="5191" name="Google Shape;5191;SLIDES_API14471309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2" name="Google Shape;5192;SLIDES_API14471309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7" name="Shape 5197"/>
        <p:cNvGrpSpPr/>
        <p:nvPr/>
      </p:nvGrpSpPr>
      <p:grpSpPr>
        <a:xfrm>
          <a:off x="0" y="0"/>
          <a:ext cx="0" cy="0"/>
          <a:chOff x="0" y="0"/>
          <a:chExt cx="0" cy="0"/>
        </a:xfrm>
      </p:grpSpPr>
      <p:sp>
        <p:nvSpPr>
          <p:cNvPr id="5198" name="Google Shape;5198;SLIDES_API14471309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9" name="Google Shape;5199;SLIDES_API14471309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4" name="Shape 5204"/>
        <p:cNvGrpSpPr/>
        <p:nvPr/>
      </p:nvGrpSpPr>
      <p:grpSpPr>
        <a:xfrm>
          <a:off x="0" y="0"/>
          <a:ext cx="0" cy="0"/>
          <a:chOff x="0" y="0"/>
          <a:chExt cx="0" cy="0"/>
        </a:xfrm>
      </p:grpSpPr>
      <p:sp>
        <p:nvSpPr>
          <p:cNvPr id="5205" name="Google Shape;5205;g86fa6133bc_4_10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6" name="Google Shape;5206;g86fa6133bc_4_10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1" name="Shape 5221"/>
        <p:cNvGrpSpPr/>
        <p:nvPr/>
      </p:nvGrpSpPr>
      <p:grpSpPr>
        <a:xfrm>
          <a:off x="0" y="0"/>
          <a:ext cx="0" cy="0"/>
          <a:chOff x="0" y="0"/>
          <a:chExt cx="0" cy="0"/>
        </a:xfrm>
      </p:grpSpPr>
      <p:sp>
        <p:nvSpPr>
          <p:cNvPr id="5222" name="Google Shape;5222;g86fa6133bc_4_10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3" name="Google Shape;5223;g86fa6133bc_4_10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5" name="Shape 5235"/>
        <p:cNvGrpSpPr/>
        <p:nvPr/>
      </p:nvGrpSpPr>
      <p:grpSpPr>
        <a:xfrm>
          <a:off x="0" y="0"/>
          <a:ext cx="0" cy="0"/>
          <a:chOff x="0" y="0"/>
          <a:chExt cx="0" cy="0"/>
        </a:xfrm>
      </p:grpSpPr>
      <p:sp>
        <p:nvSpPr>
          <p:cNvPr id="5236" name="Google Shape;5236;g86fa6133bc_4_10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7" name="Google Shape;5237;g86fa6133bc_4_10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2" name="Shape 5572"/>
        <p:cNvGrpSpPr/>
        <p:nvPr/>
      </p:nvGrpSpPr>
      <p:grpSpPr>
        <a:xfrm>
          <a:off x="0" y="0"/>
          <a:ext cx="0" cy="0"/>
          <a:chOff x="0" y="0"/>
          <a:chExt cx="0" cy="0"/>
        </a:xfrm>
      </p:grpSpPr>
      <p:sp>
        <p:nvSpPr>
          <p:cNvPr id="5573" name="Google Shape;5573;g86fa6133bc_4_10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4" name="Google Shape;5574;g86fa6133bc_4_10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3" name="Shape 2123"/>
        <p:cNvGrpSpPr/>
        <p:nvPr/>
      </p:nvGrpSpPr>
      <p:grpSpPr>
        <a:xfrm>
          <a:off x="0" y="0"/>
          <a:ext cx="0" cy="0"/>
          <a:chOff x="0" y="0"/>
          <a:chExt cx="0" cy="0"/>
        </a:xfrm>
      </p:grpSpPr>
      <p:sp>
        <p:nvSpPr>
          <p:cNvPr id="2124" name="Google Shape;2124;g86fa6133bc_4_2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5" name="Google Shape;2125;g86fa6133bc_4_2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2" name="Shape 12072"/>
        <p:cNvGrpSpPr/>
        <p:nvPr/>
      </p:nvGrpSpPr>
      <p:grpSpPr>
        <a:xfrm>
          <a:off x="0" y="0"/>
          <a:ext cx="0" cy="0"/>
          <a:chOff x="0" y="0"/>
          <a:chExt cx="0" cy="0"/>
        </a:xfrm>
      </p:grpSpPr>
      <p:sp>
        <p:nvSpPr>
          <p:cNvPr id="12073" name="Google Shape;12073;g86fa6133bc_4_17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4" name="Google Shape;12074;g86fa6133bc_4_17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9" name="Shape 12499"/>
        <p:cNvGrpSpPr/>
        <p:nvPr/>
      </p:nvGrpSpPr>
      <p:grpSpPr>
        <a:xfrm>
          <a:off x="0" y="0"/>
          <a:ext cx="0" cy="0"/>
          <a:chOff x="0" y="0"/>
          <a:chExt cx="0" cy="0"/>
        </a:xfrm>
      </p:grpSpPr>
      <p:sp>
        <p:nvSpPr>
          <p:cNvPr id="12500" name="Google Shape;12500;g86fa6133bc_4_17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1" name="Google Shape;12501;g86fa6133bc_4_17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2" name="Shape 12662"/>
        <p:cNvGrpSpPr/>
        <p:nvPr/>
      </p:nvGrpSpPr>
      <p:grpSpPr>
        <a:xfrm>
          <a:off x="0" y="0"/>
          <a:ext cx="0" cy="0"/>
          <a:chOff x="0" y="0"/>
          <a:chExt cx="0" cy="0"/>
        </a:xfrm>
      </p:grpSpPr>
      <p:sp>
        <p:nvSpPr>
          <p:cNvPr id="12663" name="Google Shape;12663;g86fa6133bc_4_18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4" name="Google Shape;12664;g86fa6133bc_4_18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4" name="Shape 13064"/>
        <p:cNvGrpSpPr/>
        <p:nvPr/>
      </p:nvGrpSpPr>
      <p:grpSpPr>
        <a:xfrm>
          <a:off x="0" y="0"/>
          <a:ext cx="0" cy="0"/>
          <a:chOff x="0" y="0"/>
          <a:chExt cx="0" cy="0"/>
        </a:xfrm>
      </p:grpSpPr>
      <p:sp>
        <p:nvSpPr>
          <p:cNvPr id="13065" name="Google Shape;13065;g86fa6133bc_4_18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66" name="Google Shape;13066;g86fa6133bc_4_18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35" name="Shape 13435"/>
        <p:cNvGrpSpPr/>
        <p:nvPr/>
      </p:nvGrpSpPr>
      <p:grpSpPr>
        <a:xfrm>
          <a:off x="0" y="0"/>
          <a:ext cx="0" cy="0"/>
          <a:chOff x="0" y="0"/>
          <a:chExt cx="0" cy="0"/>
        </a:xfrm>
      </p:grpSpPr>
      <p:sp>
        <p:nvSpPr>
          <p:cNvPr id="13436" name="Google Shape;13436;g86fa6133bc_4_18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37" name="Google Shape;13437;g86fa6133bc_4_18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37" name="Shape 13737"/>
        <p:cNvGrpSpPr/>
        <p:nvPr/>
      </p:nvGrpSpPr>
      <p:grpSpPr>
        <a:xfrm>
          <a:off x="0" y="0"/>
          <a:ext cx="0" cy="0"/>
          <a:chOff x="0" y="0"/>
          <a:chExt cx="0" cy="0"/>
        </a:xfrm>
      </p:grpSpPr>
      <p:sp>
        <p:nvSpPr>
          <p:cNvPr id="13738" name="Google Shape;13738;g86fa6133bc_4_19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9" name="Google Shape;13739;g86fa6133bc_4_19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9" name="Shape 14029"/>
        <p:cNvGrpSpPr/>
        <p:nvPr/>
      </p:nvGrpSpPr>
      <p:grpSpPr>
        <a:xfrm>
          <a:off x="0" y="0"/>
          <a:ext cx="0" cy="0"/>
          <a:chOff x="0" y="0"/>
          <a:chExt cx="0" cy="0"/>
        </a:xfrm>
      </p:grpSpPr>
      <p:sp>
        <p:nvSpPr>
          <p:cNvPr id="14030" name="Google Shape;14030;g86fa6133bc_4_19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31" name="Google Shape;14031;g86fa6133bc_4_19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8" name="Shape 14388"/>
        <p:cNvGrpSpPr/>
        <p:nvPr/>
      </p:nvGrpSpPr>
      <p:grpSpPr>
        <a:xfrm>
          <a:off x="0" y="0"/>
          <a:ext cx="0" cy="0"/>
          <a:chOff x="0" y="0"/>
          <a:chExt cx="0" cy="0"/>
        </a:xfrm>
      </p:grpSpPr>
      <p:sp>
        <p:nvSpPr>
          <p:cNvPr id="14389" name="Google Shape;14389;g86fa6133bc_4_19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0" name="Google Shape;14390;g86fa6133bc_4_19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5" name="Shape 14805"/>
        <p:cNvGrpSpPr/>
        <p:nvPr/>
      </p:nvGrpSpPr>
      <p:grpSpPr>
        <a:xfrm>
          <a:off x="0" y="0"/>
          <a:ext cx="0" cy="0"/>
          <a:chOff x="0" y="0"/>
          <a:chExt cx="0" cy="0"/>
        </a:xfrm>
      </p:grpSpPr>
      <p:sp>
        <p:nvSpPr>
          <p:cNvPr id="14806" name="Google Shape;14806;g86fa6133bc_4_20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07" name="Google Shape;14807;g86fa6133bc_4_20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4" name="Shape 15144"/>
        <p:cNvGrpSpPr/>
        <p:nvPr/>
      </p:nvGrpSpPr>
      <p:grpSpPr>
        <a:xfrm>
          <a:off x="0" y="0"/>
          <a:ext cx="0" cy="0"/>
          <a:chOff x="0" y="0"/>
          <a:chExt cx="0" cy="0"/>
        </a:xfrm>
      </p:grpSpPr>
      <p:sp>
        <p:nvSpPr>
          <p:cNvPr id="15145" name="Google Shape;15145;g86fa6133bc_4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46" name="Google Shape;15146;g86fa6133bc_4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9" name="Shape 2129"/>
        <p:cNvGrpSpPr/>
        <p:nvPr/>
      </p:nvGrpSpPr>
      <p:grpSpPr>
        <a:xfrm>
          <a:off x="0" y="0"/>
          <a:ext cx="0" cy="0"/>
          <a:chOff x="0" y="0"/>
          <a:chExt cx="0" cy="0"/>
        </a:xfrm>
      </p:grpSpPr>
      <p:sp>
        <p:nvSpPr>
          <p:cNvPr id="2130" name="Google Shape;2130;g804e9800b4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1" name="Google Shape;2131;g804e9800b4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2" name="Shape 15332"/>
        <p:cNvGrpSpPr/>
        <p:nvPr/>
      </p:nvGrpSpPr>
      <p:grpSpPr>
        <a:xfrm>
          <a:off x="0" y="0"/>
          <a:ext cx="0" cy="0"/>
          <a:chOff x="0" y="0"/>
          <a:chExt cx="0" cy="0"/>
        </a:xfrm>
      </p:grpSpPr>
      <p:sp>
        <p:nvSpPr>
          <p:cNvPr id="15333" name="Google Shape;15333;g86fa6133bc_4_20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4" name="Google Shape;15334;g86fa6133bc_4_20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78" name="Shape 15578"/>
        <p:cNvGrpSpPr/>
        <p:nvPr/>
      </p:nvGrpSpPr>
      <p:grpSpPr>
        <a:xfrm>
          <a:off x="0" y="0"/>
          <a:ext cx="0" cy="0"/>
          <a:chOff x="0" y="0"/>
          <a:chExt cx="0" cy="0"/>
        </a:xfrm>
      </p:grpSpPr>
      <p:sp>
        <p:nvSpPr>
          <p:cNvPr id="15579" name="Google Shape;15579;g86fa6133bc_4_20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80" name="Google Shape;15580;g86fa6133bc_4_20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8" name="Shape 2388"/>
        <p:cNvGrpSpPr/>
        <p:nvPr/>
      </p:nvGrpSpPr>
      <p:grpSpPr>
        <a:xfrm>
          <a:off x="0" y="0"/>
          <a:ext cx="0" cy="0"/>
          <a:chOff x="0" y="0"/>
          <a:chExt cx="0" cy="0"/>
        </a:xfrm>
      </p:grpSpPr>
      <p:sp>
        <p:nvSpPr>
          <p:cNvPr id="2389" name="Google Shape;2389;g8714a43093_3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0" name="Google Shape;2390;g8714a43093_3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5" name="Shape 2395"/>
        <p:cNvGrpSpPr/>
        <p:nvPr/>
      </p:nvGrpSpPr>
      <p:grpSpPr>
        <a:xfrm>
          <a:off x="0" y="0"/>
          <a:ext cx="0" cy="0"/>
          <a:chOff x="0" y="0"/>
          <a:chExt cx="0" cy="0"/>
        </a:xfrm>
      </p:grpSpPr>
      <p:sp>
        <p:nvSpPr>
          <p:cNvPr id="2396" name="Google Shape;2396;g804e9800b4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7" name="Google Shape;2397;g804e9800b4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6" name="Shape 2416"/>
        <p:cNvGrpSpPr/>
        <p:nvPr/>
      </p:nvGrpSpPr>
      <p:grpSpPr>
        <a:xfrm>
          <a:off x="0" y="0"/>
          <a:ext cx="0" cy="0"/>
          <a:chOff x="0" y="0"/>
          <a:chExt cx="0" cy="0"/>
        </a:xfrm>
      </p:grpSpPr>
      <p:sp>
        <p:nvSpPr>
          <p:cNvPr id="2417" name="Google Shape;2417;g804e9800b4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8" name="Google Shape;2418;g804e9800b4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7" name="Shape 2457"/>
        <p:cNvGrpSpPr/>
        <p:nvPr/>
      </p:nvGrpSpPr>
      <p:grpSpPr>
        <a:xfrm>
          <a:off x="0" y="0"/>
          <a:ext cx="0" cy="0"/>
          <a:chOff x="0" y="0"/>
          <a:chExt cx="0" cy="0"/>
        </a:xfrm>
      </p:grpSpPr>
      <p:sp>
        <p:nvSpPr>
          <p:cNvPr id="2458" name="Google Shape;2458;g804e9800b4_0_1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9" name="Google Shape;2459;g804e9800b4_0_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 name="Shape 7"/>
        <p:cNvGrpSpPr/>
        <p:nvPr/>
      </p:nvGrpSpPr>
      <p:grpSpPr>
        <a:xfrm>
          <a:off x="0" y="0"/>
          <a:ext cx="0" cy="0"/>
          <a:chOff x="0" y="0"/>
          <a:chExt cx="0" cy="0"/>
        </a:xfrm>
      </p:grpSpPr>
      <p:sp>
        <p:nvSpPr>
          <p:cNvPr id="8" name="Google Shape;8;p2"/>
          <p:cNvSpPr txBox="1"/>
          <p:nvPr>
            <p:ph type="ctrTitle"/>
          </p:nvPr>
        </p:nvSpPr>
        <p:spPr>
          <a:xfrm>
            <a:off x="10497312" y="4005072"/>
            <a:ext cx="6528600" cy="3584400"/>
          </a:xfrm>
          <a:prstGeom prst="rect">
            <a:avLst/>
          </a:prstGeom>
        </p:spPr>
        <p:txBody>
          <a:bodyPr anchorCtr="0" anchor="b" bIns="182850" lIns="182850" spcFirstLastPara="1" rIns="182850" wrap="square" tIns="182850">
            <a:noAutofit/>
          </a:bodyPr>
          <a:lstStyle>
            <a:lvl1pPr lvl="0" rtl="0" algn="r">
              <a:spcBef>
                <a:spcPts val="0"/>
              </a:spcBef>
              <a:spcAft>
                <a:spcPts val="0"/>
              </a:spcAft>
              <a:buSzPts val="10400"/>
              <a:buNone/>
              <a:defRPr sz="10400"/>
            </a:lvl1pPr>
            <a:lvl2pPr lvl="1" rtl="0" algn="r">
              <a:spcBef>
                <a:spcPts val="0"/>
              </a:spcBef>
              <a:spcAft>
                <a:spcPts val="0"/>
              </a:spcAft>
              <a:buSzPts val="10400"/>
              <a:buNone/>
              <a:defRPr sz="10400"/>
            </a:lvl2pPr>
            <a:lvl3pPr lvl="2" rtl="0" algn="r">
              <a:spcBef>
                <a:spcPts val="0"/>
              </a:spcBef>
              <a:spcAft>
                <a:spcPts val="0"/>
              </a:spcAft>
              <a:buSzPts val="10400"/>
              <a:buNone/>
              <a:defRPr sz="10400"/>
            </a:lvl3pPr>
            <a:lvl4pPr lvl="3" rtl="0" algn="r">
              <a:spcBef>
                <a:spcPts val="0"/>
              </a:spcBef>
              <a:spcAft>
                <a:spcPts val="0"/>
              </a:spcAft>
              <a:buSzPts val="10400"/>
              <a:buNone/>
              <a:defRPr sz="10400"/>
            </a:lvl4pPr>
            <a:lvl5pPr lvl="4" rtl="0" algn="r">
              <a:spcBef>
                <a:spcPts val="0"/>
              </a:spcBef>
              <a:spcAft>
                <a:spcPts val="0"/>
              </a:spcAft>
              <a:buSzPts val="10400"/>
              <a:buNone/>
              <a:defRPr sz="10400"/>
            </a:lvl5pPr>
            <a:lvl6pPr lvl="5" rtl="0" algn="r">
              <a:spcBef>
                <a:spcPts val="0"/>
              </a:spcBef>
              <a:spcAft>
                <a:spcPts val="0"/>
              </a:spcAft>
              <a:buSzPts val="10400"/>
              <a:buNone/>
              <a:defRPr sz="10400"/>
            </a:lvl6pPr>
            <a:lvl7pPr lvl="6" rtl="0" algn="r">
              <a:spcBef>
                <a:spcPts val="0"/>
              </a:spcBef>
              <a:spcAft>
                <a:spcPts val="0"/>
              </a:spcAft>
              <a:buSzPts val="10400"/>
              <a:buNone/>
              <a:defRPr sz="10400"/>
            </a:lvl7pPr>
            <a:lvl8pPr lvl="7" rtl="0" algn="r">
              <a:spcBef>
                <a:spcPts val="0"/>
              </a:spcBef>
              <a:spcAft>
                <a:spcPts val="0"/>
              </a:spcAft>
              <a:buSzPts val="10400"/>
              <a:buNone/>
              <a:defRPr sz="10400"/>
            </a:lvl8pPr>
            <a:lvl9pPr lvl="8" rtl="0" algn="r">
              <a:spcBef>
                <a:spcPts val="0"/>
              </a:spcBef>
              <a:spcAft>
                <a:spcPts val="0"/>
              </a:spcAft>
              <a:buSzPts val="10400"/>
              <a:buNone/>
              <a:defRPr sz="10400"/>
            </a:lvl9pPr>
          </a:lstStyle>
          <a:p/>
        </p:txBody>
      </p:sp>
      <p:sp>
        <p:nvSpPr>
          <p:cNvPr id="9" name="Google Shape;9;p2"/>
          <p:cNvSpPr txBox="1"/>
          <p:nvPr>
            <p:ph idx="1" type="subTitle"/>
          </p:nvPr>
        </p:nvSpPr>
        <p:spPr>
          <a:xfrm>
            <a:off x="10497312" y="7443216"/>
            <a:ext cx="6528600" cy="1792200"/>
          </a:xfrm>
          <a:prstGeom prst="rect">
            <a:avLst/>
          </a:prstGeom>
        </p:spPr>
        <p:txBody>
          <a:bodyPr anchorCtr="0" anchor="t" bIns="182850" lIns="182850" spcFirstLastPara="1" rIns="182850" wrap="square" tIns="182850">
            <a:noAutofit/>
          </a:bodyPr>
          <a:lstStyle>
            <a:lvl1pPr lvl="0" rtl="0" algn="r">
              <a:lnSpc>
                <a:spcPct val="100000"/>
              </a:lnSpc>
              <a:spcBef>
                <a:spcPts val="0"/>
              </a:spcBef>
              <a:spcAft>
                <a:spcPts val="0"/>
              </a:spcAft>
              <a:buClr>
                <a:schemeClr val="accent1"/>
              </a:buClr>
              <a:buSzPts val="5600"/>
              <a:buFont typeface="Barlow Semi Condensed Medium"/>
              <a:buNone/>
              <a:defRPr sz="56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5600"/>
              <a:buFont typeface="Barlow Semi Condensed Medium"/>
              <a:buNone/>
              <a:defRPr sz="56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5600"/>
              <a:buFont typeface="Barlow Semi Condensed Medium"/>
              <a:buNone/>
              <a:defRPr sz="56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5600"/>
              <a:buFont typeface="Barlow Semi Condensed Medium"/>
              <a:buNone/>
              <a:defRPr sz="56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5600"/>
              <a:buFont typeface="Barlow Semi Condensed Medium"/>
              <a:buNone/>
              <a:defRPr sz="56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5600"/>
              <a:buFont typeface="Barlow Semi Condensed Medium"/>
              <a:buNone/>
              <a:defRPr sz="56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5600"/>
              <a:buFont typeface="Barlow Semi Condensed Medium"/>
              <a:buNone/>
              <a:defRPr sz="56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5600"/>
              <a:buFont typeface="Barlow Semi Condensed Medium"/>
              <a:buNone/>
              <a:defRPr sz="56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5600"/>
              <a:buFont typeface="Barlow Semi Condensed Medium"/>
              <a:buNone/>
              <a:defRPr sz="5600">
                <a:solidFill>
                  <a:schemeClr val="accent1"/>
                </a:solidFill>
                <a:latin typeface="Barlow Semi Condensed Medium"/>
                <a:ea typeface="Barlow Semi Condensed Medium"/>
                <a:cs typeface="Barlow Semi Condensed Medium"/>
                <a:sym typeface="Barlow Semi Condensed Medium"/>
              </a:defRPr>
            </a:lvl9pPr>
          </a:lstStyle>
          <a:p/>
        </p:txBody>
      </p:sp>
      <p:grpSp>
        <p:nvGrpSpPr>
          <p:cNvPr id="10" name="Google Shape;10;p2"/>
          <p:cNvGrpSpPr/>
          <p:nvPr/>
        </p:nvGrpSpPr>
        <p:grpSpPr>
          <a:xfrm>
            <a:off x="16137500" y="3163600"/>
            <a:ext cx="350025" cy="54000"/>
            <a:chOff x="5662375" y="212375"/>
            <a:chExt cx="175013" cy="27000"/>
          </a:xfrm>
        </p:grpSpPr>
        <p:sp>
          <p:nvSpPr>
            <p:cNvPr id="11" name="Google Shape;11;p2"/>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 name="Google Shape;12;p2"/>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 name="Google Shape;13;p2"/>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9" name="Shape 489"/>
        <p:cNvGrpSpPr/>
        <p:nvPr/>
      </p:nvGrpSpPr>
      <p:grpSpPr>
        <a:xfrm>
          <a:off x="0" y="0"/>
          <a:ext cx="0" cy="0"/>
          <a:chOff x="0" y="0"/>
          <a:chExt cx="0" cy="0"/>
        </a:xfrm>
      </p:grpSpPr>
      <p:grpSp>
        <p:nvGrpSpPr>
          <p:cNvPr id="490" name="Google Shape;490;p11"/>
          <p:cNvGrpSpPr/>
          <p:nvPr/>
        </p:nvGrpSpPr>
        <p:grpSpPr>
          <a:xfrm rot="10800000">
            <a:off x="3909646" y="2249688"/>
            <a:ext cx="10468707" cy="6138288"/>
            <a:chOff x="1098425" y="237675"/>
            <a:chExt cx="5358675" cy="5174750"/>
          </a:xfrm>
        </p:grpSpPr>
        <p:sp>
          <p:nvSpPr>
            <p:cNvPr id="491" name="Google Shape;491;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 name="Google Shape;492;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 name="Google Shape;493;p11"/>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94" name="Google Shape;494;p11"/>
          <p:cNvSpPr txBox="1"/>
          <p:nvPr>
            <p:ph idx="1" type="subTitle"/>
          </p:nvPr>
        </p:nvSpPr>
        <p:spPr>
          <a:xfrm>
            <a:off x="6455664" y="5632704"/>
            <a:ext cx="5358600" cy="1317000"/>
          </a:xfrm>
          <a:prstGeom prst="rect">
            <a:avLst/>
          </a:prstGeom>
          <a:noFill/>
          <a:ln>
            <a:noFill/>
          </a:ln>
        </p:spPr>
        <p:txBody>
          <a:bodyPr anchorCtr="0" anchor="t" bIns="182850" lIns="182850" spcFirstLastPara="1" rIns="182850" wrap="square" tIns="182850">
            <a:noAutofit/>
          </a:bodyPr>
          <a:lstStyle>
            <a:lvl1pPr lv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cxnSp>
        <p:nvCxnSpPr>
          <p:cNvPr id="495" name="Google Shape;495;p11"/>
          <p:cNvCxnSpPr/>
          <p:nvPr/>
        </p:nvCxnSpPr>
        <p:spPr>
          <a:xfrm rot="5400000">
            <a:off x="14539416" y="6649100"/>
            <a:ext cx="2266200" cy="612600"/>
          </a:xfrm>
          <a:prstGeom prst="straightConnector1">
            <a:avLst/>
          </a:prstGeom>
          <a:noFill/>
          <a:ln cap="flat" cmpd="sng" w="9525">
            <a:solidFill>
              <a:schemeClr val="dk1"/>
            </a:solidFill>
            <a:prstDash val="solid"/>
            <a:round/>
            <a:headEnd len="med" w="med" type="none"/>
            <a:tailEnd len="med" w="med" type="none"/>
          </a:ln>
        </p:spPr>
      </p:cxnSp>
      <p:cxnSp>
        <p:nvCxnSpPr>
          <p:cNvPr id="496" name="Google Shape;496;p11"/>
          <p:cNvCxnSpPr/>
          <p:nvPr/>
        </p:nvCxnSpPr>
        <p:spPr>
          <a:xfrm flipH="1" rot="-5400000">
            <a:off x="14362816" y="4164800"/>
            <a:ext cx="2684400" cy="630600"/>
          </a:xfrm>
          <a:prstGeom prst="straightConnector1">
            <a:avLst/>
          </a:prstGeom>
          <a:noFill/>
          <a:ln cap="flat" cmpd="sng" w="9525">
            <a:solidFill>
              <a:schemeClr val="dk1"/>
            </a:solidFill>
            <a:prstDash val="solid"/>
            <a:round/>
            <a:headEnd len="med" w="med" type="none"/>
            <a:tailEnd len="med" w="med" type="none"/>
          </a:ln>
        </p:spPr>
      </p:cxnSp>
      <p:cxnSp>
        <p:nvCxnSpPr>
          <p:cNvPr id="497" name="Google Shape;497;p11"/>
          <p:cNvCxnSpPr/>
          <p:nvPr/>
        </p:nvCxnSpPr>
        <p:spPr>
          <a:xfrm rot="5400000">
            <a:off x="14464866" y="1472750"/>
            <a:ext cx="2664000" cy="784200"/>
          </a:xfrm>
          <a:prstGeom prst="straightConnector1">
            <a:avLst/>
          </a:prstGeom>
          <a:noFill/>
          <a:ln cap="flat" cmpd="sng" w="9525">
            <a:solidFill>
              <a:schemeClr val="dk1"/>
            </a:solidFill>
            <a:prstDash val="solid"/>
            <a:round/>
            <a:headEnd len="med" w="med" type="none"/>
            <a:tailEnd len="med" w="med" type="none"/>
          </a:ln>
        </p:spPr>
      </p:cxnSp>
      <p:cxnSp>
        <p:nvCxnSpPr>
          <p:cNvPr id="498" name="Google Shape;498;p11"/>
          <p:cNvCxnSpPr/>
          <p:nvPr/>
        </p:nvCxnSpPr>
        <p:spPr>
          <a:xfrm rot="5400000">
            <a:off x="16336866" y="-133200"/>
            <a:ext cx="547800" cy="814200"/>
          </a:xfrm>
          <a:prstGeom prst="straightConnector1">
            <a:avLst/>
          </a:prstGeom>
          <a:noFill/>
          <a:ln cap="flat" cmpd="sng" w="9525">
            <a:solidFill>
              <a:schemeClr val="dk1"/>
            </a:solidFill>
            <a:prstDash val="solid"/>
            <a:round/>
            <a:headEnd len="med" w="med" type="none"/>
            <a:tailEnd len="med" w="med" type="none"/>
          </a:ln>
        </p:spPr>
      </p:cxnSp>
      <p:grpSp>
        <p:nvGrpSpPr>
          <p:cNvPr id="499" name="Google Shape;499;p11"/>
          <p:cNvGrpSpPr/>
          <p:nvPr/>
        </p:nvGrpSpPr>
        <p:grpSpPr>
          <a:xfrm flipH="1" rot="5400000">
            <a:off x="14814666" y="2569850"/>
            <a:ext cx="1163600" cy="1164700"/>
            <a:chOff x="8064275" y="887850"/>
            <a:chExt cx="581800" cy="582350"/>
          </a:xfrm>
        </p:grpSpPr>
        <p:sp>
          <p:nvSpPr>
            <p:cNvPr id="500" name="Google Shape;500;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 name="Google Shape;501;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 name="Google Shape;502;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 name="Google Shape;503;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 name="Google Shape;504;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 name="Google Shape;505;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6" name="Google Shape;506;p11"/>
          <p:cNvGrpSpPr/>
          <p:nvPr/>
        </p:nvGrpSpPr>
        <p:grpSpPr>
          <a:xfrm flipH="1" rot="5400000">
            <a:off x="15739441" y="5508400"/>
            <a:ext cx="584050" cy="585150"/>
            <a:chOff x="7353050" y="316275"/>
            <a:chExt cx="292025" cy="292575"/>
          </a:xfrm>
        </p:grpSpPr>
        <p:sp>
          <p:nvSpPr>
            <p:cNvPr id="507" name="Google Shape;507;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 name="Google Shape;508;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 name="Google Shape;509;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 name="Google Shape;510;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11" name="Google Shape;511;p11"/>
          <p:cNvGrpSpPr/>
          <p:nvPr/>
        </p:nvGrpSpPr>
        <p:grpSpPr>
          <a:xfrm flipH="1" rot="5400000">
            <a:off x="16024916" y="356350"/>
            <a:ext cx="350000" cy="350000"/>
            <a:chOff x="8792300" y="321275"/>
            <a:chExt cx="175000" cy="175000"/>
          </a:xfrm>
        </p:grpSpPr>
        <p:sp>
          <p:nvSpPr>
            <p:cNvPr id="512" name="Google Shape;512;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 name="Google Shape;513;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 name="Google Shape;514;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 name="Google Shape;515;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16" name="Google Shape;516;p11"/>
          <p:cNvGrpSpPr/>
          <p:nvPr/>
        </p:nvGrpSpPr>
        <p:grpSpPr>
          <a:xfrm rot="5400000">
            <a:off x="15103367" y="7759851"/>
            <a:ext cx="586222" cy="586776"/>
            <a:chOff x="3164039" y="430875"/>
            <a:chExt cx="293111" cy="293388"/>
          </a:xfrm>
        </p:grpSpPr>
        <p:sp>
          <p:nvSpPr>
            <p:cNvPr id="517" name="Google Shape;517;p1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 name="Google Shape;518;p1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 name="Google Shape;519;p1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 name="Google Shape;520;p1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 name="Google Shape;521;p1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 name="Google Shape;522;p1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3" name="Google Shape;523;p11"/>
          <p:cNvGrpSpPr/>
          <p:nvPr/>
        </p:nvGrpSpPr>
        <p:grpSpPr>
          <a:xfrm flipH="1" rot="5400000">
            <a:off x="16518103" y="646287"/>
            <a:ext cx="350025" cy="54000"/>
            <a:chOff x="5662375" y="212375"/>
            <a:chExt cx="175013" cy="27000"/>
          </a:xfrm>
        </p:grpSpPr>
        <p:sp>
          <p:nvSpPr>
            <p:cNvPr id="524" name="Google Shape;524;p11"/>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 name="Google Shape;525;p11"/>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 name="Google Shape;526;p11"/>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527" name="Google Shape;527;p11"/>
          <p:cNvCxnSpPr/>
          <p:nvPr/>
        </p:nvCxnSpPr>
        <p:spPr>
          <a:xfrm flipH="1" rot="5400000">
            <a:off x="1481700" y="5196650"/>
            <a:ext cx="3345000" cy="252000"/>
          </a:xfrm>
          <a:prstGeom prst="straightConnector1">
            <a:avLst/>
          </a:prstGeom>
          <a:noFill/>
          <a:ln cap="flat" cmpd="sng" w="9525">
            <a:solidFill>
              <a:schemeClr val="dk1"/>
            </a:solidFill>
            <a:prstDash val="solid"/>
            <a:round/>
            <a:headEnd len="med" w="med" type="none"/>
            <a:tailEnd len="med" w="med" type="none"/>
          </a:ln>
        </p:spPr>
      </p:cxnSp>
      <p:cxnSp>
        <p:nvCxnSpPr>
          <p:cNvPr id="528" name="Google Shape;528;p11"/>
          <p:cNvCxnSpPr/>
          <p:nvPr/>
        </p:nvCxnSpPr>
        <p:spPr>
          <a:xfrm rot="-5400000">
            <a:off x="1694200" y="7108000"/>
            <a:ext cx="1659000" cy="1486800"/>
          </a:xfrm>
          <a:prstGeom prst="straightConnector1">
            <a:avLst/>
          </a:prstGeom>
          <a:noFill/>
          <a:ln cap="flat" cmpd="sng" w="9525">
            <a:solidFill>
              <a:schemeClr val="dk1"/>
            </a:solidFill>
            <a:prstDash val="solid"/>
            <a:round/>
            <a:headEnd len="med" w="med" type="none"/>
            <a:tailEnd len="med" w="med" type="none"/>
          </a:ln>
        </p:spPr>
      </p:cxnSp>
      <p:cxnSp>
        <p:nvCxnSpPr>
          <p:cNvPr id="529" name="Google Shape;529;p11"/>
          <p:cNvCxnSpPr/>
          <p:nvPr/>
        </p:nvCxnSpPr>
        <p:spPr>
          <a:xfrm flipH="1" rot="5400000">
            <a:off x="2211550" y="8302500"/>
            <a:ext cx="1593000" cy="2376000"/>
          </a:xfrm>
          <a:prstGeom prst="straightConnector1">
            <a:avLst/>
          </a:prstGeom>
          <a:noFill/>
          <a:ln cap="flat" cmpd="sng" w="9525">
            <a:solidFill>
              <a:schemeClr val="dk1"/>
            </a:solidFill>
            <a:prstDash val="solid"/>
            <a:round/>
            <a:headEnd len="med" w="med" type="none"/>
            <a:tailEnd len="med" w="med" type="none"/>
          </a:ln>
        </p:spPr>
      </p:cxnSp>
      <p:grpSp>
        <p:nvGrpSpPr>
          <p:cNvPr id="530" name="Google Shape;530;p11"/>
          <p:cNvGrpSpPr/>
          <p:nvPr/>
        </p:nvGrpSpPr>
        <p:grpSpPr>
          <a:xfrm rot="5400000">
            <a:off x="1242950" y="8124050"/>
            <a:ext cx="1163600" cy="1164700"/>
            <a:chOff x="8064275" y="887850"/>
            <a:chExt cx="581800" cy="582350"/>
          </a:xfrm>
        </p:grpSpPr>
        <p:sp>
          <p:nvSpPr>
            <p:cNvPr id="531" name="Google Shape;531;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 name="Google Shape;532;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 name="Google Shape;533;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 name="Google Shape;534;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 name="Google Shape;535;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 name="Google Shape;536;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7" name="Google Shape;537;p11"/>
          <p:cNvGrpSpPr/>
          <p:nvPr/>
        </p:nvGrpSpPr>
        <p:grpSpPr>
          <a:xfrm rot="5400000">
            <a:off x="2965650" y="6701600"/>
            <a:ext cx="584050" cy="585150"/>
            <a:chOff x="7353050" y="316275"/>
            <a:chExt cx="292025" cy="292575"/>
          </a:xfrm>
        </p:grpSpPr>
        <p:sp>
          <p:nvSpPr>
            <p:cNvPr id="538" name="Google Shape;538;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 name="Google Shape;539;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 name="Google Shape;540;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 name="Google Shape;541;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2" name="Google Shape;542;p11"/>
          <p:cNvGrpSpPr/>
          <p:nvPr/>
        </p:nvGrpSpPr>
        <p:grpSpPr>
          <a:xfrm rot="5400000">
            <a:off x="3190250" y="9580650"/>
            <a:ext cx="350000" cy="350000"/>
            <a:chOff x="8792300" y="321275"/>
            <a:chExt cx="175000" cy="175000"/>
          </a:xfrm>
        </p:grpSpPr>
        <p:sp>
          <p:nvSpPr>
            <p:cNvPr id="543" name="Google Shape;543;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 name="Google Shape;544;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 name="Google Shape;545;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 name="Google Shape;546;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47" name="Google Shape;547;p11"/>
          <p:cNvSpPr/>
          <p:nvPr/>
        </p:nvSpPr>
        <p:spPr>
          <a:xfrm rot="5400000">
            <a:off x="2754235" y="3377486"/>
            <a:ext cx="577229" cy="57667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 name="Google Shape;548;p11"/>
          <p:cNvSpPr/>
          <p:nvPr/>
        </p:nvSpPr>
        <p:spPr>
          <a:xfrm rot="5400000">
            <a:off x="2749751" y="3372423"/>
            <a:ext cx="586222" cy="586776"/>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 name="Google Shape;549;p11"/>
          <p:cNvSpPr/>
          <p:nvPr/>
        </p:nvSpPr>
        <p:spPr>
          <a:xfrm rot="5400000">
            <a:off x="2827219" y="3450478"/>
            <a:ext cx="431253" cy="430673"/>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 name="Google Shape;550;p11"/>
          <p:cNvSpPr/>
          <p:nvPr/>
        </p:nvSpPr>
        <p:spPr>
          <a:xfrm rot="5400000">
            <a:off x="2822723" y="3445427"/>
            <a:ext cx="440246" cy="4408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 name="Google Shape;551;p11"/>
          <p:cNvSpPr/>
          <p:nvPr/>
        </p:nvSpPr>
        <p:spPr>
          <a:xfrm rot="5400000">
            <a:off x="2906677" y="3529364"/>
            <a:ext cx="272354" cy="272354"/>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 name="Google Shape;552;p11"/>
          <p:cNvSpPr/>
          <p:nvPr/>
        </p:nvSpPr>
        <p:spPr>
          <a:xfrm rot="5400000">
            <a:off x="2901891" y="3525157"/>
            <a:ext cx="281901" cy="281347"/>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53" name="Google Shape;553;p11"/>
          <p:cNvGrpSpPr/>
          <p:nvPr/>
        </p:nvGrpSpPr>
        <p:grpSpPr>
          <a:xfrm rot="5400000">
            <a:off x="3402237" y="3030763"/>
            <a:ext cx="350025" cy="54000"/>
            <a:chOff x="5662375" y="212375"/>
            <a:chExt cx="175013" cy="27000"/>
          </a:xfrm>
        </p:grpSpPr>
        <p:sp>
          <p:nvSpPr>
            <p:cNvPr id="554" name="Google Shape;554;p11"/>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 name="Google Shape;555;p11"/>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 name="Google Shape;556;p11"/>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57" name="Google Shape;557;p11"/>
          <p:cNvGrpSpPr/>
          <p:nvPr/>
        </p:nvGrpSpPr>
        <p:grpSpPr>
          <a:xfrm rot="5400000">
            <a:off x="3639037" y="9124163"/>
            <a:ext cx="350025" cy="54000"/>
            <a:chOff x="5662375" y="212375"/>
            <a:chExt cx="175013" cy="27000"/>
          </a:xfrm>
        </p:grpSpPr>
        <p:sp>
          <p:nvSpPr>
            <p:cNvPr id="558" name="Google Shape;558;p11"/>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 name="Google Shape;559;p11"/>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 name="Google Shape;560;p11"/>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1" name="Google Shape;561;p11"/>
          <p:cNvGrpSpPr/>
          <p:nvPr/>
        </p:nvGrpSpPr>
        <p:grpSpPr>
          <a:xfrm rot="5400000">
            <a:off x="817187" y="8281563"/>
            <a:ext cx="350025" cy="54000"/>
            <a:chOff x="5662375" y="212375"/>
            <a:chExt cx="175013" cy="27000"/>
          </a:xfrm>
        </p:grpSpPr>
        <p:sp>
          <p:nvSpPr>
            <p:cNvPr id="562" name="Google Shape;562;p11"/>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 name="Google Shape;563;p11"/>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 name="Google Shape;564;p11"/>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65" name="Google Shape;565;p11"/>
          <p:cNvSpPr txBox="1"/>
          <p:nvPr>
            <p:ph hasCustomPrompt="1" type="title"/>
          </p:nvPr>
        </p:nvSpPr>
        <p:spPr>
          <a:xfrm>
            <a:off x="5248656" y="4114800"/>
            <a:ext cx="7809000" cy="15726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19200"/>
              <a:buNone/>
              <a:defRPr sz="19200"/>
            </a:lvl1pPr>
            <a:lvl2pPr lvl="1" rtl="0" algn="ctr">
              <a:spcBef>
                <a:spcPts val="0"/>
              </a:spcBef>
              <a:spcAft>
                <a:spcPts val="0"/>
              </a:spcAft>
              <a:buSzPts val="19200"/>
              <a:buNone/>
              <a:defRPr sz="19200"/>
            </a:lvl2pPr>
            <a:lvl3pPr lvl="2" rtl="0" algn="ctr">
              <a:spcBef>
                <a:spcPts val="0"/>
              </a:spcBef>
              <a:spcAft>
                <a:spcPts val="0"/>
              </a:spcAft>
              <a:buSzPts val="19200"/>
              <a:buNone/>
              <a:defRPr sz="19200"/>
            </a:lvl3pPr>
            <a:lvl4pPr lvl="3" rtl="0" algn="ctr">
              <a:spcBef>
                <a:spcPts val="0"/>
              </a:spcBef>
              <a:spcAft>
                <a:spcPts val="0"/>
              </a:spcAft>
              <a:buSzPts val="19200"/>
              <a:buNone/>
              <a:defRPr sz="19200"/>
            </a:lvl4pPr>
            <a:lvl5pPr lvl="4" rtl="0" algn="ctr">
              <a:spcBef>
                <a:spcPts val="0"/>
              </a:spcBef>
              <a:spcAft>
                <a:spcPts val="0"/>
              </a:spcAft>
              <a:buSzPts val="19200"/>
              <a:buNone/>
              <a:defRPr sz="19200"/>
            </a:lvl5pPr>
            <a:lvl6pPr lvl="5" rtl="0" algn="ctr">
              <a:spcBef>
                <a:spcPts val="0"/>
              </a:spcBef>
              <a:spcAft>
                <a:spcPts val="0"/>
              </a:spcAft>
              <a:buSzPts val="19200"/>
              <a:buNone/>
              <a:defRPr sz="19200"/>
            </a:lvl6pPr>
            <a:lvl7pPr lvl="6" rtl="0" algn="ctr">
              <a:spcBef>
                <a:spcPts val="0"/>
              </a:spcBef>
              <a:spcAft>
                <a:spcPts val="0"/>
              </a:spcAft>
              <a:buSzPts val="19200"/>
              <a:buNone/>
              <a:defRPr sz="19200"/>
            </a:lvl7pPr>
            <a:lvl8pPr lvl="7" rtl="0" algn="ctr">
              <a:spcBef>
                <a:spcPts val="0"/>
              </a:spcBef>
              <a:spcAft>
                <a:spcPts val="0"/>
              </a:spcAft>
              <a:buSzPts val="19200"/>
              <a:buNone/>
              <a:defRPr sz="19200"/>
            </a:lvl8pPr>
            <a:lvl9pPr lvl="8" rtl="0" algn="ctr">
              <a:spcBef>
                <a:spcPts val="0"/>
              </a:spcBef>
              <a:spcAft>
                <a:spcPts val="0"/>
              </a:spcAft>
              <a:buSzPts val="19200"/>
              <a:buNone/>
              <a:defRPr sz="192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6" name="Shape 5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67" name="Shape 567"/>
        <p:cNvGrpSpPr/>
        <p:nvPr/>
      </p:nvGrpSpPr>
      <p:grpSpPr>
        <a:xfrm>
          <a:off x="0" y="0"/>
          <a:ext cx="0" cy="0"/>
          <a:chOff x="0" y="0"/>
          <a:chExt cx="0" cy="0"/>
        </a:xfrm>
      </p:grpSpPr>
      <p:sp>
        <p:nvSpPr>
          <p:cNvPr id="568" name="Google Shape;568;p13"/>
          <p:cNvSpPr txBox="1"/>
          <p:nvPr>
            <p:ph type="title"/>
          </p:nvPr>
        </p:nvSpPr>
        <p:spPr>
          <a:xfrm>
            <a:off x="11814048" y="713232"/>
            <a:ext cx="5230200" cy="1152000"/>
          </a:xfrm>
          <a:prstGeom prst="rect">
            <a:avLst/>
          </a:prstGeom>
        </p:spPr>
        <p:txBody>
          <a:bodyPr anchorCtr="0" anchor="ctr" bIns="182850" lIns="182850" spcFirstLastPara="1" rIns="182850" wrap="square" tIns="182850">
            <a:noAutofit/>
          </a:bodyPr>
          <a:lstStyle>
            <a:lvl1pPr lvl="0" rtl="0" algn="r">
              <a:spcBef>
                <a:spcPts val="0"/>
              </a:spcBef>
              <a:spcAft>
                <a:spcPts val="0"/>
              </a:spcAft>
              <a:buSzPts val="5600"/>
              <a:buNone/>
              <a:defRPr/>
            </a:lvl1pPr>
            <a:lvl2pPr lvl="1" rtl="0" algn="r">
              <a:spcBef>
                <a:spcPts val="0"/>
              </a:spcBef>
              <a:spcAft>
                <a:spcPts val="0"/>
              </a:spcAft>
              <a:buSzPts val="5600"/>
              <a:buNone/>
              <a:defRPr/>
            </a:lvl2pPr>
            <a:lvl3pPr lvl="2" rtl="0" algn="r">
              <a:spcBef>
                <a:spcPts val="0"/>
              </a:spcBef>
              <a:spcAft>
                <a:spcPts val="0"/>
              </a:spcAft>
              <a:buSzPts val="5600"/>
              <a:buNone/>
              <a:defRPr/>
            </a:lvl3pPr>
            <a:lvl4pPr lvl="3" rtl="0" algn="r">
              <a:spcBef>
                <a:spcPts val="0"/>
              </a:spcBef>
              <a:spcAft>
                <a:spcPts val="0"/>
              </a:spcAft>
              <a:buSzPts val="5600"/>
              <a:buNone/>
              <a:defRPr/>
            </a:lvl4pPr>
            <a:lvl5pPr lvl="4" rtl="0" algn="r">
              <a:spcBef>
                <a:spcPts val="0"/>
              </a:spcBef>
              <a:spcAft>
                <a:spcPts val="0"/>
              </a:spcAft>
              <a:buSzPts val="5600"/>
              <a:buNone/>
              <a:defRPr/>
            </a:lvl5pPr>
            <a:lvl6pPr lvl="5" rtl="0" algn="r">
              <a:spcBef>
                <a:spcPts val="0"/>
              </a:spcBef>
              <a:spcAft>
                <a:spcPts val="0"/>
              </a:spcAft>
              <a:buSzPts val="5600"/>
              <a:buNone/>
              <a:defRPr/>
            </a:lvl6pPr>
            <a:lvl7pPr lvl="6" rtl="0" algn="r">
              <a:spcBef>
                <a:spcPts val="0"/>
              </a:spcBef>
              <a:spcAft>
                <a:spcPts val="0"/>
              </a:spcAft>
              <a:buSzPts val="5600"/>
              <a:buNone/>
              <a:defRPr/>
            </a:lvl7pPr>
            <a:lvl8pPr lvl="7" rtl="0" algn="r">
              <a:spcBef>
                <a:spcPts val="0"/>
              </a:spcBef>
              <a:spcAft>
                <a:spcPts val="0"/>
              </a:spcAft>
              <a:buSzPts val="5600"/>
              <a:buNone/>
              <a:defRPr/>
            </a:lvl8pPr>
            <a:lvl9pPr lvl="8" rtl="0" algn="r">
              <a:spcBef>
                <a:spcPts val="0"/>
              </a:spcBef>
              <a:spcAft>
                <a:spcPts val="0"/>
              </a:spcAft>
              <a:buSzPts val="5600"/>
              <a:buNone/>
              <a:defRPr/>
            </a:lvl9pPr>
          </a:lstStyle>
          <a:p/>
        </p:txBody>
      </p:sp>
      <p:sp>
        <p:nvSpPr>
          <p:cNvPr id="569" name="Google Shape;569;p13"/>
          <p:cNvSpPr txBox="1"/>
          <p:nvPr>
            <p:ph idx="1" type="subTitle"/>
          </p:nvPr>
        </p:nvSpPr>
        <p:spPr>
          <a:xfrm>
            <a:off x="3328416" y="859536"/>
            <a:ext cx="5230200" cy="768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570" name="Google Shape;570;p13"/>
          <p:cNvSpPr txBox="1"/>
          <p:nvPr>
            <p:ph idx="2" type="subTitle"/>
          </p:nvPr>
        </p:nvSpPr>
        <p:spPr>
          <a:xfrm>
            <a:off x="3328416" y="1426464"/>
            <a:ext cx="5230200" cy="1152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571" name="Google Shape;571;p13"/>
          <p:cNvSpPr txBox="1"/>
          <p:nvPr>
            <p:ph idx="3" type="subTitle"/>
          </p:nvPr>
        </p:nvSpPr>
        <p:spPr>
          <a:xfrm>
            <a:off x="3328416" y="3017520"/>
            <a:ext cx="5230200" cy="768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572" name="Google Shape;572;p13"/>
          <p:cNvSpPr txBox="1"/>
          <p:nvPr>
            <p:ph idx="4" type="subTitle"/>
          </p:nvPr>
        </p:nvSpPr>
        <p:spPr>
          <a:xfrm>
            <a:off x="3328416" y="3584448"/>
            <a:ext cx="5230200" cy="1152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573" name="Google Shape;573;p13"/>
          <p:cNvSpPr txBox="1"/>
          <p:nvPr>
            <p:ph idx="5" type="subTitle"/>
          </p:nvPr>
        </p:nvSpPr>
        <p:spPr>
          <a:xfrm>
            <a:off x="3328416" y="5175504"/>
            <a:ext cx="5230200" cy="768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574" name="Google Shape;574;p13"/>
          <p:cNvSpPr txBox="1"/>
          <p:nvPr>
            <p:ph idx="6" type="subTitle"/>
          </p:nvPr>
        </p:nvSpPr>
        <p:spPr>
          <a:xfrm>
            <a:off x="3328416" y="5742432"/>
            <a:ext cx="5230200" cy="1152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575" name="Google Shape;575;p13"/>
          <p:cNvSpPr txBox="1"/>
          <p:nvPr>
            <p:ph idx="7" type="subTitle"/>
          </p:nvPr>
        </p:nvSpPr>
        <p:spPr>
          <a:xfrm>
            <a:off x="3328416" y="7333488"/>
            <a:ext cx="5230200" cy="768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576" name="Google Shape;576;p13"/>
          <p:cNvSpPr txBox="1"/>
          <p:nvPr>
            <p:ph idx="8" type="subTitle"/>
          </p:nvPr>
        </p:nvSpPr>
        <p:spPr>
          <a:xfrm>
            <a:off x="3328416" y="7900416"/>
            <a:ext cx="5230200" cy="1152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577" name="Google Shape;577;p13"/>
          <p:cNvSpPr txBox="1"/>
          <p:nvPr>
            <p:ph hasCustomPrompt="1" idx="9" type="title"/>
          </p:nvPr>
        </p:nvSpPr>
        <p:spPr>
          <a:xfrm>
            <a:off x="1627632" y="1444752"/>
            <a:ext cx="914400" cy="694800"/>
          </a:xfrm>
          <a:prstGeom prst="rect">
            <a:avLst/>
          </a:prstGeom>
        </p:spPr>
        <p:txBody>
          <a:bodyPr anchorCtr="0" anchor="ctr" bIns="182850" lIns="182850" spcFirstLastPara="1" rIns="182850" wrap="square" tIns="182850">
            <a:noAutofit/>
          </a:bodyPr>
          <a:lstStyle>
            <a:lvl1pPr lvl="0" rtl="0" algn="ctr">
              <a:spcBef>
                <a:spcPts val="0"/>
              </a:spcBef>
              <a:spcAft>
                <a:spcPts val="0"/>
              </a:spcAft>
              <a:buClr>
                <a:schemeClr val="lt1"/>
              </a:buClr>
              <a:buSzPts val="4000"/>
              <a:buNone/>
              <a:defRPr sz="4000">
                <a:solidFill>
                  <a:schemeClr val="lt1"/>
                </a:solidFill>
              </a:defRPr>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
        <p:nvSpPr>
          <p:cNvPr id="578" name="Google Shape;578;p13"/>
          <p:cNvSpPr txBox="1"/>
          <p:nvPr>
            <p:ph hasCustomPrompt="1" idx="13" type="title"/>
          </p:nvPr>
        </p:nvSpPr>
        <p:spPr>
          <a:xfrm>
            <a:off x="1627632" y="3602736"/>
            <a:ext cx="914400" cy="694800"/>
          </a:xfrm>
          <a:prstGeom prst="rect">
            <a:avLst/>
          </a:prstGeom>
        </p:spPr>
        <p:txBody>
          <a:bodyPr anchorCtr="0" anchor="ctr" bIns="182850" lIns="182850" spcFirstLastPara="1" rIns="182850" wrap="square" tIns="182850">
            <a:noAutofit/>
          </a:bodyPr>
          <a:lstStyle>
            <a:lvl1pPr lvl="0" rtl="0" algn="ctr">
              <a:spcBef>
                <a:spcPts val="0"/>
              </a:spcBef>
              <a:spcAft>
                <a:spcPts val="0"/>
              </a:spcAft>
              <a:buClr>
                <a:schemeClr val="lt1"/>
              </a:buClr>
              <a:buSzPts val="4000"/>
              <a:buNone/>
              <a:defRPr sz="4000">
                <a:solidFill>
                  <a:schemeClr val="lt1"/>
                </a:solidFill>
              </a:defRPr>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
        <p:nvSpPr>
          <p:cNvPr id="579" name="Google Shape;579;p13"/>
          <p:cNvSpPr txBox="1"/>
          <p:nvPr>
            <p:ph hasCustomPrompt="1" idx="14" type="title"/>
          </p:nvPr>
        </p:nvSpPr>
        <p:spPr>
          <a:xfrm>
            <a:off x="1627632" y="5760720"/>
            <a:ext cx="914400" cy="694800"/>
          </a:xfrm>
          <a:prstGeom prst="rect">
            <a:avLst/>
          </a:prstGeom>
        </p:spPr>
        <p:txBody>
          <a:bodyPr anchorCtr="0" anchor="ctr" bIns="182850" lIns="182850" spcFirstLastPara="1" rIns="182850" wrap="square" tIns="182850">
            <a:noAutofit/>
          </a:bodyPr>
          <a:lstStyle>
            <a:lvl1pPr lvl="0" rtl="0" algn="ctr">
              <a:spcBef>
                <a:spcPts val="0"/>
              </a:spcBef>
              <a:spcAft>
                <a:spcPts val="0"/>
              </a:spcAft>
              <a:buClr>
                <a:schemeClr val="lt1"/>
              </a:buClr>
              <a:buSzPts val="4000"/>
              <a:buNone/>
              <a:defRPr sz="4000">
                <a:solidFill>
                  <a:schemeClr val="lt1"/>
                </a:solidFill>
              </a:defRPr>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
        <p:nvSpPr>
          <p:cNvPr id="580" name="Google Shape;580;p13"/>
          <p:cNvSpPr txBox="1"/>
          <p:nvPr>
            <p:ph hasCustomPrompt="1" idx="15" type="title"/>
          </p:nvPr>
        </p:nvSpPr>
        <p:spPr>
          <a:xfrm>
            <a:off x="1627632" y="7918704"/>
            <a:ext cx="914400" cy="694800"/>
          </a:xfrm>
          <a:prstGeom prst="rect">
            <a:avLst/>
          </a:prstGeom>
        </p:spPr>
        <p:txBody>
          <a:bodyPr anchorCtr="0" anchor="ctr" bIns="182850" lIns="182850" spcFirstLastPara="1" rIns="182850" wrap="square" tIns="182850">
            <a:noAutofit/>
          </a:bodyPr>
          <a:lstStyle>
            <a:lvl1pPr lvl="0" rtl="0" algn="ctr">
              <a:spcBef>
                <a:spcPts val="0"/>
              </a:spcBef>
              <a:spcAft>
                <a:spcPts val="0"/>
              </a:spcAft>
              <a:buClr>
                <a:schemeClr val="lt1"/>
              </a:buClr>
              <a:buSzPts val="4000"/>
              <a:buNone/>
              <a:defRPr sz="4000">
                <a:solidFill>
                  <a:schemeClr val="lt1"/>
                </a:solidFill>
              </a:defRPr>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581" name="Shape 581"/>
        <p:cNvGrpSpPr/>
        <p:nvPr/>
      </p:nvGrpSpPr>
      <p:grpSpPr>
        <a:xfrm>
          <a:off x="0" y="0"/>
          <a:ext cx="0" cy="0"/>
          <a:chOff x="0" y="0"/>
          <a:chExt cx="0" cy="0"/>
        </a:xfrm>
      </p:grpSpPr>
      <p:sp>
        <p:nvSpPr>
          <p:cNvPr id="582" name="Google Shape;582;p14"/>
          <p:cNvSpPr txBox="1"/>
          <p:nvPr>
            <p:ph type="title"/>
          </p:nvPr>
        </p:nvSpPr>
        <p:spPr>
          <a:xfrm>
            <a:off x="3438144" y="676656"/>
            <a:ext cx="11155800" cy="11886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5600"/>
              <a:buNone/>
              <a:defRPr/>
            </a:lvl1pPr>
            <a:lvl2pPr lvl="1" rtl="0" algn="ctr">
              <a:spcBef>
                <a:spcPts val="0"/>
              </a:spcBef>
              <a:spcAft>
                <a:spcPts val="0"/>
              </a:spcAft>
              <a:buSzPts val="5600"/>
              <a:buNone/>
              <a:defRPr/>
            </a:lvl2pPr>
            <a:lvl3pPr lvl="2" rtl="0" algn="ctr">
              <a:spcBef>
                <a:spcPts val="0"/>
              </a:spcBef>
              <a:spcAft>
                <a:spcPts val="0"/>
              </a:spcAft>
              <a:buSzPts val="5600"/>
              <a:buNone/>
              <a:defRPr/>
            </a:lvl3pPr>
            <a:lvl4pPr lvl="3" rtl="0" algn="ctr">
              <a:spcBef>
                <a:spcPts val="0"/>
              </a:spcBef>
              <a:spcAft>
                <a:spcPts val="0"/>
              </a:spcAft>
              <a:buSzPts val="5600"/>
              <a:buNone/>
              <a:defRPr/>
            </a:lvl4pPr>
            <a:lvl5pPr lvl="4" rtl="0" algn="ctr">
              <a:spcBef>
                <a:spcPts val="0"/>
              </a:spcBef>
              <a:spcAft>
                <a:spcPts val="0"/>
              </a:spcAft>
              <a:buSzPts val="5600"/>
              <a:buNone/>
              <a:defRPr/>
            </a:lvl5pPr>
            <a:lvl6pPr lvl="5" rtl="0" algn="ctr">
              <a:spcBef>
                <a:spcPts val="0"/>
              </a:spcBef>
              <a:spcAft>
                <a:spcPts val="0"/>
              </a:spcAft>
              <a:buSzPts val="5600"/>
              <a:buNone/>
              <a:defRPr/>
            </a:lvl6pPr>
            <a:lvl7pPr lvl="6" rtl="0" algn="ctr">
              <a:spcBef>
                <a:spcPts val="0"/>
              </a:spcBef>
              <a:spcAft>
                <a:spcPts val="0"/>
              </a:spcAft>
              <a:buSzPts val="5600"/>
              <a:buNone/>
              <a:defRPr/>
            </a:lvl7pPr>
            <a:lvl8pPr lvl="7" rtl="0" algn="ctr">
              <a:spcBef>
                <a:spcPts val="0"/>
              </a:spcBef>
              <a:spcAft>
                <a:spcPts val="0"/>
              </a:spcAft>
              <a:buSzPts val="5600"/>
              <a:buNone/>
              <a:defRPr/>
            </a:lvl8pPr>
            <a:lvl9pPr lvl="8" rtl="0" algn="ctr">
              <a:spcBef>
                <a:spcPts val="0"/>
              </a:spcBef>
              <a:spcAft>
                <a:spcPts val="0"/>
              </a:spcAft>
              <a:buSzPts val="5600"/>
              <a:buNone/>
              <a:defRPr/>
            </a:lvl9pPr>
          </a:lstStyle>
          <a:p/>
        </p:txBody>
      </p:sp>
      <p:sp>
        <p:nvSpPr>
          <p:cNvPr id="583" name="Google Shape;583;p14"/>
          <p:cNvSpPr txBox="1"/>
          <p:nvPr>
            <p:ph idx="1" type="subTitle"/>
          </p:nvPr>
        </p:nvSpPr>
        <p:spPr>
          <a:xfrm>
            <a:off x="7388352" y="4828032"/>
            <a:ext cx="3529800" cy="658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584" name="Google Shape;584;p14"/>
          <p:cNvSpPr txBox="1"/>
          <p:nvPr>
            <p:ph idx="2" type="subTitle"/>
          </p:nvPr>
        </p:nvSpPr>
        <p:spPr>
          <a:xfrm>
            <a:off x="2048256" y="4828032"/>
            <a:ext cx="3529800" cy="658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585" name="Google Shape;585;p14"/>
          <p:cNvSpPr txBox="1"/>
          <p:nvPr>
            <p:ph idx="3" type="subTitle"/>
          </p:nvPr>
        </p:nvSpPr>
        <p:spPr>
          <a:xfrm>
            <a:off x="12710160" y="4828032"/>
            <a:ext cx="3529800" cy="658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586" name="Google Shape;586;p14"/>
          <p:cNvSpPr txBox="1"/>
          <p:nvPr>
            <p:ph idx="4" type="subTitle"/>
          </p:nvPr>
        </p:nvSpPr>
        <p:spPr>
          <a:xfrm>
            <a:off x="7388352" y="5650992"/>
            <a:ext cx="3529800" cy="2158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587" name="Google Shape;587;p14"/>
          <p:cNvSpPr txBox="1"/>
          <p:nvPr>
            <p:ph idx="5" type="subTitle"/>
          </p:nvPr>
        </p:nvSpPr>
        <p:spPr>
          <a:xfrm>
            <a:off x="2048256" y="5650992"/>
            <a:ext cx="3529800" cy="2158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588" name="Google Shape;588;p14"/>
          <p:cNvSpPr txBox="1"/>
          <p:nvPr>
            <p:ph idx="6" type="subTitle"/>
          </p:nvPr>
        </p:nvSpPr>
        <p:spPr>
          <a:xfrm>
            <a:off x="12710160" y="5650992"/>
            <a:ext cx="3529800" cy="2158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grpSp>
        <p:nvGrpSpPr>
          <p:cNvPr id="589" name="Google Shape;589;p14"/>
          <p:cNvGrpSpPr/>
          <p:nvPr/>
        </p:nvGrpSpPr>
        <p:grpSpPr>
          <a:xfrm>
            <a:off x="523422" y="-2316"/>
            <a:ext cx="17100653" cy="7963200"/>
            <a:chOff x="261711" y="-1158"/>
            <a:chExt cx="8550326" cy="3981600"/>
          </a:xfrm>
        </p:grpSpPr>
        <p:cxnSp>
          <p:nvCxnSpPr>
            <p:cNvPr id="590" name="Google Shape;590;p14"/>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591" name="Google Shape;591;p14"/>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592" name="Google Shape;592;p14"/>
            <p:cNvGrpSpPr/>
            <p:nvPr/>
          </p:nvGrpSpPr>
          <p:grpSpPr>
            <a:xfrm rot="10800000">
              <a:off x="343275" y="3300779"/>
              <a:ext cx="344736" cy="345385"/>
              <a:chOff x="7353050" y="316275"/>
              <a:chExt cx="292025" cy="292575"/>
            </a:xfrm>
          </p:grpSpPr>
          <p:sp>
            <p:nvSpPr>
              <p:cNvPr id="593" name="Google Shape;593;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 name="Google Shape;594;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 name="Google Shape;595;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 name="Google Shape;596;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7" name="Google Shape;597;p14"/>
            <p:cNvGrpSpPr/>
            <p:nvPr/>
          </p:nvGrpSpPr>
          <p:grpSpPr>
            <a:xfrm rot="10800000">
              <a:off x="8520013" y="714742"/>
              <a:ext cx="292025" cy="292575"/>
              <a:chOff x="7353050" y="316275"/>
              <a:chExt cx="292025" cy="292575"/>
            </a:xfrm>
          </p:grpSpPr>
          <p:sp>
            <p:nvSpPr>
              <p:cNvPr id="598" name="Google Shape;598;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 name="Google Shape;599;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 name="Google Shape;600;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 name="Google Shape;601;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2" name="Google Shape;602;p14"/>
            <p:cNvGrpSpPr/>
            <p:nvPr/>
          </p:nvGrpSpPr>
          <p:grpSpPr>
            <a:xfrm rot="10800000">
              <a:off x="261711" y="465077"/>
              <a:ext cx="507562" cy="507984"/>
              <a:chOff x="8064275" y="887850"/>
              <a:chExt cx="581800" cy="582350"/>
            </a:xfrm>
          </p:grpSpPr>
          <p:sp>
            <p:nvSpPr>
              <p:cNvPr id="603" name="Google Shape;603;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 name="Google Shape;604;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 name="Google Shape;605;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 name="Google Shape;606;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 name="Google Shape;607;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 name="Google Shape;608;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609" name="Shape 609"/>
        <p:cNvGrpSpPr/>
        <p:nvPr/>
      </p:nvGrpSpPr>
      <p:grpSpPr>
        <a:xfrm>
          <a:off x="0" y="0"/>
          <a:ext cx="0" cy="0"/>
          <a:chOff x="0" y="0"/>
          <a:chExt cx="0" cy="0"/>
        </a:xfrm>
      </p:grpSpPr>
      <p:sp>
        <p:nvSpPr>
          <p:cNvPr id="610" name="Google Shape;610;p15"/>
          <p:cNvSpPr txBox="1"/>
          <p:nvPr>
            <p:ph type="title"/>
          </p:nvPr>
        </p:nvSpPr>
        <p:spPr>
          <a:xfrm>
            <a:off x="3137550" y="884700"/>
            <a:ext cx="12012600" cy="11916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5600"/>
              <a:buNone/>
              <a:defRPr/>
            </a:lvl1pPr>
            <a:lvl2pPr lvl="1" rtl="0" algn="ctr">
              <a:spcBef>
                <a:spcPts val="0"/>
              </a:spcBef>
              <a:spcAft>
                <a:spcPts val="0"/>
              </a:spcAft>
              <a:buSzPts val="5600"/>
              <a:buNone/>
              <a:defRPr/>
            </a:lvl2pPr>
            <a:lvl3pPr lvl="2" rtl="0" algn="ctr">
              <a:spcBef>
                <a:spcPts val="0"/>
              </a:spcBef>
              <a:spcAft>
                <a:spcPts val="0"/>
              </a:spcAft>
              <a:buSzPts val="5600"/>
              <a:buNone/>
              <a:defRPr/>
            </a:lvl3pPr>
            <a:lvl4pPr lvl="3" rtl="0" algn="ctr">
              <a:spcBef>
                <a:spcPts val="0"/>
              </a:spcBef>
              <a:spcAft>
                <a:spcPts val="0"/>
              </a:spcAft>
              <a:buSzPts val="5600"/>
              <a:buNone/>
              <a:defRPr/>
            </a:lvl4pPr>
            <a:lvl5pPr lvl="4" rtl="0" algn="ctr">
              <a:spcBef>
                <a:spcPts val="0"/>
              </a:spcBef>
              <a:spcAft>
                <a:spcPts val="0"/>
              </a:spcAft>
              <a:buSzPts val="5600"/>
              <a:buNone/>
              <a:defRPr/>
            </a:lvl5pPr>
            <a:lvl6pPr lvl="5" rtl="0" algn="ctr">
              <a:spcBef>
                <a:spcPts val="0"/>
              </a:spcBef>
              <a:spcAft>
                <a:spcPts val="0"/>
              </a:spcAft>
              <a:buSzPts val="5600"/>
              <a:buNone/>
              <a:defRPr/>
            </a:lvl6pPr>
            <a:lvl7pPr lvl="6" rtl="0" algn="ctr">
              <a:spcBef>
                <a:spcPts val="0"/>
              </a:spcBef>
              <a:spcAft>
                <a:spcPts val="0"/>
              </a:spcAft>
              <a:buSzPts val="5600"/>
              <a:buNone/>
              <a:defRPr/>
            </a:lvl7pPr>
            <a:lvl8pPr lvl="7" rtl="0" algn="ctr">
              <a:spcBef>
                <a:spcPts val="0"/>
              </a:spcBef>
              <a:spcAft>
                <a:spcPts val="0"/>
              </a:spcAft>
              <a:buSzPts val="5600"/>
              <a:buNone/>
              <a:defRPr/>
            </a:lvl8pPr>
            <a:lvl9pPr lvl="8" rtl="0" algn="ctr">
              <a:spcBef>
                <a:spcPts val="0"/>
              </a:spcBef>
              <a:spcAft>
                <a:spcPts val="0"/>
              </a:spcAft>
              <a:buSzPts val="5600"/>
              <a:buNone/>
              <a:defRPr/>
            </a:lvl9pPr>
          </a:lstStyle>
          <a:p/>
        </p:txBody>
      </p:sp>
      <p:sp>
        <p:nvSpPr>
          <p:cNvPr id="611" name="Google Shape;611;p15"/>
          <p:cNvSpPr txBox="1"/>
          <p:nvPr>
            <p:ph idx="1" type="subTitle"/>
          </p:nvPr>
        </p:nvSpPr>
        <p:spPr>
          <a:xfrm>
            <a:off x="3419856" y="3090672"/>
            <a:ext cx="3890400" cy="750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12" name="Google Shape;612;p15"/>
          <p:cNvSpPr txBox="1"/>
          <p:nvPr>
            <p:ph idx="2" type="subTitle"/>
          </p:nvPr>
        </p:nvSpPr>
        <p:spPr>
          <a:xfrm>
            <a:off x="3419856" y="3877056"/>
            <a:ext cx="3890400" cy="1518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24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4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4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4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4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4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4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4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400">
                <a:solidFill>
                  <a:schemeClr val="dk2"/>
                </a:solidFill>
                <a:latin typeface="Barlow Semi Condensed"/>
                <a:ea typeface="Barlow Semi Condensed"/>
                <a:cs typeface="Barlow Semi Condensed"/>
                <a:sym typeface="Barlow Semi Condensed"/>
              </a:defRPr>
            </a:lvl9pPr>
          </a:lstStyle>
          <a:p/>
        </p:txBody>
      </p:sp>
      <p:sp>
        <p:nvSpPr>
          <p:cNvPr id="613" name="Google Shape;613;p15"/>
          <p:cNvSpPr txBox="1"/>
          <p:nvPr>
            <p:ph idx="3" type="subTitle"/>
          </p:nvPr>
        </p:nvSpPr>
        <p:spPr>
          <a:xfrm>
            <a:off x="10936224" y="3090672"/>
            <a:ext cx="3895200" cy="750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14" name="Google Shape;614;p15"/>
          <p:cNvSpPr txBox="1"/>
          <p:nvPr>
            <p:ph idx="4" type="subTitle"/>
          </p:nvPr>
        </p:nvSpPr>
        <p:spPr>
          <a:xfrm>
            <a:off x="10936224" y="3877056"/>
            <a:ext cx="3895200" cy="1518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24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4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4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4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4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4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4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4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400">
                <a:solidFill>
                  <a:schemeClr val="dk2"/>
                </a:solidFill>
                <a:latin typeface="Barlow Semi Condensed"/>
                <a:ea typeface="Barlow Semi Condensed"/>
                <a:cs typeface="Barlow Semi Condensed"/>
                <a:sym typeface="Barlow Semi Condensed"/>
              </a:defRPr>
            </a:lvl9pPr>
          </a:lstStyle>
          <a:p/>
        </p:txBody>
      </p:sp>
      <p:sp>
        <p:nvSpPr>
          <p:cNvPr id="615" name="Google Shape;615;p15"/>
          <p:cNvSpPr txBox="1"/>
          <p:nvPr>
            <p:ph idx="5" type="subTitle"/>
          </p:nvPr>
        </p:nvSpPr>
        <p:spPr>
          <a:xfrm>
            <a:off x="5650992" y="6400800"/>
            <a:ext cx="3890400" cy="750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16" name="Google Shape;616;p15"/>
          <p:cNvSpPr txBox="1"/>
          <p:nvPr>
            <p:ph idx="6" type="subTitle"/>
          </p:nvPr>
        </p:nvSpPr>
        <p:spPr>
          <a:xfrm>
            <a:off x="5650992" y="7187184"/>
            <a:ext cx="3890400" cy="1518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24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4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4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4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4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4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4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4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400">
                <a:solidFill>
                  <a:schemeClr val="dk2"/>
                </a:solidFill>
                <a:latin typeface="Barlow Semi Condensed"/>
                <a:ea typeface="Barlow Semi Condensed"/>
                <a:cs typeface="Barlow Semi Condensed"/>
                <a:sym typeface="Barlow Semi Condensed"/>
              </a:defRPr>
            </a:lvl9pPr>
          </a:lstStyle>
          <a:p/>
        </p:txBody>
      </p:sp>
      <p:sp>
        <p:nvSpPr>
          <p:cNvPr id="617" name="Google Shape;617;p15"/>
          <p:cNvSpPr txBox="1"/>
          <p:nvPr>
            <p:ph idx="7" type="subTitle"/>
          </p:nvPr>
        </p:nvSpPr>
        <p:spPr>
          <a:xfrm>
            <a:off x="12929616" y="6400800"/>
            <a:ext cx="3987000" cy="750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18" name="Google Shape;618;p15"/>
          <p:cNvSpPr txBox="1"/>
          <p:nvPr>
            <p:ph idx="8" type="subTitle"/>
          </p:nvPr>
        </p:nvSpPr>
        <p:spPr>
          <a:xfrm>
            <a:off x="12929616" y="7187184"/>
            <a:ext cx="3987000" cy="15180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24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4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4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4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4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4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4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4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400">
                <a:solidFill>
                  <a:schemeClr val="dk2"/>
                </a:solidFill>
                <a:latin typeface="Barlow Semi Condensed"/>
                <a:ea typeface="Barlow Semi Condensed"/>
                <a:cs typeface="Barlow Semi Condensed"/>
                <a:sym typeface="Barlow Semi Condensed"/>
              </a:defRPr>
            </a:lvl9pPr>
          </a:lstStyle>
          <a:p/>
        </p:txBody>
      </p:sp>
      <p:cxnSp>
        <p:nvCxnSpPr>
          <p:cNvPr id="619" name="Google Shape;619;p15"/>
          <p:cNvCxnSpPr/>
          <p:nvPr/>
        </p:nvCxnSpPr>
        <p:spPr>
          <a:xfrm rot="10800000">
            <a:off x="16218000" y="1002550"/>
            <a:ext cx="1475400" cy="1475400"/>
          </a:xfrm>
          <a:prstGeom prst="straightConnector1">
            <a:avLst/>
          </a:prstGeom>
          <a:noFill/>
          <a:ln cap="flat" cmpd="sng" w="9525">
            <a:solidFill>
              <a:schemeClr val="dk1"/>
            </a:solidFill>
            <a:prstDash val="solid"/>
            <a:round/>
            <a:headEnd len="med" w="med" type="none"/>
            <a:tailEnd len="med" w="med" type="none"/>
          </a:ln>
        </p:spPr>
      </p:cxnSp>
      <p:cxnSp>
        <p:nvCxnSpPr>
          <p:cNvPr id="620" name="Google Shape;620;p15"/>
          <p:cNvCxnSpPr/>
          <p:nvPr/>
        </p:nvCxnSpPr>
        <p:spPr>
          <a:xfrm>
            <a:off x="1164950" y="564375"/>
            <a:ext cx="2425800" cy="845400"/>
          </a:xfrm>
          <a:prstGeom prst="straightConnector1">
            <a:avLst/>
          </a:prstGeom>
          <a:noFill/>
          <a:ln cap="flat" cmpd="sng" w="9525">
            <a:solidFill>
              <a:schemeClr val="dk1"/>
            </a:solidFill>
            <a:prstDash val="solid"/>
            <a:round/>
            <a:headEnd len="med" w="med" type="none"/>
            <a:tailEnd len="med" w="med" type="none"/>
          </a:ln>
        </p:spPr>
      </p:cxnSp>
      <p:cxnSp>
        <p:nvCxnSpPr>
          <p:cNvPr id="621" name="Google Shape;621;p15"/>
          <p:cNvCxnSpPr/>
          <p:nvPr/>
        </p:nvCxnSpPr>
        <p:spPr>
          <a:xfrm flipH="1" rot="10800000">
            <a:off x="0" y="548375"/>
            <a:ext cx="1165200" cy="1308600"/>
          </a:xfrm>
          <a:prstGeom prst="straightConnector1">
            <a:avLst/>
          </a:prstGeom>
          <a:noFill/>
          <a:ln cap="flat" cmpd="sng" w="9525">
            <a:solidFill>
              <a:schemeClr val="dk1"/>
            </a:solidFill>
            <a:prstDash val="solid"/>
            <a:round/>
            <a:headEnd len="med" w="med" type="none"/>
            <a:tailEnd len="med" w="med" type="none"/>
          </a:ln>
        </p:spPr>
      </p:cxnSp>
      <p:grpSp>
        <p:nvGrpSpPr>
          <p:cNvPr id="622" name="Google Shape;622;p15"/>
          <p:cNvGrpSpPr/>
          <p:nvPr/>
        </p:nvGrpSpPr>
        <p:grpSpPr>
          <a:xfrm flipH="1">
            <a:off x="847500" y="250725"/>
            <a:ext cx="584050" cy="585150"/>
            <a:chOff x="7353050" y="316275"/>
            <a:chExt cx="292025" cy="292575"/>
          </a:xfrm>
        </p:grpSpPr>
        <p:sp>
          <p:nvSpPr>
            <p:cNvPr id="623" name="Google Shape;623;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 name="Google Shape;624;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 name="Google Shape;625;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 name="Google Shape;626;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7" name="Google Shape;627;p15"/>
          <p:cNvGrpSpPr/>
          <p:nvPr/>
        </p:nvGrpSpPr>
        <p:grpSpPr>
          <a:xfrm>
            <a:off x="3277478" y="1116325"/>
            <a:ext cx="586222" cy="586776"/>
            <a:chOff x="3164039" y="430875"/>
            <a:chExt cx="293111" cy="293388"/>
          </a:xfrm>
        </p:grpSpPr>
        <p:sp>
          <p:nvSpPr>
            <p:cNvPr id="628" name="Google Shape;628;p1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 name="Google Shape;629;p1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 name="Google Shape;630;p1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 name="Google Shape;631;p1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 name="Google Shape;632;p1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 name="Google Shape;633;p1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4" name="Google Shape;634;p15"/>
          <p:cNvGrpSpPr/>
          <p:nvPr/>
        </p:nvGrpSpPr>
        <p:grpSpPr>
          <a:xfrm>
            <a:off x="3183500" y="725200"/>
            <a:ext cx="350025" cy="54000"/>
            <a:chOff x="5662375" y="212375"/>
            <a:chExt cx="175013" cy="27000"/>
          </a:xfrm>
        </p:grpSpPr>
        <p:sp>
          <p:nvSpPr>
            <p:cNvPr id="635" name="Google Shape;635;p15"/>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 name="Google Shape;636;p15"/>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 name="Google Shape;637;p15"/>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638" name="Google Shape;638;p15"/>
          <p:cNvCxnSpPr/>
          <p:nvPr/>
        </p:nvCxnSpPr>
        <p:spPr>
          <a:xfrm flipH="1">
            <a:off x="16302650" y="13750"/>
            <a:ext cx="2005200" cy="988800"/>
          </a:xfrm>
          <a:prstGeom prst="straightConnector1">
            <a:avLst/>
          </a:prstGeom>
          <a:noFill/>
          <a:ln cap="flat" cmpd="sng" w="9525">
            <a:solidFill>
              <a:schemeClr val="dk1"/>
            </a:solidFill>
            <a:prstDash val="solid"/>
            <a:round/>
            <a:headEnd len="med" w="med" type="none"/>
            <a:tailEnd len="med" w="med" type="none"/>
          </a:ln>
        </p:spPr>
      </p:cxnSp>
      <p:grpSp>
        <p:nvGrpSpPr>
          <p:cNvPr id="639" name="Google Shape;639;p15"/>
          <p:cNvGrpSpPr/>
          <p:nvPr/>
        </p:nvGrpSpPr>
        <p:grpSpPr>
          <a:xfrm>
            <a:off x="15647750" y="404750"/>
            <a:ext cx="1163600" cy="1164700"/>
            <a:chOff x="8064275" y="887850"/>
            <a:chExt cx="581800" cy="582350"/>
          </a:xfrm>
        </p:grpSpPr>
        <p:sp>
          <p:nvSpPr>
            <p:cNvPr id="640" name="Google Shape;640;p1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 name="Google Shape;641;p1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 name="Google Shape;642;p1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 name="Google Shape;643;p1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 name="Google Shape;644;p1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 name="Google Shape;645;p1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6" name="Google Shape;646;p15"/>
          <p:cNvGrpSpPr/>
          <p:nvPr/>
        </p:nvGrpSpPr>
        <p:grpSpPr>
          <a:xfrm flipH="1">
            <a:off x="17397300" y="2234975"/>
            <a:ext cx="584050" cy="585150"/>
            <a:chOff x="7353050" y="316275"/>
            <a:chExt cx="292025" cy="292575"/>
          </a:xfrm>
        </p:grpSpPr>
        <p:sp>
          <p:nvSpPr>
            <p:cNvPr id="647" name="Google Shape;647;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 name="Google Shape;648;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 name="Google Shape;649;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 name="Google Shape;650;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1" name="Google Shape;651;p15"/>
          <p:cNvGrpSpPr/>
          <p:nvPr/>
        </p:nvGrpSpPr>
        <p:grpSpPr>
          <a:xfrm>
            <a:off x="17356700" y="3163600"/>
            <a:ext cx="350025" cy="54000"/>
            <a:chOff x="5662375" y="212375"/>
            <a:chExt cx="175013" cy="27000"/>
          </a:xfrm>
        </p:grpSpPr>
        <p:sp>
          <p:nvSpPr>
            <p:cNvPr id="652" name="Google Shape;652;p15"/>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 name="Google Shape;653;p15"/>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 name="Google Shape;654;p15"/>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655" name="Shape 655"/>
        <p:cNvGrpSpPr/>
        <p:nvPr/>
      </p:nvGrpSpPr>
      <p:grpSpPr>
        <a:xfrm>
          <a:off x="0" y="0"/>
          <a:ext cx="0" cy="0"/>
          <a:chOff x="0" y="0"/>
          <a:chExt cx="0" cy="0"/>
        </a:xfrm>
      </p:grpSpPr>
      <p:cxnSp>
        <p:nvCxnSpPr>
          <p:cNvPr id="656" name="Google Shape;656;p16"/>
          <p:cNvCxnSpPr/>
          <p:nvPr/>
        </p:nvCxnSpPr>
        <p:spPr>
          <a:xfrm>
            <a:off x="1180900" y="8681200"/>
            <a:ext cx="1340400" cy="846000"/>
          </a:xfrm>
          <a:prstGeom prst="straightConnector1">
            <a:avLst/>
          </a:prstGeom>
          <a:noFill/>
          <a:ln cap="flat" cmpd="sng" w="9525">
            <a:solidFill>
              <a:schemeClr val="dk1"/>
            </a:solidFill>
            <a:prstDash val="solid"/>
            <a:round/>
            <a:headEnd len="med" w="med" type="none"/>
            <a:tailEnd len="med" w="med" type="none"/>
          </a:ln>
        </p:spPr>
      </p:cxnSp>
      <p:sp>
        <p:nvSpPr>
          <p:cNvPr id="657" name="Google Shape;657;p16"/>
          <p:cNvSpPr txBox="1"/>
          <p:nvPr>
            <p:ph type="title"/>
          </p:nvPr>
        </p:nvSpPr>
        <p:spPr>
          <a:xfrm>
            <a:off x="4416350" y="685550"/>
            <a:ext cx="94554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58" name="Google Shape;658;p16"/>
          <p:cNvCxnSpPr/>
          <p:nvPr/>
        </p:nvCxnSpPr>
        <p:spPr>
          <a:xfrm flipH="1" rot="10800000">
            <a:off x="0" y="8665100"/>
            <a:ext cx="1181400" cy="1327800"/>
          </a:xfrm>
          <a:prstGeom prst="straightConnector1">
            <a:avLst/>
          </a:prstGeom>
          <a:noFill/>
          <a:ln cap="flat" cmpd="sng" w="9525">
            <a:solidFill>
              <a:schemeClr val="dk1"/>
            </a:solidFill>
            <a:prstDash val="solid"/>
            <a:round/>
            <a:headEnd len="med" w="med" type="none"/>
            <a:tailEnd len="med" w="med" type="none"/>
          </a:ln>
        </p:spPr>
      </p:cxnSp>
      <p:grpSp>
        <p:nvGrpSpPr>
          <p:cNvPr id="659" name="Google Shape;659;p16"/>
          <p:cNvGrpSpPr/>
          <p:nvPr/>
        </p:nvGrpSpPr>
        <p:grpSpPr>
          <a:xfrm flipH="1">
            <a:off x="863450" y="8367550"/>
            <a:ext cx="584050" cy="585150"/>
            <a:chOff x="7353050" y="316275"/>
            <a:chExt cx="292025" cy="292575"/>
          </a:xfrm>
        </p:grpSpPr>
        <p:sp>
          <p:nvSpPr>
            <p:cNvPr id="660" name="Google Shape;660;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 name="Google Shape;661;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 name="Google Shape;662;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 name="Google Shape;663;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4" name="Google Shape;664;p16"/>
          <p:cNvGrpSpPr/>
          <p:nvPr/>
        </p:nvGrpSpPr>
        <p:grpSpPr>
          <a:xfrm>
            <a:off x="2151578" y="9209350"/>
            <a:ext cx="586222" cy="586776"/>
            <a:chOff x="3164039" y="430875"/>
            <a:chExt cx="293111" cy="293388"/>
          </a:xfrm>
        </p:grpSpPr>
        <p:sp>
          <p:nvSpPr>
            <p:cNvPr id="665" name="Google Shape;665;p1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 name="Google Shape;666;p1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 name="Google Shape;667;p1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 name="Google Shape;668;p1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 name="Google Shape;669;p1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 name="Google Shape;670;p1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71" name="Google Shape;671;p16"/>
          <p:cNvSpPr txBox="1"/>
          <p:nvPr>
            <p:ph idx="1" type="subTitle"/>
          </p:nvPr>
        </p:nvSpPr>
        <p:spPr>
          <a:xfrm>
            <a:off x="12435840" y="3639312"/>
            <a:ext cx="3273600" cy="7134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2" name="Google Shape;672;p16"/>
          <p:cNvSpPr txBox="1"/>
          <p:nvPr>
            <p:ph idx="2" type="subTitle"/>
          </p:nvPr>
        </p:nvSpPr>
        <p:spPr>
          <a:xfrm>
            <a:off x="7498080" y="2505456"/>
            <a:ext cx="3273600" cy="7134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3" name="Google Shape;673;p16"/>
          <p:cNvSpPr txBox="1"/>
          <p:nvPr>
            <p:ph idx="3" type="subTitle"/>
          </p:nvPr>
        </p:nvSpPr>
        <p:spPr>
          <a:xfrm>
            <a:off x="2578608" y="3639312"/>
            <a:ext cx="3273600" cy="7134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4" name="Google Shape;674;p16"/>
          <p:cNvSpPr txBox="1"/>
          <p:nvPr>
            <p:ph idx="4" type="subTitle"/>
          </p:nvPr>
        </p:nvSpPr>
        <p:spPr>
          <a:xfrm>
            <a:off x="12435840" y="4279392"/>
            <a:ext cx="3273600" cy="1755600"/>
          </a:xfrm>
          <a:prstGeom prst="rect">
            <a:avLst/>
          </a:prstGeom>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defRPr>
            </a:lvl1pPr>
            <a:lvl2pPr lvl="1" rtl="0" algn="ctr">
              <a:spcBef>
                <a:spcPts val="0"/>
              </a:spcBef>
              <a:spcAft>
                <a:spcPts val="0"/>
              </a:spcAft>
              <a:buNone/>
              <a:defRPr sz="3200">
                <a:solidFill>
                  <a:schemeClr val="dk2"/>
                </a:solidFill>
              </a:defRPr>
            </a:lvl2pPr>
            <a:lvl3pPr lvl="2" rtl="0" algn="ctr">
              <a:spcBef>
                <a:spcPts val="0"/>
              </a:spcBef>
              <a:spcAft>
                <a:spcPts val="0"/>
              </a:spcAft>
              <a:buNone/>
              <a:defRPr sz="3200">
                <a:solidFill>
                  <a:schemeClr val="dk2"/>
                </a:solidFill>
              </a:defRPr>
            </a:lvl3pPr>
            <a:lvl4pPr lvl="3" rtl="0" algn="ctr">
              <a:spcBef>
                <a:spcPts val="0"/>
              </a:spcBef>
              <a:spcAft>
                <a:spcPts val="0"/>
              </a:spcAft>
              <a:buNone/>
              <a:defRPr sz="3200">
                <a:solidFill>
                  <a:schemeClr val="dk2"/>
                </a:solidFill>
              </a:defRPr>
            </a:lvl4pPr>
            <a:lvl5pPr lvl="4" rtl="0" algn="ctr">
              <a:spcBef>
                <a:spcPts val="0"/>
              </a:spcBef>
              <a:spcAft>
                <a:spcPts val="0"/>
              </a:spcAft>
              <a:buNone/>
              <a:defRPr sz="3200">
                <a:solidFill>
                  <a:schemeClr val="dk2"/>
                </a:solidFill>
              </a:defRPr>
            </a:lvl5pPr>
            <a:lvl6pPr lvl="5" rtl="0" algn="ctr">
              <a:spcBef>
                <a:spcPts val="0"/>
              </a:spcBef>
              <a:spcAft>
                <a:spcPts val="0"/>
              </a:spcAft>
              <a:buNone/>
              <a:defRPr sz="3200">
                <a:solidFill>
                  <a:schemeClr val="dk2"/>
                </a:solidFill>
              </a:defRPr>
            </a:lvl6pPr>
            <a:lvl7pPr lvl="6" rtl="0" algn="ctr">
              <a:spcBef>
                <a:spcPts val="0"/>
              </a:spcBef>
              <a:spcAft>
                <a:spcPts val="0"/>
              </a:spcAft>
              <a:buNone/>
              <a:defRPr sz="3200">
                <a:solidFill>
                  <a:schemeClr val="dk2"/>
                </a:solidFill>
              </a:defRPr>
            </a:lvl7pPr>
            <a:lvl8pPr lvl="7" rtl="0" algn="ctr">
              <a:spcBef>
                <a:spcPts val="0"/>
              </a:spcBef>
              <a:spcAft>
                <a:spcPts val="0"/>
              </a:spcAft>
              <a:buNone/>
              <a:defRPr sz="3200">
                <a:solidFill>
                  <a:schemeClr val="dk2"/>
                </a:solidFill>
              </a:defRPr>
            </a:lvl8pPr>
            <a:lvl9pPr lvl="8" rtl="0" algn="ctr">
              <a:spcBef>
                <a:spcPts val="0"/>
              </a:spcBef>
              <a:spcAft>
                <a:spcPts val="0"/>
              </a:spcAft>
              <a:buNone/>
              <a:defRPr sz="3200">
                <a:solidFill>
                  <a:schemeClr val="dk2"/>
                </a:solidFill>
              </a:defRPr>
            </a:lvl9pPr>
          </a:lstStyle>
          <a:p/>
        </p:txBody>
      </p:sp>
      <p:sp>
        <p:nvSpPr>
          <p:cNvPr id="675" name="Google Shape;675;p16"/>
          <p:cNvSpPr txBox="1"/>
          <p:nvPr>
            <p:ph idx="5" type="subTitle"/>
          </p:nvPr>
        </p:nvSpPr>
        <p:spPr>
          <a:xfrm>
            <a:off x="7498080" y="3163824"/>
            <a:ext cx="3273600" cy="1755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676" name="Google Shape;676;p16"/>
          <p:cNvSpPr txBox="1"/>
          <p:nvPr>
            <p:ph idx="6" type="subTitle"/>
          </p:nvPr>
        </p:nvSpPr>
        <p:spPr>
          <a:xfrm>
            <a:off x="2578608" y="4279392"/>
            <a:ext cx="3273600" cy="1755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677" name="Shape 677"/>
        <p:cNvGrpSpPr/>
        <p:nvPr/>
      </p:nvGrpSpPr>
      <p:grpSpPr>
        <a:xfrm>
          <a:off x="0" y="0"/>
          <a:ext cx="0" cy="0"/>
          <a:chOff x="0" y="0"/>
          <a:chExt cx="0" cy="0"/>
        </a:xfrm>
      </p:grpSpPr>
      <p:sp>
        <p:nvSpPr>
          <p:cNvPr id="678" name="Google Shape;678;p17"/>
          <p:cNvSpPr txBox="1"/>
          <p:nvPr>
            <p:ph type="title"/>
          </p:nvPr>
        </p:nvSpPr>
        <p:spPr>
          <a:xfrm>
            <a:off x="6181344" y="676656"/>
            <a:ext cx="5925600" cy="1152000"/>
          </a:xfrm>
          <a:prstGeom prst="rect">
            <a:avLst/>
          </a:prstGeom>
        </p:spPr>
        <p:txBody>
          <a:bodyPr anchorCtr="0" anchor="t" bIns="182850" lIns="182850" spcFirstLastPara="1" rIns="182850" wrap="square" tIns="18285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679" name="Google Shape;679;p17"/>
          <p:cNvSpPr txBox="1"/>
          <p:nvPr>
            <p:ph idx="1" type="subTitle"/>
          </p:nvPr>
        </p:nvSpPr>
        <p:spPr>
          <a:xfrm>
            <a:off x="3044850" y="3176672"/>
            <a:ext cx="3529800" cy="9144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9pPr>
          </a:lstStyle>
          <a:p/>
        </p:txBody>
      </p:sp>
      <p:sp>
        <p:nvSpPr>
          <p:cNvPr id="680" name="Google Shape;680;p17"/>
          <p:cNvSpPr txBox="1"/>
          <p:nvPr>
            <p:ph idx="2" type="subTitle"/>
          </p:nvPr>
        </p:nvSpPr>
        <p:spPr>
          <a:xfrm>
            <a:off x="3044850" y="3856337"/>
            <a:ext cx="3529800" cy="1225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9pPr>
          </a:lstStyle>
          <a:p/>
        </p:txBody>
      </p:sp>
      <p:sp>
        <p:nvSpPr>
          <p:cNvPr id="681" name="Google Shape;681;p17"/>
          <p:cNvSpPr txBox="1"/>
          <p:nvPr>
            <p:ph idx="3" type="subTitle"/>
          </p:nvPr>
        </p:nvSpPr>
        <p:spPr>
          <a:xfrm>
            <a:off x="7379103" y="3176672"/>
            <a:ext cx="3529800" cy="914400"/>
          </a:xfrm>
          <a:prstGeom prst="rect">
            <a:avLst/>
          </a:prstGeom>
        </p:spPr>
        <p:txBody>
          <a:bodyPr anchorCtr="0" anchor="t" bIns="182850" lIns="182850" spcFirstLastPara="1" rIns="182850" wrap="square" tIns="182850">
            <a:noAutofit/>
          </a:bodyPr>
          <a:lstStyle>
            <a:lvl1pPr lvl="0"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9pPr>
          </a:lstStyle>
          <a:p/>
        </p:txBody>
      </p:sp>
      <p:sp>
        <p:nvSpPr>
          <p:cNvPr id="682" name="Google Shape;682;p17"/>
          <p:cNvSpPr txBox="1"/>
          <p:nvPr>
            <p:ph idx="4" type="subTitle"/>
          </p:nvPr>
        </p:nvSpPr>
        <p:spPr>
          <a:xfrm>
            <a:off x="7379103" y="3856337"/>
            <a:ext cx="3529800" cy="1225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2800">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sz="2800">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sz="2800">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sz="2800">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sz="2800">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sz="2800">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sz="2800">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sz="2800">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sz="2800">
                <a:solidFill>
                  <a:schemeClr val="accent1"/>
                </a:solidFill>
                <a:latin typeface="Barlow Semi Condensed"/>
                <a:ea typeface="Barlow Semi Condensed"/>
                <a:cs typeface="Barlow Semi Condensed"/>
                <a:sym typeface="Barlow Semi Condensed"/>
              </a:defRPr>
            </a:lvl9pPr>
          </a:lstStyle>
          <a:p/>
        </p:txBody>
      </p:sp>
      <p:sp>
        <p:nvSpPr>
          <p:cNvPr id="683" name="Google Shape;683;p17"/>
          <p:cNvSpPr txBox="1"/>
          <p:nvPr>
            <p:ph idx="5" type="subTitle"/>
          </p:nvPr>
        </p:nvSpPr>
        <p:spPr>
          <a:xfrm>
            <a:off x="11713350" y="3176672"/>
            <a:ext cx="3529800" cy="9144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9pPr>
          </a:lstStyle>
          <a:p/>
        </p:txBody>
      </p:sp>
      <p:sp>
        <p:nvSpPr>
          <p:cNvPr id="684" name="Google Shape;684;p17"/>
          <p:cNvSpPr txBox="1"/>
          <p:nvPr>
            <p:ph idx="6" type="subTitle"/>
          </p:nvPr>
        </p:nvSpPr>
        <p:spPr>
          <a:xfrm>
            <a:off x="11713350" y="3856337"/>
            <a:ext cx="3529800" cy="1225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9pPr>
          </a:lstStyle>
          <a:p/>
        </p:txBody>
      </p:sp>
      <p:sp>
        <p:nvSpPr>
          <p:cNvPr id="685" name="Google Shape;685;p17"/>
          <p:cNvSpPr txBox="1"/>
          <p:nvPr>
            <p:ph idx="7" type="subTitle"/>
          </p:nvPr>
        </p:nvSpPr>
        <p:spPr>
          <a:xfrm>
            <a:off x="3044850" y="6431916"/>
            <a:ext cx="3529800" cy="9144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9pPr>
          </a:lstStyle>
          <a:p/>
        </p:txBody>
      </p:sp>
      <p:sp>
        <p:nvSpPr>
          <p:cNvPr id="686" name="Google Shape;686;p17"/>
          <p:cNvSpPr txBox="1"/>
          <p:nvPr>
            <p:ph idx="8" type="subTitle"/>
          </p:nvPr>
        </p:nvSpPr>
        <p:spPr>
          <a:xfrm>
            <a:off x="3044850" y="7112035"/>
            <a:ext cx="3529800" cy="1221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9pPr>
          </a:lstStyle>
          <a:p/>
        </p:txBody>
      </p:sp>
      <p:sp>
        <p:nvSpPr>
          <p:cNvPr id="687" name="Google Shape;687;p17"/>
          <p:cNvSpPr txBox="1"/>
          <p:nvPr>
            <p:ph idx="9" type="subTitle"/>
          </p:nvPr>
        </p:nvSpPr>
        <p:spPr>
          <a:xfrm>
            <a:off x="7194900" y="6431922"/>
            <a:ext cx="3898200" cy="9144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9pPr>
          </a:lstStyle>
          <a:p/>
        </p:txBody>
      </p:sp>
      <p:sp>
        <p:nvSpPr>
          <p:cNvPr id="688" name="Google Shape;688;p17"/>
          <p:cNvSpPr txBox="1"/>
          <p:nvPr>
            <p:ph idx="13" type="subTitle"/>
          </p:nvPr>
        </p:nvSpPr>
        <p:spPr>
          <a:xfrm>
            <a:off x="7195000" y="7112035"/>
            <a:ext cx="3898200" cy="1221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9pPr>
          </a:lstStyle>
          <a:p/>
        </p:txBody>
      </p:sp>
      <p:sp>
        <p:nvSpPr>
          <p:cNvPr id="689" name="Google Shape;689;p17"/>
          <p:cNvSpPr txBox="1"/>
          <p:nvPr>
            <p:ph idx="14" type="subTitle"/>
          </p:nvPr>
        </p:nvSpPr>
        <p:spPr>
          <a:xfrm>
            <a:off x="11713350" y="6431916"/>
            <a:ext cx="3529800" cy="9144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9pPr>
          </a:lstStyle>
          <a:p/>
        </p:txBody>
      </p:sp>
      <p:sp>
        <p:nvSpPr>
          <p:cNvPr id="690" name="Google Shape;690;p17"/>
          <p:cNvSpPr txBox="1"/>
          <p:nvPr>
            <p:ph idx="15" type="subTitle"/>
          </p:nvPr>
        </p:nvSpPr>
        <p:spPr>
          <a:xfrm>
            <a:off x="11713350" y="7112035"/>
            <a:ext cx="3529800" cy="1221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9pPr>
          </a:lstStyle>
          <a:p/>
        </p:txBody>
      </p:sp>
      <p:cxnSp>
        <p:nvCxnSpPr>
          <p:cNvPr id="691" name="Google Shape;691;p17"/>
          <p:cNvCxnSpPr/>
          <p:nvPr/>
        </p:nvCxnSpPr>
        <p:spPr>
          <a:xfrm>
            <a:off x="5808566" y="9026150"/>
            <a:ext cx="2266200" cy="612600"/>
          </a:xfrm>
          <a:prstGeom prst="straightConnector1">
            <a:avLst/>
          </a:prstGeom>
          <a:noFill/>
          <a:ln cap="flat" cmpd="sng" w="9525">
            <a:solidFill>
              <a:schemeClr val="dk1"/>
            </a:solidFill>
            <a:prstDash val="solid"/>
            <a:round/>
            <a:headEnd len="med" w="med" type="none"/>
            <a:tailEnd len="med" w="med" type="none"/>
          </a:ln>
        </p:spPr>
      </p:cxnSp>
      <p:cxnSp>
        <p:nvCxnSpPr>
          <p:cNvPr id="692" name="Google Shape;692;p17"/>
          <p:cNvCxnSpPr/>
          <p:nvPr/>
        </p:nvCxnSpPr>
        <p:spPr>
          <a:xfrm flipH="1" rot="10800000">
            <a:off x="3124166" y="8984650"/>
            <a:ext cx="2684400" cy="630600"/>
          </a:xfrm>
          <a:prstGeom prst="straightConnector1">
            <a:avLst/>
          </a:prstGeom>
          <a:noFill/>
          <a:ln cap="flat" cmpd="sng" w="9525">
            <a:solidFill>
              <a:schemeClr val="dk1"/>
            </a:solidFill>
            <a:prstDash val="solid"/>
            <a:round/>
            <a:headEnd len="med" w="med" type="none"/>
            <a:tailEnd len="med" w="med" type="none"/>
          </a:ln>
        </p:spPr>
      </p:cxnSp>
      <p:cxnSp>
        <p:nvCxnSpPr>
          <p:cNvPr id="693" name="Google Shape;693;p17"/>
          <p:cNvCxnSpPr/>
          <p:nvPr/>
        </p:nvCxnSpPr>
        <p:spPr>
          <a:xfrm>
            <a:off x="519116" y="8816000"/>
            <a:ext cx="2664000" cy="784200"/>
          </a:xfrm>
          <a:prstGeom prst="straightConnector1">
            <a:avLst/>
          </a:prstGeom>
          <a:noFill/>
          <a:ln cap="flat" cmpd="sng" w="9525">
            <a:solidFill>
              <a:schemeClr val="dk1"/>
            </a:solidFill>
            <a:prstDash val="solid"/>
            <a:round/>
            <a:headEnd len="med" w="med" type="none"/>
            <a:tailEnd len="med" w="med" type="none"/>
          </a:ln>
        </p:spPr>
      </p:cxnSp>
      <p:cxnSp>
        <p:nvCxnSpPr>
          <p:cNvPr id="694" name="Google Shape;694;p17"/>
          <p:cNvCxnSpPr/>
          <p:nvPr/>
        </p:nvCxnSpPr>
        <p:spPr>
          <a:xfrm>
            <a:off x="-13734" y="7987100"/>
            <a:ext cx="547800" cy="814200"/>
          </a:xfrm>
          <a:prstGeom prst="straightConnector1">
            <a:avLst/>
          </a:prstGeom>
          <a:noFill/>
          <a:ln cap="flat" cmpd="sng" w="9525">
            <a:solidFill>
              <a:schemeClr val="dk1"/>
            </a:solidFill>
            <a:prstDash val="solid"/>
            <a:round/>
            <a:headEnd len="med" w="med" type="none"/>
            <a:tailEnd len="med" w="med" type="none"/>
          </a:ln>
        </p:spPr>
      </p:cxnSp>
      <p:grpSp>
        <p:nvGrpSpPr>
          <p:cNvPr id="695" name="Google Shape;695;p17"/>
          <p:cNvGrpSpPr/>
          <p:nvPr/>
        </p:nvGrpSpPr>
        <p:grpSpPr>
          <a:xfrm flipH="1">
            <a:off x="2556666" y="9026150"/>
            <a:ext cx="1163600" cy="1164700"/>
            <a:chOff x="8064275" y="887850"/>
            <a:chExt cx="581800" cy="582350"/>
          </a:xfrm>
        </p:grpSpPr>
        <p:sp>
          <p:nvSpPr>
            <p:cNvPr id="696" name="Google Shape;696;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 name="Google Shape;697;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 name="Google Shape;698;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 name="Google Shape;699;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 name="Google Shape;700;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 name="Google Shape;701;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2" name="Google Shape;702;p17"/>
          <p:cNvGrpSpPr/>
          <p:nvPr/>
        </p:nvGrpSpPr>
        <p:grpSpPr>
          <a:xfrm flipH="1">
            <a:off x="5495216" y="8680925"/>
            <a:ext cx="584050" cy="585150"/>
            <a:chOff x="7353050" y="316275"/>
            <a:chExt cx="292025" cy="292575"/>
          </a:xfrm>
        </p:grpSpPr>
        <p:sp>
          <p:nvSpPr>
            <p:cNvPr id="703" name="Google Shape;703;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 name="Google Shape;704;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 name="Google Shape;705;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 name="Google Shape;706;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7" name="Google Shape;707;p17"/>
          <p:cNvGrpSpPr/>
          <p:nvPr/>
        </p:nvGrpSpPr>
        <p:grpSpPr>
          <a:xfrm flipH="1">
            <a:off x="342616" y="8630050"/>
            <a:ext cx="350000" cy="350000"/>
            <a:chOff x="8792300" y="321275"/>
            <a:chExt cx="175000" cy="175000"/>
          </a:xfrm>
        </p:grpSpPr>
        <p:sp>
          <p:nvSpPr>
            <p:cNvPr id="708" name="Google Shape;708;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 name="Google Shape;709;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 name="Google Shape;710;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 name="Google Shape;711;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2" name="Google Shape;712;p17"/>
          <p:cNvGrpSpPr/>
          <p:nvPr/>
        </p:nvGrpSpPr>
        <p:grpSpPr>
          <a:xfrm>
            <a:off x="7746394" y="9315100"/>
            <a:ext cx="586222" cy="586776"/>
            <a:chOff x="3164039" y="430875"/>
            <a:chExt cx="293111" cy="293388"/>
          </a:xfrm>
        </p:grpSpPr>
        <p:sp>
          <p:nvSpPr>
            <p:cNvPr id="713" name="Google Shape;713;p1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 name="Google Shape;714;p1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 name="Google Shape;715;p1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 name="Google Shape;716;p1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 name="Google Shape;717;p1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 name="Google Shape;718;p1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9" name="Google Shape;719;p17"/>
          <p:cNvGrpSpPr/>
          <p:nvPr/>
        </p:nvGrpSpPr>
        <p:grpSpPr>
          <a:xfrm flipH="1">
            <a:off x="484541" y="8284850"/>
            <a:ext cx="350025" cy="54000"/>
            <a:chOff x="5662375" y="212375"/>
            <a:chExt cx="175013" cy="27000"/>
          </a:xfrm>
        </p:grpSpPr>
        <p:sp>
          <p:nvSpPr>
            <p:cNvPr id="720" name="Google Shape;720;p1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 name="Google Shape;721;p1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 name="Google Shape;722;p1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723" name="Google Shape;723;p17"/>
          <p:cNvCxnSpPr/>
          <p:nvPr/>
        </p:nvCxnSpPr>
        <p:spPr>
          <a:xfrm rot="10800000">
            <a:off x="11990100" y="453200"/>
            <a:ext cx="3009000" cy="449400"/>
          </a:xfrm>
          <a:prstGeom prst="straightConnector1">
            <a:avLst/>
          </a:prstGeom>
          <a:noFill/>
          <a:ln cap="flat" cmpd="sng" w="9525">
            <a:solidFill>
              <a:schemeClr val="dk1"/>
            </a:solidFill>
            <a:prstDash val="solid"/>
            <a:round/>
            <a:headEnd len="med" w="med" type="none"/>
            <a:tailEnd len="med" w="med" type="none"/>
          </a:ln>
        </p:spPr>
      </p:cxnSp>
      <p:cxnSp>
        <p:nvCxnSpPr>
          <p:cNvPr id="724" name="Google Shape;724;p17"/>
          <p:cNvCxnSpPr/>
          <p:nvPr/>
        </p:nvCxnSpPr>
        <p:spPr>
          <a:xfrm rot="10800000">
            <a:off x="15025850" y="915700"/>
            <a:ext cx="1659000" cy="1486800"/>
          </a:xfrm>
          <a:prstGeom prst="straightConnector1">
            <a:avLst/>
          </a:prstGeom>
          <a:noFill/>
          <a:ln cap="flat" cmpd="sng" w="9525">
            <a:solidFill>
              <a:schemeClr val="dk1"/>
            </a:solidFill>
            <a:prstDash val="solid"/>
            <a:round/>
            <a:headEnd len="med" w="med" type="none"/>
            <a:tailEnd len="med" w="med" type="none"/>
          </a:ln>
        </p:spPr>
      </p:cxnSp>
      <p:cxnSp>
        <p:nvCxnSpPr>
          <p:cNvPr id="725" name="Google Shape;725;p17"/>
          <p:cNvCxnSpPr/>
          <p:nvPr/>
        </p:nvCxnSpPr>
        <p:spPr>
          <a:xfrm flipH="1">
            <a:off x="16697950" y="-13250"/>
            <a:ext cx="1593000" cy="2376000"/>
          </a:xfrm>
          <a:prstGeom prst="straightConnector1">
            <a:avLst/>
          </a:prstGeom>
          <a:noFill/>
          <a:ln cap="flat" cmpd="sng" w="9525">
            <a:solidFill>
              <a:schemeClr val="dk1"/>
            </a:solidFill>
            <a:prstDash val="solid"/>
            <a:round/>
            <a:headEnd len="med" w="med" type="none"/>
            <a:tailEnd len="med" w="med" type="none"/>
          </a:ln>
        </p:spPr>
      </p:cxnSp>
      <p:grpSp>
        <p:nvGrpSpPr>
          <p:cNvPr id="726" name="Google Shape;726;p17"/>
          <p:cNvGrpSpPr/>
          <p:nvPr/>
        </p:nvGrpSpPr>
        <p:grpSpPr>
          <a:xfrm>
            <a:off x="16128550" y="2080500"/>
            <a:ext cx="1163600" cy="1164700"/>
            <a:chOff x="8064275" y="887850"/>
            <a:chExt cx="581800" cy="582350"/>
          </a:xfrm>
        </p:grpSpPr>
        <p:sp>
          <p:nvSpPr>
            <p:cNvPr id="727" name="Google Shape;727;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 name="Google Shape;728;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 name="Google Shape;729;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 name="Google Shape;730;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 name="Google Shape;731;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 name="Google Shape;732;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3" name="Google Shape;733;p17"/>
          <p:cNvGrpSpPr/>
          <p:nvPr/>
        </p:nvGrpSpPr>
        <p:grpSpPr>
          <a:xfrm>
            <a:off x="14706100" y="632550"/>
            <a:ext cx="584050" cy="585150"/>
            <a:chOff x="7353050" y="316275"/>
            <a:chExt cx="292025" cy="292575"/>
          </a:xfrm>
        </p:grpSpPr>
        <p:sp>
          <p:nvSpPr>
            <p:cNvPr id="734" name="Google Shape;734;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 name="Google Shape;735;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 name="Google Shape;736;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 name="Google Shape;737;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8" name="Google Shape;738;p17"/>
          <p:cNvGrpSpPr/>
          <p:nvPr/>
        </p:nvGrpSpPr>
        <p:grpSpPr>
          <a:xfrm>
            <a:off x="17584600" y="642550"/>
            <a:ext cx="350000" cy="350000"/>
            <a:chOff x="8792300" y="321275"/>
            <a:chExt cx="175000" cy="175000"/>
          </a:xfrm>
        </p:grpSpPr>
        <p:sp>
          <p:nvSpPr>
            <p:cNvPr id="739" name="Google Shape;739;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 name="Google Shape;740;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 name="Google Shape;741;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 name="Google Shape;742;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43" name="Google Shape;743;p17"/>
          <p:cNvSpPr/>
          <p:nvPr/>
        </p:nvSpPr>
        <p:spPr>
          <a:xfrm>
            <a:off x="11658609" y="137413"/>
            <a:ext cx="577229" cy="57667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 name="Google Shape;744;p17"/>
          <p:cNvSpPr/>
          <p:nvPr/>
        </p:nvSpPr>
        <p:spPr>
          <a:xfrm>
            <a:off x="11654100" y="132350"/>
            <a:ext cx="586222" cy="586776"/>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 name="Google Shape;745;p17"/>
          <p:cNvSpPr/>
          <p:nvPr/>
        </p:nvSpPr>
        <p:spPr>
          <a:xfrm>
            <a:off x="11731588" y="210418"/>
            <a:ext cx="431253" cy="430673"/>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 name="Google Shape;746;p17"/>
          <p:cNvSpPr/>
          <p:nvPr/>
        </p:nvSpPr>
        <p:spPr>
          <a:xfrm>
            <a:off x="11727104" y="205354"/>
            <a:ext cx="440246" cy="4408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 name="Google Shape;747;p17"/>
          <p:cNvSpPr/>
          <p:nvPr/>
        </p:nvSpPr>
        <p:spPr>
          <a:xfrm>
            <a:off x="11810764" y="289568"/>
            <a:ext cx="272354" cy="272354"/>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 name="Google Shape;748;p17"/>
          <p:cNvSpPr/>
          <p:nvPr/>
        </p:nvSpPr>
        <p:spPr>
          <a:xfrm>
            <a:off x="11806280" y="285084"/>
            <a:ext cx="281901" cy="281347"/>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49" name="Google Shape;749;p17"/>
          <p:cNvGrpSpPr/>
          <p:nvPr/>
        </p:nvGrpSpPr>
        <p:grpSpPr>
          <a:xfrm>
            <a:off x="16980100" y="341750"/>
            <a:ext cx="350025" cy="54000"/>
            <a:chOff x="5662375" y="212375"/>
            <a:chExt cx="175013" cy="27000"/>
          </a:xfrm>
        </p:grpSpPr>
        <p:sp>
          <p:nvSpPr>
            <p:cNvPr id="750" name="Google Shape;750;p1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 name="Google Shape;751;p1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 name="Google Shape;752;p1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3" name="Google Shape;753;p17"/>
          <p:cNvGrpSpPr/>
          <p:nvPr/>
        </p:nvGrpSpPr>
        <p:grpSpPr>
          <a:xfrm>
            <a:off x="17356700" y="3316000"/>
            <a:ext cx="350025" cy="54000"/>
            <a:chOff x="5662375" y="212375"/>
            <a:chExt cx="175013" cy="27000"/>
          </a:xfrm>
        </p:grpSpPr>
        <p:sp>
          <p:nvSpPr>
            <p:cNvPr id="754" name="Google Shape;754;p1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 name="Google Shape;755;p1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 name="Google Shape;756;p1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757" name="Shape 757"/>
        <p:cNvGrpSpPr/>
        <p:nvPr/>
      </p:nvGrpSpPr>
      <p:grpSpPr>
        <a:xfrm>
          <a:off x="0" y="0"/>
          <a:ext cx="0" cy="0"/>
          <a:chOff x="0" y="0"/>
          <a:chExt cx="0" cy="0"/>
        </a:xfrm>
      </p:grpSpPr>
      <p:sp>
        <p:nvSpPr>
          <p:cNvPr id="758" name="Google Shape;758;p18"/>
          <p:cNvSpPr txBox="1"/>
          <p:nvPr>
            <p:ph type="title"/>
          </p:nvPr>
        </p:nvSpPr>
        <p:spPr>
          <a:xfrm>
            <a:off x="2542032" y="676656"/>
            <a:ext cx="13222200" cy="1097400"/>
          </a:xfrm>
          <a:prstGeom prst="rect">
            <a:avLst/>
          </a:prstGeom>
        </p:spPr>
        <p:txBody>
          <a:bodyPr anchorCtr="0" anchor="t" bIns="182850" lIns="182850" spcFirstLastPara="1" rIns="182850" wrap="square" tIns="18285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59" name="Google Shape;759;p18"/>
          <p:cNvSpPr txBox="1"/>
          <p:nvPr>
            <p:ph idx="1" type="subTitle"/>
          </p:nvPr>
        </p:nvSpPr>
        <p:spPr>
          <a:xfrm>
            <a:off x="9381750" y="2982702"/>
            <a:ext cx="7114200" cy="53124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cxnSp>
        <p:nvCxnSpPr>
          <p:cNvPr id="760" name="Google Shape;760;p18"/>
          <p:cNvCxnSpPr/>
          <p:nvPr/>
        </p:nvCxnSpPr>
        <p:spPr>
          <a:xfrm rot="10800000">
            <a:off x="16218000" y="1002550"/>
            <a:ext cx="1475400" cy="1475400"/>
          </a:xfrm>
          <a:prstGeom prst="straightConnector1">
            <a:avLst/>
          </a:prstGeom>
          <a:noFill/>
          <a:ln cap="flat" cmpd="sng" w="9525">
            <a:solidFill>
              <a:schemeClr val="dk1"/>
            </a:solidFill>
            <a:prstDash val="solid"/>
            <a:round/>
            <a:headEnd len="med" w="med" type="none"/>
            <a:tailEnd len="med" w="med" type="none"/>
          </a:ln>
        </p:spPr>
      </p:cxnSp>
      <p:cxnSp>
        <p:nvCxnSpPr>
          <p:cNvPr id="761" name="Google Shape;761;p18"/>
          <p:cNvCxnSpPr/>
          <p:nvPr/>
        </p:nvCxnSpPr>
        <p:spPr>
          <a:xfrm>
            <a:off x="1164950" y="564375"/>
            <a:ext cx="2425800" cy="845400"/>
          </a:xfrm>
          <a:prstGeom prst="straightConnector1">
            <a:avLst/>
          </a:prstGeom>
          <a:noFill/>
          <a:ln cap="flat" cmpd="sng" w="9525">
            <a:solidFill>
              <a:schemeClr val="dk1"/>
            </a:solidFill>
            <a:prstDash val="solid"/>
            <a:round/>
            <a:headEnd len="med" w="med" type="none"/>
            <a:tailEnd len="med" w="med" type="none"/>
          </a:ln>
        </p:spPr>
      </p:cxnSp>
      <p:cxnSp>
        <p:nvCxnSpPr>
          <p:cNvPr id="762" name="Google Shape;762;p18"/>
          <p:cNvCxnSpPr/>
          <p:nvPr/>
        </p:nvCxnSpPr>
        <p:spPr>
          <a:xfrm flipH="1" rot="10800000">
            <a:off x="0" y="548375"/>
            <a:ext cx="1165200" cy="1308600"/>
          </a:xfrm>
          <a:prstGeom prst="straightConnector1">
            <a:avLst/>
          </a:prstGeom>
          <a:noFill/>
          <a:ln cap="flat" cmpd="sng" w="9525">
            <a:solidFill>
              <a:schemeClr val="dk1"/>
            </a:solidFill>
            <a:prstDash val="solid"/>
            <a:round/>
            <a:headEnd len="med" w="med" type="none"/>
            <a:tailEnd len="med" w="med" type="none"/>
          </a:ln>
        </p:spPr>
      </p:cxnSp>
      <p:grpSp>
        <p:nvGrpSpPr>
          <p:cNvPr id="763" name="Google Shape;763;p18"/>
          <p:cNvGrpSpPr/>
          <p:nvPr/>
        </p:nvGrpSpPr>
        <p:grpSpPr>
          <a:xfrm flipH="1">
            <a:off x="847500" y="250725"/>
            <a:ext cx="584050" cy="585150"/>
            <a:chOff x="7353050" y="316275"/>
            <a:chExt cx="292025" cy="292575"/>
          </a:xfrm>
        </p:grpSpPr>
        <p:sp>
          <p:nvSpPr>
            <p:cNvPr id="764" name="Google Shape;764;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 name="Google Shape;765;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 name="Google Shape;766;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 name="Google Shape;767;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8" name="Google Shape;768;p18"/>
          <p:cNvGrpSpPr/>
          <p:nvPr/>
        </p:nvGrpSpPr>
        <p:grpSpPr>
          <a:xfrm>
            <a:off x="3277478" y="1116325"/>
            <a:ext cx="586222" cy="586776"/>
            <a:chOff x="3164039" y="430875"/>
            <a:chExt cx="293111" cy="293388"/>
          </a:xfrm>
        </p:grpSpPr>
        <p:sp>
          <p:nvSpPr>
            <p:cNvPr id="769" name="Google Shape;769;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 name="Google Shape;770;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 name="Google Shape;771;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 name="Google Shape;772;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 name="Google Shape;773;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 name="Google Shape;774;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5" name="Google Shape;775;p18"/>
          <p:cNvGrpSpPr/>
          <p:nvPr/>
        </p:nvGrpSpPr>
        <p:grpSpPr>
          <a:xfrm>
            <a:off x="3183500" y="725200"/>
            <a:ext cx="350025" cy="54000"/>
            <a:chOff x="5662375" y="212375"/>
            <a:chExt cx="175013" cy="27000"/>
          </a:xfrm>
        </p:grpSpPr>
        <p:sp>
          <p:nvSpPr>
            <p:cNvPr id="776" name="Google Shape;776;p18"/>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 name="Google Shape;777;p18"/>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 name="Google Shape;778;p18"/>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779" name="Google Shape;779;p18"/>
          <p:cNvCxnSpPr/>
          <p:nvPr/>
        </p:nvCxnSpPr>
        <p:spPr>
          <a:xfrm flipH="1">
            <a:off x="16302650" y="13750"/>
            <a:ext cx="2005200" cy="988800"/>
          </a:xfrm>
          <a:prstGeom prst="straightConnector1">
            <a:avLst/>
          </a:prstGeom>
          <a:noFill/>
          <a:ln cap="flat" cmpd="sng" w="9525">
            <a:solidFill>
              <a:schemeClr val="dk1"/>
            </a:solidFill>
            <a:prstDash val="solid"/>
            <a:round/>
            <a:headEnd len="med" w="med" type="none"/>
            <a:tailEnd len="med" w="med" type="none"/>
          </a:ln>
        </p:spPr>
      </p:cxnSp>
      <p:grpSp>
        <p:nvGrpSpPr>
          <p:cNvPr id="780" name="Google Shape;780;p18"/>
          <p:cNvGrpSpPr/>
          <p:nvPr/>
        </p:nvGrpSpPr>
        <p:grpSpPr>
          <a:xfrm>
            <a:off x="15647750" y="404750"/>
            <a:ext cx="1163600" cy="1164700"/>
            <a:chOff x="8064275" y="887850"/>
            <a:chExt cx="581800" cy="582350"/>
          </a:xfrm>
        </p:grpSpPr>
        <p:sp>
          <p:nvSpPr>
            <p:cNvPr id="781" name="Google Shape;781;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 name="Google Shape;782;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 name="Google Shape;783;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 name="Google Shape;784;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 name="Google Shape;785;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 name="Google Shape;786;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7" name="Google Shape;787;p18"/>
          <p:cNvGrpSpPr/>
          <p:nvPr/>
        </p:nvGrpSpPr>
        <p:grpSpPr>
          <a:xfrm flipH="1">
            <a:off x="17397300" y="2234975"/>
            <a:ext cx="584050" cy="585150"/>
            <a:chOff x="7353050" y="316275"/>
            <a:chExt cx="292025" cy="292575"/>
          </a:xfrm>
        </p:grpSpPr>
        <p:sp>
          <p:nvSpPr>
            <p:cNvPr id="788" name="Google Shape;788;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 name="Google Shape;789;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 name="Google Shape;790;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 name="Google Shape;791;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2" name="Google Shape;792;p18"/>
          <p:cNvGrpSpPr/>
          <p:nvPr/>
        </p:nvGrpSpPr>
        <p:grpSpPr>
          <a:xfrm>
            <a:off x="17356700" y="3163600"/>
            <a:ext cx="350025" cy="54000"/>
            <a:chOff x="5662375" y="212375"/>
            <a:chExt cx="175013" cy="27000"/>
          </a:xfrm>
        </p:grpSpPr>
        <p:sp>
          <p:nvSpPr>
            <p:cNvPr id="793" name="Google Shape;793;p18"/>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 name="Google Shape;794;p18"/>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 name="Google Shape;795;p18"/>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796" name="Google Shape;796;p18"/>
          <p:cNvCxnSpPr/>
          <p:nvPr/>
        </p:nvCxnSpPr>
        <p:spPr>
          <a:xfrm flipH="1">
            <a:off x="10203408" y="9026150"/>
            <a:ext cx="2266200" cy="612600"/>
          </a:xfrm>
          <a:prstGeom prst="straightConnector1">
            <a:avLst/>
          </a:prstGeom>
          <a:noFill/>
          <a:ln cap="flat" cmpd="sng" w="9525">
            <a:solidFill>
              <a:schemeClr val="dk2"/>
            </a:solidFill>
            <a:prstDash val="solid"/>
            <a:round/>
            <a:headEnd len="med" w="med" type="none"/>
            <a:tailEnd len="med" w="med" type="none"/>
          </a:ln>
        </p:spPr>
      </p:cxnSp>
      <p:cxnSp>
        <p:nvCxnSpPr>
          <p:cNvPr id="797" name="Google Shape;797;p18"/>
          <p:cNvCxnSpPr/>
          <p:nvPr/>
        </p:nvCxnSpPr>
        <p:spPr>
          <a:xfrm rot="10800000">
            <a:off x="12469608" y="8984650"/>
            <a:ext cx="2684400" cy="630600"/>
          </a:xfrm>
          <a:prstGeom prst="straightConnector1">
            <a:avLst/>
          </a:prstGeom>
          <a:noFill/>
          <a:ln cap="flat" cmpd="sng" w="9525">
            <a:solidFill>
              <a:schemeClr val="dk2"/>
            </a:solidFill>
            <a:prstDash val="solid"/>
            <a:round/>
            <a:headEnd len="med" w="med" type="none"/>
            <a:tailEnd len="med" w="med" type="none"/>
          </a:ln>
        </p:spPr>
      </p:cxnSp>
      <p:cxnSp>
        <p:nvCxnSpPr>
          <p:cNvPr id="798" name="Google Shape;798;p18"/>
          <p:cNvCxnSpPr/>
          <p:nvPr/>
        </p:nvCxnSpPr>
        <p:spPr>
          <a:xfrm flipH="1">
            <a:off x="15095058" y="8816000"/>
            <a:ext cx="2664000" cy="784200"/>
          </a:xfrm>
          <a:prstGeom prst="straightConnector1">
            <a:avLst/>
          </a:prstGeom>
          <a:noFill/>
          <a:ln cap="flat" cmpd="sng" w="9525">
            <a:solidFill>
              <a:schemeClr val="dk2"/>
            </a:solidFill>
            <a:prstDash val="solid"/>
            <a:round/>
            <a:headEnd len="med" w="med" type="none"/>
            <a:tailEnd len="med" w="med" type="none"/>
          </a:ln>
        </p:spPr>
      </p:cxnSp>
      <p:cxnSp>
        <p:nvCxnSpPr>
          <p:cNvPr id="799" name="Google Shape;799;p18"/>
          <p:cNvCxnSpPr/>
          <p:nvPr/>
        </p:nvCxnSpPr>
        <p:spPr>
          <a:xfrm flipH="1">
            <a:off x="17744108" y="7987100"/>
            <a:ext cx="547800" cy="814200"/>
          </a:xfrm>
          <a:prstGeom prst="straightConnector1">
            <a:avLst/>
          </a:prstGeom>
          <a:noFill/>
          <a:ln cap="flat" cmpd="sng" w="9525">
            <a:solidFill>
              <a:schemeClr val="dk2"/>
            </a:solidFill>
            <a:prstDash val="solid"/>
            <a:round/>
            <a:headEnd len="med" w="med" type="none"/>
            <a:tailEnd len="med" w="med" type="none"/>
          </a:ln>
        </p:spPr>
      </p:cxnSp>
      <p:grpSp>
        <p:nvGrpSpPr>
          <p:cNvPr id="800" name="Google Shape;800;p18"/>
          <p:cNvGrpSpPr/>
          <p:nvPr/>
        </p:nvGrpSpPr>
        <p:grpSpPr>
          <a:xfrm>
            <a:off x="14557908" y="9026150"/>
            <a:ext cx="1163600" cy="1164700"/>
            <a:chOff x="8064275" y="887850"/>
            <a:chExt cx="581800" cy="582350"/>
          </a:xfrm>
        </p:grpSpPr>
        <p:sp>
          <p:nvSpPr>
            <p:cNvPr id="801" name="Google Shape;801;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 name="Google Shape;802;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 name="Google Shape;803;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 name="Google Shape;804;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 name="Google Shape;805;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 name="Google Shape;806;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7" name="Google Shape;807;p18"/>
          <p:cNvGrpSpPr/>
          <p:nvPr/>
        </p:nvGrpSpPr>
        <p:grpSpPr>
          <a:xfrm>
            <a:off x="12198908" y="8680925"/>
            <a:ext cx="584050" cy="585150"/>
            <a:chOff x="7353050" y="316275"/>
            <a:chExt cx="292025" cy="292575"/>
          </a:xfrm>
        </p:grpSpPr>
        <p:sp>
          <p:nvSpPr>
            <p:cNvPr id="808" name="Google Shape;808;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 name="Google Shape;809;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 name="Google Shape;810;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 name="Google Shape;811;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2" name="Google Shape;812;p18"/>
          <p:cNvGrpSpPr/>
          <p:nvPr/>
        </p:nvGrpSpPr>
        <p:grpSpPr>
          <a:xfrm>
            <a:off x="17585558" y="8630050"/>
            <a:ext cx="350000" cy="350000"/>
            <a:chOff x="8792300" y="321275"/>
            <a:chExt cx="175000" cy="175000"/>
          </a:xfrm>
        </p:grpSpPr>
        <p:sp>
          <p:nvSpPr>
            <p:cNvPr id="813" name="Google Shape;813;p1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 name="Google Shape;814;p1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 name="Google Shape;815;p1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 name="Google Shape;816;p1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7" name="Google Shape;817;p18"/>
          <p:cNvGrpSpPr/>
          <p:nvPr/>
        </p:nvGrpSpPr>
        <p:grpSpPr>
          <a:xfrm flipH="1">
            <a:off x="9945558" y="9315100"/>
            <a:ext cx="586222" cy="586776"/>
            <a:chOff x="3164039" y="430875"/>
            <a:chExt cx="293111" cy="293388"/>
          </a:xfrm>
        </p:grpSpPr>
        <p:sp>
          <p:nvSpPr>
            <p:cNvPr id="818" name="Google Shape;818;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 name="Google Shape;819;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 name="Google Shape;820;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 name="Google Shape;821;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 name="Google Shape;822;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 name="Google Shape;823;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4" name="Google Shape;824;p18"/>
          <p:cNvGrpSpPr/>
          <p:nvPr/>
        </p:nvGrpSpPr>
        <p:grpSpPr>
          <a:xfrm>
            <a:off x="17443608" y="8284850"/>
            <a:ext cx="350025" cy="54000"/>
            <a:chOff x="5662375" y="212375"/>
            <a:chExt cx="175013" cy="27000"/>
          </a:xfrm>
        </p:grpSpPr>
        <p:sp>
          <p:nvSpPr>
            <p:cNvPr id="825" name="Google Shape;825;p18"/>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 name="Google Shape;826;p18"/>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 name="Google Shape;827;p18"/>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828" name="Shape 828"/>
        <p:cNvGrpSpPr/>
        <p:nvPr/>
      </p:nvGrpSpPr>
      <p:grpSpPr>
        <a:xfrm>
          <a:off x="0" y="0"/>
          <a:ext cx="0" cy="0"/>
          <a:chOff x="0" y="0"/>
          <a:chExt cx="0" cy="0"/>
        </a:xfrm>
      </p:grpSpPr>
      <p:sp>
        <p:nvSpPr>
          <p:cNvPr id="829" name="Google Shape;829;p19"/>
          <p:cNvSpPr txBox="1"/>
          <p:nvPr>
            <p:ph type="title"/>
          </p:nvPr>
        </p:nvSpPr>
        <p:spPr>
          <a:xfrm>
            <a:off x="4210850" y="768096"/>
            <a:ext cx="9875400" cy="2158200"/>
          </a:xfrm>
          <a:prstGeom prst="rect">
            <a:avLst/>
          </a:prstGeom>
        </p:spPr>
        <p:txBody>
          <a:bodyPr anchorCtr="0" anchor="t" bIns="182850" lIns="182850" spcFirstLastPara="1" rIns="182850" wrap="square" tIns="182850">
            <a:noAutofit/>
          </a:bodyPr>
          <a:lstStyle>
            <a:lvl1pPr lvl="0" algn="ctr">
              <a:spcBef>
                <a:spcPts val="0"/>
              </a:spcBef>
              <a:spcAft>
                <a:spcPts val="0"/>
              </a:spcAft>
              <a:buNone/>
              <a:defRPr sz="9600"/>
            </a:lvl1pPr>
            <a:lvl2pPr lvl="1">
              <a:spcBef>
                <a:spcPts val="0"/>
              </a:spcBef>
              <a:spcAft>
                <a:spcPts val="0"/>
              </a:spcAft>
              <a:buNone/>
              <a:defRPr sz="9600"/>
            </a:lvl2pPr>
            <a:lvl3pPr lvl="2">
              <a:spcBef>
                <a:spcPts val="0"/>
              </a:spcBef>
              <a:spcAft>
                <a:spcPts val="0"/>
              </a:spcAft>
              <a:buNone/>
              <a:defRPr sz="9600"/>
            </a:lvl3pPr>
            <a:lvl4pPr lvl="3">
              <a:spcBef>
                <a:spcPts val="0"/>
              </a:spcBef>
              <a:spcAft>
                <a:spcPts val="0"/>
              </a:spcAft>
              <a:buNone/>
              <a:defRPr sz="9600"/>
            </a:lvl4pPr>
            <a:lvl5pPr lvl="4">
              <a:spcBef>
                <a:spcPts val="0"/>
              </a:spcBef>
              <a:spcAft>
                <a:spcPts val="0"/>
              </a:spcAft>
              <a:buNone/>
              <a:defRPr sz="9600"/>
            </a:lvl5pPr>
            <a:lvl6pPr lvl="5">
              <a:spcBef>
                <a:spcPts val="0"/>
              </a:spcBef>
              <a:spcAft>
                <a:spcPts val="0"/>
              </a:spcAft>
              <a:buNone/>
              <a:defRPr sz="9600"/>
            </a:lvl6pPr>
            <a:lvl7pPr lvl="6">
              <a:spcBef>
                <a:spcPts val="0"/>
              </a:spcBef>
              <a:spcAft>
                <a:spcPts val="0"/>
              </a:spcAft>
              <a:buNone/>
              <a:defRPr sz="9600"/>
            </a:lvl7pPr>
            <a:lvl8pPr lvl="7">
              <a:spcBef>
                <a:spcPts val="0"/>
              </a:spcBef>
              <a:spcAft>
                <a:spcPts val="0"/>
              </a:spcAft>
              <a:buNone/>
              <a:defRPr sz="9600"/>
            </a:lvl8pPr>
            <a:lvl9pPr lvl="8">
              <a:spcBef>
                <a:spcPts val="0"/>
              </a:spcBef>
              <a:spcAft>
                <a:spcPts val="0"/>
              </a:spcAft>
              <a:buNone/>
              <a:defRPr sz="9600"/>
            </a:lvl9pPr>
          </a:lstStyle>
          <a:p/>
        </p:txBody>
      </p:sp>
      <p:sp>
        <p:nvSpPr>
          <p:cNvPr id="830" name="Google Shape;830;p19"/>
          <p:cNvSpPr txBox="1"/>
          <p:nvPr>
            <p:ph idx="1" type="subTitle"/>
          </p:nvPr>
        </p:nvSpPr>
        <p:spPr>
          <a:xfrm>
            <a:off x="6035040" y="3419856"/>
            <a:ext cx="6199800" cy="2871000"/>
          </a:xfrm>
          <a:prstGeom prst="rect">
            <a:avLst/>
          </a:prstGeom>
          <a:noFill/>
          <a:ln>
            <a:noFill/>
          </a:ln>
        </p:spPr>
        <p:txBody>
          <a:bodyPr anchorCtr="0" anchor="t" bIns="182850" lIns="182850" spcFirstLastPara="1" rIns="182850" wrap="square" tIns="182850">
            <a:noAutofit/>
          </a:bodyPr>
          <a:lstStyle>
            <a:lvl1pPr lvl="0" algn="ctr">
              <a:spcBef>
                <a:spcPts val="0"/>
              </a:spcBef>
              <a:spcAft>
                <a:spcPts val="0"/>
              </a:spcAft>
              <a:buNone/>
              <a:defRPr sz="3200">
                <a:latin typeface="Barlow Semi Condensed"/>
                <a:ea typeface="Barlow Semi Condensed"/>
                <a:cs typeface="Barlow Semi Condensed"/>
                <a:sym typeface="Barlow Semi Condensed"/>
              </a:defRPr>
            </a:lvl1pPr>
            <a:lvl2pPr lvl="1">
              <a:spcBef>
                <a:spcPts val="0"/>
              </a:spcBef>
              <a:spcAft>
                <a:spcPts val="0"/>
              </a:spcAft>
              <a:buNone/>
              <a:defRPr sz="2800">
                <a:latin typeface="Barlow Semi Condensed"/>
                <a:ea typeface="Barlow Semi Condensed"/>
                <a:cs typeface="Barlow Semi Condensed"/>
                <a:sym typeface="Barlow Semi Condensed"/>
              </a:defRPr>
            </a:lvl2pPr>
            <a:lvl3pPr lvl="2">
              <a:spcBef>
                <a:spcPts val="0"/>
              </a:spcBef>
              <a:spcAft>
                <a:spcPts val="0"/>
              </a:spcAft>
              <a:buNone/>
              <a:defRPr sz="2800">
                <a:latin typeface="Barlow Semi Condensed"/>
                <a:ea typeface="Barlow Semi Condensed"/>
                <a:cs typeface="Barlow Semi Condensed"/>
                <a:sym typeface="Barlow Semi Condensed"/>
              </a:defRPr>
            </a:lvl3pPr>
            <a:lvl4pPr lvl="3">
              <a:spcBef>
                <a:spcPts val="0"/>
              </a:spcBef>
              <a:spcAft>
                <a:spcPts val="0"/>
              </a:spcAft>
              <a:buNone/>
              <a:defRPr sz="2800">
                <a:latin typeface="Barlow Semi Condensed"/>
                <a:ea typeface="Barlow Semi Condensed"/>
                <a:cs typeface="Barlow Semi Condensed"/>
                <a:sym typeface="Barlow Semi Condensed"/>
              </a:defRPr>
            </a:lvl4pPr>
            <a:lvl5pPr lvl="4">
              <a:spcBef>
                <a:spcPts val="0"/>
              </a:spcBef>
              <a:spcAft>
                <a:spcPts val="0"/>
              </a:spcAft>
              <a:buNone/>
              <a:defRPr sz="2800">
                <a:latin typeface="Barlow Semi Condensed"/>
                <a:ea typeface="Barlow Semi Condensed"/>
                <a:cs typeface="Barlow Semi Condensed"/>
                <a:sym typeface="Barlow Semi Condensed"/>
              </a:defRPr>
            </a:lvl5pPr>
            <a:lvl6pPr lvl="5">
              <a:spcBef>
                <a:spcPts val="0"/>
              </a:spcBef>
              <a:spcAft>
                <a:spcPts val="0"/>
              </a:spcAft>
              <a:buNone/>
              <a:defRPr sz="2800">
                <a:latin typeface="Barlow Semi Condensed"/>
                <a:ea typeface="Barlow Semi Condensed"/>
                <a:cs typeface="Barlow Semi Condensed"/>
                <a:sym typeface="Barlow Semi Condensed"/>
              </a:defRPr>
            </a:lvl6pPr>
            <a:lvl7pPr lvl="6">
              <a:spcBef>
                <a:spcPts val="0"/>
              </a:spcBef>
              <a:spcAft>
                <a:spcPts val="0"/>
              </a:spcAft>
              <a:buNone/>
              <a:defRPr sz="2800">
                <a:latin typeface="Barlow Semi Condensed"/>
                <a:ea typeface="Barlow Semi Condensed"/>
                <a:cs typeface="Barlow Semi Condensed"/>
                <a:sym typeface="Barlow Semi Condensed"/>
              </a:defRPr>
            </a:lvl7pPr>
            <a:lvl8pPr lvl="7">
              <a:spcBef>
                <a:spcPts val="0"/>
              </a:spcBef>
              <a:spcAft>
                <a:spcPts val="0"/>
              </a:spcAft>
              <a:buNone/>
              <a:defRPr sz="2800">
                <a:latin typeface="Barlow Semi Condensed"/>
                <a:ea typeface="Barlow Semi Condensed"/>
                <a:cs typeface="Barlow Semi Condensed"/>
                <a:sym typeface="Barlow Semi Condensed"/>
              </a:defRPr>
            </a:lvl8pPr>
            <a:lvl9pPr lvl="8">
              <a:spcBef>
                <a:spcPts val="0"/>
              </a:spcBef>
              <a:spcAft>
                <a:spcPts val="0"/>
              </a:spcAft>
              <a:buNone/>
              <a:defRPr sz="2800">
                <a:latin typeface="Barlow Semi Condensed"/>
                <a:ea typeface="Barlow Semi Condensed"/>
                <a:cs typeface="Barlow Semi Condensed"/>
                <a:sym typeface="Barlow Semi Condensed"/>
              </a:defRPr>
            </a:lvl9pPr>
          </a:lstStyle>
          <a:p/>
        </p:txBody>
      </p:sp>
      <p:sp>
        <p:nvSpPr>
          <p:cNvPr id="831" name="Google Shape;831;p19"/>
          <p:cNvSpPr txBox="1"/>
          <p:nvPr/>
        </p:nvSpPr>
        <p:spPr>
          <a:xfrm>
            <a:off x="4978750" y="7328400"/>
            <a:ext cx="8323200" cy="1524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200">
                <a:solidFill>
                  <a:schemeClr val="accent1"/>
                </a:solidFill>
                <a:latin typeface="Barlow Semi Condensed Medium"/>
                <a:ea typeface="Barlow Semi Condensed Medium"/>
                <a:cs typeface="Barlow Semi Condensed Medium"/>
                <a:sym typeface="Barlow Semi Condensed Medium"/>
              </a:rPr>
              <a:t>CREDITS:</a:t>
            </a:r>
            <a:r>
              <a:rPr lang="en" sz="2200">
                <a:solidFill>
                  <a:schemeClr val="dk2"/>
                </a:solidFill>
                <a:latin typeface="Barlow Semi Condensed"/>
                <a:ea typeface="Barlow Semi Condensed"/>
                <a:cs typeface="Barlow Semi Condensed"/>
                <a:sym typeface="Barlow Semi Condensed"/>
              </a:rPr>
              <a:t> This presentation template was created by </a:t>
            </a:r>
            <a:r>
              <a:rPr lang="en" sz="22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2200">
                <a:solidFill>
                  <a:schemeClr val="dk2"/>
                </a:solidFill>
                <a:latin typeface="Barlow Semi Condensed"/>
                <a:ea typeface="Barlow Semi Condensed"/>
                <a:cs typeface="Barlow Semi Condensed"/>
                <a:sym typeface="Barlow Semi Condensed"/>
              </a:rPr>
              <a:t>, including icons by </a:t>
            </a:r>
            <a:r>
              <a:rPr lang="en" sz="22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2200">
                <a:solidFill>
                  <a:schemeClr val="dk2"/>
                </a:solidFill>
                <a:latin typeface="Barlow Semi Condensed"/>
                <a:ea typeface="Barlow Semi Condensed"/>
                <a:cs typeface="Barlow Semi Condensed"/>
                <a:sym typeface="Barlow Semi Condensed"/>
              </a:rPr>
              <a:t>, infographics &amp; images by </a:t>
            </a:r>
            <a:r>
              <a:rPr lang="en" sz="22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2200">
                <a:solidFill>
                  <a:schemeClr val="dk2"/>
                </a:solidFill>
                <a:latin typeface="Barlow Semi Condensed"/>
                <a:ea typeface="Barlow Semi Condensed"/>
                <a:cs typeface="Barlow Semi Condensed"/>
                <a:sym typeface="Barlow Semi Condensed"/>
              </a:rPr>
              <a:t> and illustrations by </a:t>
            </a:r>
            <a:r>
              <a:rPr lang="en" sz="22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sz="2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sz="2800">
              <a:solidFill>
                <a:schemeClr val="dk2"/>
              </a:solidFill>
              <a:latin typeface="Barlow Semi Condensed"/>
              <a:ea typeface="Barlow Semi Condensed"/>
              <a:cs typeface="Barlow Semi Condensed"/>
              <a:sym typeface="Barlow Semi Condensed"/>
            </a:endParaRPr>
          </a:p>
        </p:txBody>
      </p:sp>
      <p:cxnSp>
        <p:nvCxnSpPr>
          <p:cNvPr id="832" name="Google Shape;832;p19"/>
          <p:cNvCxnSpPr/>
          <p:nvPr/>
        </p:nvCxnSpPr>
        <p:spPr>
          <a:xfrm rot="5400000">
            <a:off x="14539416" y="6649100"/>
            <a:ext cx="2266200" cy="612600"/>
          </a:xfrm>
          <a:prstGeom prst="straightConnector1">
            <a:avLst/>
          </a:prstGeom>
          <a:noFill/>
          <a:ln cap="flat" cmpd="sng" w="9525">
            <a:solidFill>
              <a:schemeClr val="dk2"/>
            </a:solidFill>
            <a:prstDash val="solid"/>
            <a:round/>
            <a:headEnd len="med" w="med" type="none"/>
            <a:tailEnd len="med" w="med" type="none"/>
          </a:ln>
        </p:spPr>
      </p:cxnSp>
      <p:cxnSp>
        <p:nvCxnSpPr>
          <p:cNvPr id="833" name="Google Shape;833;p19"/>
          <p:cNvCxnSpPr/>
          <p:nvPr/>
        </p:nvCxnSpPr>
        <p:spPr>
          <a:xfrm flipH="1" rot="-5400000">
            <a:off x="14362816" y="4164800"/>
            <a:ext cx="2684400" cy="630600"/>
          </a:xfrm>
          <a:prstGeom prst="straightConnector1">
            <a:avLst/>
          </a:prstGeom>
          <a:noFill/>
          <a:ln cap="flat" cmpd="sng" w="9525">
            <a:solidFill>
              <a:schemeClr val="dk2"/>
            </a:solidFill>
            <a:prstDash val="solid"/>
            <a:round/>
            <a:headEnd len="med" w="med" type="none"/>
            <a:tailEnd len="med" w="med" type="none"/>
          </a:ln>
        </p:spPr>
      </p:cxnSp>
      <p:cxnSp>
        <p:nvCxnSpPr>
          <p:cNvPr id="834" name="Google Shape;834;p19"/>
          <p:cNvCxnSpPr/>
          <p:nvPr/>
        </p:nvCxnSpPr>
        <p:spPr>
          <a:xfrm rot="5400000">
            <a:off x="14464866" y="1472750"/>
            <a:ext cx="2664000" cy="784200"/>
          </a:xfrm>
          <a:prstGeom prst="straightConnector1">
            <a:avLst/>
          </a:prstGeom>
          <a:noFill/>
          <a:ln cap="flat" cmpd="sng" w="9525">
            <a:solidFill>
              <a:schemeClr val="dk2"/>
            </a:solidFill>
            <a:prstDash val="solid"/>
            <a:round/>
            <a:headEnd len="med" w="med" type="none"/>
            <a:tailEnd len="med" w="med" type="none"/>
          </a:ln>
        </p:spPr>
      </p:cxnSp>
      <p:cxnSp>
        <p:nvCxnSpPr>
          <p:cNvPr id="835" name="Google Shape;835;p19"/>
          <p:cNvCxnSpPr/>
          <p:nvPr/>
        </p:nvCxnSpPr>
        <p:spPr>
          <a:xfrm rot="5400000">
            <a:off x="16336866" y="-133200"/>
            <a:ext cx="547800" cy="814200"/>
          </a:xfrm>
          <a:prstGeom prst="straightConnector1">
            <a:avLst/>
          </a:prstGeom>
          <a:noFill/>
          <a:ln cap="flat" cmpd="sng" w="9525">
            <a:solidFill>
              <a:schemeClr val="dk2"/>
            </a:solidFill>
            <a:prstDash val="solid"/>
            <a:round/>
            <a:headEnd len="med" w="med" type="none"/>
            <a:tailEnd len="med" w="med" type="none"/>
          </a:ln>
        </p:spPr>
      </p:cxnSp>
      <p:grpSp>
        <p:nvGrpSpPr>
          <p:cNvPr id="836" name="Google Shape;836;p19"/>
          <p:cNvGrpSpPr/>
          <p:nvPr/>
        </p:nvGrpSpPr>
        <p:grpSpPr>
          <a:xfrm flipH="1" rot="5400000">
            <a:off x="14814666" y="2569850"/>
            <a:ext cx="1163600" cy="1164700"/>
            <a:chOff x="8064275" y="887850"/>
            <a:chExt cx="581800" cy="582350"/>
          </a:xfrm>
        </p:grpSpPr>
        <p:sp>
          <p:nvSpPr>
            <p:cNvPr id="837" name="Google Shape;837;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 name="Google Shape;838;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 name="Google Shape;839;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 name="Google Shape;840;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 name="Google Shape;841;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 name="Google Shape;842;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3" name="Google Shape;843;p19"/>
          <p:cNvGrpSpPr/>
          <p:nvPr/>
        </p:nvGrpSpPr>
        <p:grpSpPr>
          <a:xfrm flipH="1" rot="5400000">
            <a:off x="15739441" y="5508400"/>
            <a:ext cx="584050" cy="585150"/>
            <a:chOff x="7353050" y="316275"/>
            <a:chExt cx="292025" cy="292575"/>
          </a:xfrm>
        </p:grpSpPr>
        <p:sp>
          <p:nvSpPr>
            <p:cNvPr id="844" name="Google Shape;844;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 name="Google Shape;845;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 name="Google Shape;846;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 name="Google Shape;847;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8" name="Google Shape;848;p19"/>
          <p:cNvGrpSpPr/>
          <p:nvPr/>
        </p:nvGrpSpPr>
        <p:grpSpPr>
          <a:xfrm flipH="1" rot="5400000">
            <a:off x="16024916" y="356350"/>
            <a:ext cx="350000" cy="350000"/>
            <a:chOff x="8792300" y="321275"/>
            <a:chExt cx="175000" cy="175000"/>
          </a:xfrm>
        </p:grpSpPr>
        <p:sp>
          <p:nvSpPr>
            <p:cNvPr id="849" name="Google Shape;849;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 name="Google Shape;850;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 name="Google Shape;851;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 name="Google Shape;852;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3" name="Google Shape;853;p19"/>
          <p:cNvGrpSpPr/>
          <p:nvPr/>
        </p:nvGrpSpPr>
        <p:grpSpPr>
          <a:xfrm rot="5400000">
            <a:off x="15103367" y="7759851"/>
            <a:ext cx="586222" cy="586776"/>
            <a:chOff x="3164039" y="430875"/>
            <a:chExt cx="293111" cy="293388"/>
          </a:xfrm>
        </p:grpSpPr>
        <p:sp>
          <p:nvSpPr>
            <p:cNvPr id="854" name="Google Shape;854;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 name="Google Shape;855;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 name="Google Shape;856;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 name="Google Shape;857;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 name="Google Shape;858;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 name="Google Shape;859;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0" name="Google Shape;860;p19"/>
          <p:cNvGrpSpPr/>
          <p:nvPr/>
        </p:nvGrpSpPr>
        <p:grpSpPr>
          <a:xfrm flipH="1" rot="5400000">
            <a:off x="16518103" y="646287"/>
            <a:ext cx="350025" cy="54000"/>
            <a:chOff x="5662375" y="212375"/>
            <a:chExt cx="175013" cy="27000"/>
          </a:xfrm>
        </p:grpSpPr>
        <p:sp>
          <p:nvSpPr>
            <p:cNvPr id="861" name="Google Shape;861;p19"/>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 name="Google Shape;862;p19"/>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 name="Google Shape;863;p19"/>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864" name="Google Shape;864;p19"/>
          <p:cNvCxnSpPr/>
          <p:nvPr/>
        </p:nvCxnSpPr>
        <p:spPr>
          <a:xfrm flipH="1" rot="5400000">
            <a:off x="1481700" y="5196650"/>
            <a:ext cx="3345000" cy="252000"/>
          </a:xfrm>
          <a:prstGeom prst="straightConnector1">
            <a:avLst/>
          </a:prstGeom>
          <a:noFill/>
          <a:ln cap="flat" cmpd="sng" w="9525">
            <a:solidFill>
              <a:schemeClr val="dk2"/>
            </a:solidFill>
            <a:prstDash val="solid"/>
            <a:round/>
            <a:headEnd len="med" w="med" type="none"/>
            <a:tailEnd len="med" w="med" type="none"/>
          </a:ln>
        </p:spPr>
      </p:cxnSp>
      <p:cxnSp>
        <p:nvCxnSpPr>
          <p:cNvPr id="865" name="Google Shape;865;p19"/>
          <p:cNvCxnSpPr/>
          <p:nvPr/>
        </p:nvCxnSpPr>
        <p:spPr>
          <a:xfrm rot="-5400000">
            <a:off x="1694200" y="7108000"/>
            <a:ext cx="1659000" cy="1486800"/>
          </a:xfrm>
          <a:prstGeom prst="straightConnector1">
            <a:avLst/>
          </a:prstGeom>
          <a:noFill/>
          <a:ln cap="flat" cmpd="sng" w="9525">
            <a:solidFill>
              <a:schemeClr val="dk2"/>
            </a:solidFill>
            <a:prstDash val="solid"/>
            <a:round/>
            <a:headEnd len="med" w="med" type="none"/>
            <a:tailEnd len="med" w="med" type="none"/>
          </a:ln>
        </p:spPr>
      </p:cxnSp>
      <p:cxnSp>
        <p:nvCxnSpPr>
          <p:cNvPr id="866" name="Google Shape;866;p19"/>
          <p:cNvCxnSpPr/>
          <p:nvPr/>
        </p:nvCxnSpPr>
        <p:spPr>
          <a:xfrm flipH="1" rot="5400000">
            <a:off x="2211550" y="8302500"/>
            <a:ext cx="1593000" cy="2376000"/>
          </a:xfrm>
          <a:prstGeom prst="straightConnector1">
            <a:avLst/>
          </a:prstGeom>
          <a:noFill/>
          <a:ln cap="flat" cmpd="sng" w="9525">
            <a:solidFill>
              <a:schemeClr val="dk2"/>
            </a:solidFill>
            <a:prstDash val="solid"/>
            <a:round/>
            <a:headEnd len="med" w="med" type="none"/>
            <a:tailEnd len="med" w="med" type="none"/>
          </a:ln>
        </p:spPr>
      </p:cxnSp>
      <p:grpSp>
        <p:nvGrpSpPr>
          <p:cNvPr id="867" name="Google Shape;867;p19"/>
          <p:cNvGrpSpPr/>
          <p:nvPr/>
        </p:nvGrpSpPr>
        <p:grpSpPr>
          <a:xfrm rot="5400000">
            <a:off x="1242950" y="8124050"/>
            <a:ext cx="1163600" cy="1164700"/>
            <a:chOff x="8064275" y="887850"/>
            <a:chExt cx="581800" cy="582350"/>
          </a:xfrm>
        </p:grpSpPr>
        <p:sp>
          <p:nvSpPr>
            <p:cNvPr id="868" name="Google Shape;868;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 name="Google Shape;869;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 name="Google Shape;870;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 name="Google Shape;871;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 name="Google Shape;872;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 name="Google Shape;873;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4" name="Google Shape;874;p19"/>
          <p:cNvGrpSpPr/>
          <p:nvPr/>
        </p:nvGrpSpPr>
        <p:grpSpPr>
          <a:xfrm rot="5400000">
            <a:off x="2965650" y="6701600"/>
            <a:ext cx="584050" cy="585150"/>
            <a:chOff x="7353050" y="316275"/>
            <a:chExt cx="292025" cy="292575"/>
          </a:xfrm>
        </p:grpSpPr>
        <p:sp>
          <p:nvSpPr>
            <p:cNvPr id="875" name="Google Shape;875;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 name="Google Shape;876;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 name="Google Shape;877;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 name="Google Shape;878;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9" name="Google Shape;879;p19"/>
          <p:cNvGrpSpPr/>
          <p:nvPr/>
        </p:nvGrpSpPr>
        <p:grpSpPr>
          <a:xfrm rot="5400000">
            <a:off x="3190250" y="9580650"/>
            <a:ext cx="350000" cy="350000"/>
            <a:chOff x="8792300" y="321275"/>
            <a:chExt cx="175000" cy="175000"/>
          </a:xfrm>
        </p:grpSpPr>
        <p:sp>
          <p:nvSpPr>
            <p:cNvPr id="880" name="Google Shape;880;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 name="Google Shape;881;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 name="Google Shape;882;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 name="Google Shape;883;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84" name="Google Shape;884;p19"/>
          <p:cNvSpPr/>
          <p:nvPr/>
        </p:nvSpPr>
        <p:spPr>
          <a:xfrm rot="5400000">
            <a:off x="2754235" y="3377486"/>
            <a:ext cx="577229" cy="57667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 name="Google Shape;885;p19"/>
          <p:cNvSpPr/>
          <p:nvPr/>
        </p:nvSpPr>
        <p:spPr>
          <a:xfrm rot="5400000">
            <a:off x="2749751" y="3372423"/>
            <a:ext cx="586222" cy="586776"/>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 name="Google Shape;886;p19"/>
          <p:cNvSpPr/>
          <p:nvPr/>
        </p:nvSpPr>
        <p:spPr>
          <a:xfrm rot="5400000">
            <a:off x="2827219" y="3450478"/>
            <a:ext cx="431253" cy="430673"/>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 name="Google Shape;887;p19"/>
          <p:cNvSpPr/>
          <p:nvPr/>
        </p:nvSpPr>
        <p:spPr>
          <a:xfrm rot="5400000">
            <a:off x="2822723" y="3445427"/>
            <a:ext cx="440246" cy="4408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 name="Google Shape;888;p19"/>
          <p:cNvSpPr/>
          <p:nvPr/>
        </p:nvSpPr>
        <p:spPr>
          <a:xfrm rot="5400000">
            <a:off x="2906677" y="3529364"/>
            <a:ext cx="272354" cy="272354"/>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 name="Google Shape;889;p19"/>
          <p:cNvSpPr/>
          <p:nvPr/>
        </p:nvSpPr>
        <p:spPr>
          <a:xfrm rot="5400000">
            <a:off x="2901891" y="3525157"/>
            <a:ext cx="281901" cy="281347"/>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0" name="Google Shape;890;p19"/>
          <p:cNvGrpSpPr/>
          <p:nvPr/>
        </p:nvGrpSpPr>
        <p:grpSpPr>
          <a:xfrm rot="5400000">
            <a:off x="3402237" y="3030763"/>
            <a:ext cx="350025" cy="54000"/>
            <a:chOff x="5662375" y="212375"/>
            <a:chExt cx="175013" cy="27000"/>
          </a:xfrm>
        </p:grpSpPr>
        <p:sp>
          <p:nvSpPr>
            <p:cNvPr id="891" name="Google Shape;891;p19"/>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 name="Google Shape;892;p19"/>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 name="Google Shape;893;p19"/>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4" name="Google Shape;894;p19"/>
          <p:cNvGrpSpPr/>
          <p:nvPr/>
        </p:nvGrpSpPr>
        <p:grpSpPr>
          <a:xfrm rot="5400000">
            <a:off x="3639037" y="9124163"/>
            <a:ext cx="350025" cy="54000"/>
            <a:chOff x="5662375" y="212375"/>
            <a:chExt cx="175013" cy="27000"/>
          </a:xfrm>
        </p:grpSpPr>
        <p:sp>
          <p:nvSpPr>
            <p:cNvPr id="895" name="Google Shape;895;p19"/>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 name="Google Shape;896;p19"/>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 name="Google Shape;897;p19"/>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8" name="Google Shape;898;p19"/>
          <p:cNvGrpSpPr/>
          <p:nvPr/>
        </p:nvGrpSpPr>
        <p:grpSpPr>
          <a:xfrm rot="5400000">
            <a:off x="817187" y="8281563"/>
            <a:ext cx="350025" cy="54000"/>
            <a:chOff x="5662375" y="212375"/>
            <a:chExt cx="175013" cy="27000"/>
          </a:xfrm>
        </p:grpSpPr>
        <p:sp>
          <p:nvSpPr>
            <p:cNvPr id="899" name="Google Shape;899;p19"/>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 name="Google Shape;900;p19"/>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 name="Google Shape;901;p19"/>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902" name="Shape 902"/>
        <p:cNvGrpSpPr/>
        <p:nvPr/>
      </p:nvGrpSpPr>
      <p:grpSpPr>
        <a:xfrm>
          <a:off x="0" y="0"/>
          <a:ext cx="0" cy="0"/>
          <a:chOff x="0" y="0"/>
          <a:chExt cx="0" cy="0"/>
        </a:xfrm>
      </p:grpSpPr>
      <p:sp>
        <p:nvSpPr>
          <p:cNvPr id="903" name="Google Shape;903;p20"/>
          <p:cNvSpPr txBox="1"/>
          <p:nvPr>
            <p:ph hasCustomPrompt="1" type="title"/>
          </p:nvPr>
        </p:nvSpPr>
        <p:spPr>
          <a:xfrm>
            <a:off x="5650992" y="1408176"/>
            <a:ext cx="6967800" cy="1134000"/>
          </a:xfrm>
          <a:prstGeom prst="rect">
            <a:avLst/>
          </a:prstGeom>
        </p:spPr>
        <p:txBody>
          <a:bodyPr anchorCtr="0" anchor="b" bIns="182850" lIns="182850" spcFirstLastPara="1" rIns="182850" wrap="square" tIns="182850">
            <a:noAutofit/>
          </a:bodyPr>
          <a:lstStyle>
            <a:lvl1pPr lvl="0" rtl="0" algn="ctr">
              <a:spcBef>
                <a:spcPts val="0"/>
              </a:spcBef>
              <a:spcAft>
                <a:spcPts val="0"/>
              </a:spcAft>
              <a:buClr>
                <a:schemeClr val="accent1"/>
              </a:buClr>
              <a:buSzPts val="7200"/>
              <a:buNone/>
              <a:defRPr sz="7200">
                <a:solidFill>
                  <a:schemeClr val="accent1"/>
                </a:solidFill>
              </a:defRPr>
            </a:lvl1pPr>
            <a:lvl2pPr lvl="1" rtl="0" algn="ctr">
              <a:spcBef>
                <a:spcPts val="0"/>
              </a:spcBef>
              <a:spcAft>
                <a:spcPts val="0"/>
              </a:spcAft>
              <a:buClr>
                <a:schemeClr val="accent1"/>
              </a:buClr>
              <a:buSzPts val="7200"/>
              <a:buNone/>
              <a:defRPr sz="7200">
                <a:solidFill>
                  <a:schemeClr val="accent1"/>
                </a:solidFill>
              </a:defRPr>
            </a:lvl2pPr>
            <a:lvl3pPr lvl="2" rtl="0" algn="ctr">
              <a:spcBef>
                <a:spcPts val="0"/>
              </a:spcBef>
              <a:spcAft>
                <a:spcPts val="0"/>
              </a:spcAft>
              <a:buClr>
                <a:schemeClr val="accent1"/>
              </a:buClr>
              <a:buSzPts val="7200"/>
              <a:buNone/>
              <a:defRPr sz="7200">
                <a:solidFill>
                  <a:schemeClr val="accent1"/>
                </a:solidFill>
              </a:defRPr>
            </a:lvl3pPr>
            <a:lvl4pPr lvl="3" rtl="0" algn="ctr">
              <a:spcBef>
                <a:spcPts val="0"/>
              </a:spcBef>
              <a:spcAft>
                <a:spcPts val="0"/>
              </a:spcAft>
              <a:buClr>
                <a:schemeClr val="accent1"/>
              </a:buClr>
              <a:buSzPts val="7200"/>
              <a:buNone/>
              <a:defRPr sz="7200">
                <a:solidFill>
                  <a:schemeClr val="accent1"/>
                </a:solidFill>
              </a:defRPr>
            </a:lvl4pPr>
            <a:lvl5pPr lvl="4" rtl="0" algn="ctr">
              <a:spcBef>
                <a:spcPts val="0"/>
              </a:spcBef>
              <a:spcAft>
                <a:spcPts val="0"/>
              </a:spcAft>
              <a:buClr>
                <a:schemeClr val="accent1"/>
              </a:buClr>
              <a:buSzPts val="7200"/>
              <a:buNone/>
              <a:defRPr sz="7200">
                <a:solidFill>
                  <a:schemeClr val="accent1"/>
                </a:solidFill>
              </a:defRPr>
            </a:lvl5pPr>
            <a:lvl6pPr lvl="5" rtl="0" algn="ctr">
              <a:spcBef>
                <a:spcPts val="0"/>
              </a:spcBef>
              <a:spcAft>
                <a:spcPts val="0"/>
              </a:spcAft>
              <a:buClr>
                <a:schemeClr val="accent1"/>
              </a:buClr>
              <a:buSzPts val="7200"/>
              <a:buNone/>
              <a:defRPr sz="7200">
                <a:solidFill>
                  <a:schemeClr val="accent1"/>
                </a:solidFill>
              </a:defRPr>
            </a:lvl6pPr>
            <a:lvl7pPr lvl="6" rtl="0" algn="ctr">
              <a:spcBef>
                <a:spcPts val="0"/>
              </a:spcBef>
              <a:spcAft>
                <a:spcPts val="0"/>
              </a:spcAft>
              <a:buClr>
                <a:schemeClr val="accent1"/>
              </a:buClr>
              <a:buSzPts val="7200"/>
              <a:buNone/>
              <a:defRPr sz="7200">
                <a:solidFill>
                  <a:schemeClr val="accent1"/>
                </a:solidFill>
              </a:defRPr>
            </a:lvl7pPr>
            <a:lvl8pPr lvl="7" rtl="0" algn="ctr">
              <a:spcBef>
                <a:spcPts val="0"/>
              </a:spcBef>
              <a:spcAft>
                <a:spcPts val="0"/>
              </a:spcAft>
              <a:buClr>
                <a:schemeClr val="accent1"/>
              </a:buClr>
              <a:buSzPts val="7200"/>
              <a:buNone/>
              <a:defRPr sz="7200">
                <a:solidFill>
                  <a:schemeClr val="accent1"/>
                </a:solidFill>
              </a:defRPr>
            </a:lvl8pPr>
            <a:lvl9pPr lvl="8" rtl="0" algn="ctr">
              <a:spcBef>
                <a:spcPts val="0"/>
              </a:spcBef>
              <a:spcAft>
                <a:spcPts val="0"/>
              </a:spcAft>
              <a:buClr>
                <a:schemeClr val="accent1"/>
              </a:buClr>
              <a:buSzPts val="7200"/>
              <a:buNone/>
              <a:defRPr sz="7200">
                <a:solidFill>
                  <a:schemeClr val="accent1"/>
                </a:solidFill>
              </a:defRPr>
            </a:lvl9pPr>
          </a:lstStyle>
          <a:p>
            <a:r>
              <a:t>xx%</a:t>
            </a:r>
          </a:p>
        </p:txBody>
      </p:sp>
      <p:sp>
        <p:nvSpPr>
          <p:cNvPr id="904" name="Google Shape;904;p20"/>
          <p:cNvSpPr txBox="1"/>
          <p:nvPr>
            <p:ph idx="1" type="subTitle"/>
          </p:nvPr>
        </p:nvSpPr>
        <p:spPr>
          <a:xfrm>
            <a:off x="5650992" y="2450592"/>
            <a:ext cx="6967800" cy="548400"/>
          </a:xfrm>
          <a:prstGeom prst="rect">
            <a:avLst/>
          </a:prstGeom>
          <a:noFill/>
          <a:ln>
            <a:noFill/>
          </a:ln>
        </p:spPr>
        <p:txBody>
          <a:bodyPr anchorCtr="0" anchor="ctr" bIns="182850" lIns="182850" spcFirstLastPara="1" rIns="182850" wrap="square" tIns="182850">
            <a:noAutofit/>
          </a:bodyPr>
          <a:lstStyle>
            <a:lvl1pPr lvl="0"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9pPr>
          </a:lstStyle>
          <a:p/>
        </p:txBody>
      </p:sp>
      <p:sp>
        <p:nvSpPr>
          <p:cNvPr id="905" name="Google Shape;905;p20"/>
          <p:cNvSpPr txBox="1"/>
          <p:nvPr>
            <p:ph hasCustomPrompt="1" idx="2" type="title"/>
          </p:nvPr>
        </p:nvSpPr>
        <p:spPr>
          <a:xfrm>
            <a:off x="5650992" y="4370832"/>
            <a:ext cx="6967800" cy="1134000"/>
          </a:xfrm>
          <a:prstGeom prst="rect">
            <a:avLst/>
          </a:prstGeom>
        </p:spPr>
        <p:txBody>
          <a:bodyPr anchorCtr="0" anchor="b" bIns="182850" lIns="182850" spcFirstLastPara="1" rIns="182850" wrap="square" tIns="182850">
            <a:noAutofit/>
          </a:bodyPr>
          <a:lstStyle>
            <a:lvl1pPr lvl="0" rtl="0" algn="ctr">
              <a:spcBef>
                <a:spcPts val="0"/>
              </a:spcBef>
              <a:spcAft>
                <a:spcPts val="0"/>
              </a:spcAft>
              <a:buClr>
                <a:schemeClr val="accent1"/>
              </a:buClr>
              <a:buSzPts val="7200"/>
              <a:buNone/>
              <a:defRPr sz="7200">
                <a:solidFill>
                  <a:schemeClr val="accent1"/>
                </a:solidFill>
              </a:defRPr>
            </a:lvl1pPr>
            <a:lvl2pPr lvl="1" rtl="0" algn="ctr">
              <a:spcBef>
                <a:spcPts val="0"/>
              </a:spcBef>
              <a:spcAft>
                <a:spcPts val="0"/>
              </a:spcAft>
              <a:buClr>
                <a:schemeClr val="accent1"/>
              </a:buClr>
              <a:buSzPts val="7200"/>
              <a:buNone/>
              <a:defRPr sz="7200">
                <a:solidFill>
                  <a:schemeClr val="accent1"/>
                </a:solidFill>
              </a:defRPr>
            </a:lvl2pPr>
            <a:lvl3pPr lvl="2" rtl="0" algn="ctr">
              <a:spcBef>
                <a:spcPts val="0"/>
              </a:spcBef>
              <a:spcAft>
                <a:spcPts val="0"/>
              </a:spcAft>
              <a:buClr>
                <a:schemeClr val="accent1"/>
              </a:buClr>
              <a:buSzPts val="7200"/>
              <a:buNone/>
              <a:defRPr sz="7200">
                <a:solidFill>
                  <a:schemeClr val="accent1"/>
                </a:solidFill>
              </a:defRPr>
            </a:lvl3pPr>
            <a:lvl4pPr lvl="3" rtl="0" algn="ctr">
              <a:spcBef>
                <a:spcPts val="0"/>
              </a:spcBef>
              <a:spcAft>
                <a:spcPts val="0"/>
              </a:spcAft>
              <a:buClr>
                <a:schemeClr val="accent1"/>
              </a:buClr>
              <a:buSzPts val="7200"/>
              <a:buNone/>
              <a:defRPr sz="7200">
                <a:solidFill>
                  <a:schemeClr val="accent1"/>
                </a:solidFill>
              </a:defRPr>
            </a:lvl4pPr>
            <a:lvl5pPr lvl="4" rtl="0" algn="ctr">
              <a:spcBef>
                <a:spcPts val="0"/>
              </a:spcBef>
              <a:spcAft>
                <a:spcPts val="0"/>
              </a:spcAft>
              <a:buClr>
                <a:schemeClr val="accent1"/>
              </a:buClr>
              <a:buSzPts val="7200"/>
              <a:buNone/>
              <a:defRPr sz="7200">
                <a:solidFill>
                  <a:schemeClr val="accent1"/>
                </a:solidFill>
              </a:defRPr>
            </a:lvl5pPr>
            <a:lvl6pPr lvl="5" rtl="0" algn="ctr">
              <a:spcBef>
                <a:spcPts val="0"/>
              </a:spcBef>
              <a:spcAft>
                <a:spcPts val="0"/>
              </a:spcAft>
              <a:buClr>
                <a:schemeClr val="accent1"/>
              </a:buClr>
              <a:buSzPts val="7200"/>
              <a:buNone/>
              <a:defRPr sz="7200">
                <a:solidFill>
                  <a:schemeClr val="accent1"/>
                </a:solidFill>
              </a:defRPr>
            </a:lvl6pPr>
            <a:lvl7pPr lvl="6" rtl="0" algn="ctr">
              <a:spcBef>
                <a:spcPts val="0"/>
              </a:spcBef>
              <a:spcAft>
                <a:spcPts val="0"/>
              </a:spcAft>
              <a:buClr>
                <a:schemeClr val="accent1"/>
              </a:buClr>
              <a:buSzPts val="7200"/>
              <a:buNone/>
              <a:defRPr sz="7200">
                <a:solidFill>
                  <a:schemeClr val="accent1"/>
                </a:solidFill>
              </a:defRPr>
            </a:lvl7pPr>
            <a:lvl8pPr lvl="7" rtl="0" algn="ctr">
              <a:spcBef>
                <a:spcPts val="0"/>
              </a:spcBef>
              <a:spcAft>
                <a:spcPts val="0"/>
              </a:spcAft>
              <a:buClr>
                <a:schemeClr val="accent1"/>
              </a:buClr>
              <a:buSzPts val="7200"/>
              <a:buNone/>
              <a:defRPr sz="7200">
                <a:solidFill>
                  <a:schemeClr val="accent1"/>
                </a:solidFill>
              </a:defRPr>
            </a:lvl8pPr>
            <a:lvl9pPr lvl="8" rtl="0" algn="ctr">
              <a:spcBef>
                <a:spcPts val="0"/>
              </a:spcBef>
              <a:spcAft>
                <a:spcPts val="0"/>
              </a:spcAft>
              <a:buClr>
                <a:schemeClr val="accent1"/>
              </a:buClr>
              <a:buSzPts val="7200"/>
              <a:buNone/>
              <a:defRPr sz="7200">
                <a:solidFill>
                  <a:schemeClr val="accent1"/>
                </a:solidFill>
              </a:defRPr>
            </a:lvl9pPr>
          </a:lstStyle>
          <a:p>
            <a:r>
              <a:t>xx%</a:t>
            </a:r>
          </a:p>
        </p:txBody>
      </p:sp>
      <p:sp>
        <p:nvSpPr>
          <p:cNvPr id="906" name="Google Shape;906;p20"/>
          <p:cNvSpPr txBox="1"/>
          <p:nvPr>
            <p:ph idx="3" type="subTitle"/>
          </p:nvPr>
        </p:nvSpPr>
        <p:spPr>
          <a:xfrm>
            <a:off x="5650992" y="5394960"/>
            <a:ext cx="6967800" cy="548400"/>
          </a:xfrm>
          <a:prstGeom prst="rect">
            <a:avLst/>
          </a:prstGeom>
          <a:noFill/>
          <a:ln>
            <a:noFill/>
          </a:ln>
        </p:spPr>
        <p:txBody>
          <a:bodyPr anchorCtr="0" anchor="ctr" bIns="182850" lIns="182850" spcFirstLastPara="1" rIns="182850" wrap="square" tIns="182850">
            <a:noAutofit/>
          </a:bodyPr>
          <a:lstStyle>
            <a:lvl1pPr lvl="0"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9pPr>
          </a:lstStyle>
          <a:p/>
        </p:txBody>
      </p:sp>
      <p:sp>
        <p:nvSpPr>
          <p:cNvPr id="907" name="Google Shape;907;p20"/>
          <p:cNvSpPr txBox="1"/>
          <p:nvPr>
            <p:ph hasCustomPrompt="1" idx="4" type="title"/>
          </p:nvPr>
        </p:nvSpPr>
        <p:spPr>
          <a:xfrm>
            <a:off x="5650992" y="7296912"/>
            <a:ext cx="6967800" cy="1134000"/>
          </a:xfrm>
          <a:prstGeom prst="rect">
            <a:avLst/>
          </a:prstGeom>
        </p:spPr>
        <p:txBody>
          <a:bodyPr anchorCtr="0" anchor="b" bIns="182850" lIns="182850" spcFirstLastPara="1" rIns="182850" wrap="square" tIns="182850">
            <a:noAutofit/>
          </a:bodyPr>
          <a:lstStyle>
            <a:lvl1pPr lvl="0" rtl="0" algn="ctr">
              <a:spcBef>
                <a:spcPts val="0"/>
              </a:spcBef>
              <a:spcAft>
                <a:spcPts val="0"/>
              </a:spcAft>
              <a:buClr>
                <a:schemeClr val="accent1"/>
              </a:buClr>
              <a:buSzPts val="7200"/>
              <a:buNone/>
              <a:defRPr sz="7200">
                <a:solidFill>
                  <a:schemeClr val="accent1"/>
                </a:solidFill>
              </a:defRPr>
            </a:lvl1pPr>
            <a:lvl2pPr lvl="1" rtl="0" algn="ctr">
              <a:spcBef>
                <a:spcPts val="0"/>
              </a:spcBef>
              <a:spcAft>
                <a:spcPts val="0"/>
              </a:spcAft>
              <a:buClr>
                <a:schemeClr val="accent1"/>
              </a:buClr>
              <a:buSzPts val="7200"/>
              <a:buNone/>
              <a:defRPr sz="7200">
                <a:solidFill>
                  <a:schemeClr val="accent1"/>
                </a:solidFill>
              </a:defRPr>
            </a:lvl2pPr>
            <a:lvl3pPr lvl="2" rtl="0" algn="ctr">
              <a:spcBef>
                <a:spcPts val="0"/>
              </a:spcBef>
              <a:spcAft>
                <a:spcPts val="0"/>
              </a:spcAft>
              <a:buClr>
                <a:schemeClr val="accent1"/>
              </a:buClr>
              <a:buSzPts val="7200"/>
              <a:buNone/>
              <a:defRPr sz="7200">
                <a:solidFill>
                  <a:schemeClr val="accent1"/>
                </a:solidFill>
              </a:defRPr>
            </a:lvl3pPr>
            <a:lvl4pPr lvl="3" rtl="0" algn="ctr">
              <a:spcBef>
                <a:spcPts val="0"/>
              </a:spcBef>
              <a:spcAft>
                <a:spcPts val="0"/>
              </a:spcAft>
              <a:buClr>
                <a:schemeClr val="accent1"/>
              </a:buClr>
              <a:buSzPts val="7200"/>
              <a:buNone/>
              <a:defRPr sz="7200">
                <a:solidFill>
                  <a:schemeClr val="accent1"/>
                </a:solidFill>
              </a:defRPr>
            </a:lvl4pPr>
            <a:lvl5pPr lvl="4" rtl="0" algn="ctr">
              <a:spcBef>
                <a:spcPts val="0"/>
              </a:spcBef>
              <a:spcAft>
                <a:spcPts val="0"/>
              </a:spcAft>
              <a:buClr>
                <a:schemeClr val="accent1"/>
              </a:buClr>
              <a:buSzPts val="7200"/>
              <a:buNone/>
              <a:defRPr sz="7200">
                <a:solidFill>
                  <a:schemeClr val="accent1"/>
                </a:solidFill>
              </a:defRPr>
            </a:lvl5pPr>
            <a:lvl6pPr lvl="5" rtl="0" algn="ctr">
              <a:spcBef>
                <a:spcPts val="0"/>
              </a:spcBef>
              <a:spcAft>
                <a:spcPts val="0"/>
              </a:spcAft>
              <a:buClr>
                <a:schemeClr val="accent1"/>
              </a:buClr>
              <a:buSzPts val="7200"/>
              <a:buNone/>
              <a:defRPr sz="7200">
                <a:solidFill>
                  <a:schemeClr val="accent1"/>
                </a:solidFill>
              </a:defRPr>
            </a:lvl6pPr>
            <a:lvl7pPr lvl="6" rtl="0" algn="ctr">
              <a:spcBef>
                <a:spcPts val="0"/>
              </a:spcBef>
              <a:spcAft>
                <a:spcPts val="0"/>
              </a:spcAft>
              <a:buClr>
                <a:schemeClr val="accent1"/>
              </a:buClr>
              <a:buSzPts val="7200"/>
              <a:buNone/>
              <a:defRPr sz="7200">
                <a:solidFill>
                  <a:schemeClr val="accent1"/>
                </a:solidFill>
              </a:defRPr>
            </a:lvl7pPr>
            <a:lvl8pPr lvl="7" rtl="0" algn="ctr">
              <a:spcBef>
                <a:spcPts val="0"/>
              </a:spcBef>
              <a:spcAft>
                <a:spcPts val="0"/>
              </a:spcAft>
              <a:buClr>
                <a:schemeClr val="accent1"/>
              </a:buClr>
              <a:buSzPts val="7200"/>
              <a:buNone/>
              <a:defRPr sz="7200">
                <a:solidFill>
                  <a:schemeClr val="accent1"/>
                </a:solidFill>
              </a:defRPr>
            </a:lvl8pPr>
            <a:lvl9pPr lvl="8" rtl="0" algn="ctr">
              <a:spcBef>
                <a:spcPts val="0"/>
              </a:spcBef>
              <a:spcAft>
                <a:spcPts val="0"/>
              </a:spcAft>
              <a:buClr>
                <a:schemeClr val="accent1"/>
              </a:buClr>
              <a:buSzPts val="7200"/>
              <a:buNone/>
              <a:defRPr sz="7200">
                <a:solidFill>
                  <a:schemeClr val="accent1"/>
                </a:solidFill>
              </a:defRPr>
            </a:lvl9pPr>
          </a:lstStyle>
          <a:p>
            <a:r>
              <a:t>xx%</a:t>
            </a:r>
          </a:p>
        </p:txBody>
      </p:sp>
      <p:sp>
        <p:nvSpPr>
          <p:cNvPr id="908" name="Google Shape;908;p20"/>
          <p:cNvSpPr txBox="1"/>
          <p:nvPr>
            <p:ph idx="5" type="subTitle"/>
          </p:nvPr>
        </p:nvSpPr>
        <p:spPr>
          <a:xfrm>
            <a:off x="5669280" y="8339328"/>
            <a:ext cx="6967800" cy="548400"/>
          </a:xfrm>
          <a:prstGeom prst="rect">
            <a:avLst/>
          </a:prstGeom>
          <a:noFill/>
          <a:ln>
            <a:noFill/>
          </a:ln>
        </p:spPr>
        <p:txBody>
          <a:bodyPr anchorCtr="0" anchor="ctr" bIns="182850" lIns="182850" spcFirstLastPara="1" rIns="182850" wrap="square" tIns="182850">
            <a:noAutofit/>
          </a:bodyPr>
          <a:lstStyle>
            <a:lvl1pPr lvl="0"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9pPr>
          </a:lstStyle>
          <a:p/>
        </p:txBody>
      </p:sp>
      <p:cxnSp>
        <p:nvCxnSpPr>
          <p:cNvPr id="909" name="Google Shape;909;p20"/>
          <p:cNvCxnSpPr/>
          <p:nvPr/>
        </p:nvCxnSpPr>
        <p:spPr>
          <a:xfrm rot="5400000">
            <a:off x="14539416" y="6649100"/>
            <a:ext cx="2266200" cy="612600"/>
          </a:xfrm>
          <a:prstGeom prst="straightConnector1">
            <a:avLst/>
          </a:prstGeom>
          <a:noFill/>
          <a:ln cap="flat" cmpd="sng" w="9525">
            <a:solidFill>
              <a:schemeClr val="dk2"/>
            </a:solidFill>
            <a:prstDash val="solid"/>
            <a:round/>
            <a:headEnd len="med" w="med" type="none"/>
            <a:tailEnd len="med" w="med" type="none"/>
          </a:ln>
        </p:spPr>
      </p:cxnSp>
      <p:cxnSp>
        <p:nvCxnSpPr>
          <p:cNvPr id="910" name="Google Shape;910;p20"/>
          <p:cNvCxnSpPr/>
          <p:nvPr/>
        </p:nvCxnSpPr>
        <p:spPr>
          <a:xfrm flipH="1" rot="-5400000">
            <a:off x="14362816" y="4164800"/>
            <a:ext cx="2684400" cy="630600"/>
          </a:xfrm>
          <a:prstGeom prst="straightConnector1">
            <a:avLst/>
          </a:prstGeom>
          <a:noFill/>
          <a:ln cap="flat" cmpd="sng" w="9525">
            <a:solidFill>
              <a:schemeClr val="dk2"/>
            </a:solidFill>
            <a:prstDash val="solid"/>
            <a:round/>
            <a:headEnd len="med" w="med" type="none"/>
            <a:tailEnd len="med" w="med" type="none"/>
          </a:ln>
        </p:spPr>
      </p:cxnSp>
      <p:cxnSp>
        <p:nvCxnSpPr>
          <p:cNvPr id="911" name="Google Shape;911;p20"/>
          <p:cNvCxnSpPr/>
          <p:nvPr/>
        </p:nvCxnSpPr>
        <p:spPr>
          <a:xfrm rot="5400000">
            <a:off x="14464866" y="1472750"/>
            <a:ext cx="2664000" cy="784200"/>
          </a:xfrm>
          <a:prstGeom prst="straightConnector1">
            <a:avLst/>
          </a:prstGeom>
          <a:noFill/>
          <a:ln cap="flat" cmpd="sng" w="9525">
            <a:solidFill>
              <a:schemeClr val="dk2"/>
            </a:solidFill>
            <a:prstDash val="solid"/>
            <a:round/>
            <a:headEnd len="med" w="med" type="none"/>
            <a:tailEnd len="med" w="med" type="none"/>
          </a:ln>
        </p:spPr>
      </p:cxnSp>
      <p:cxnSp>
        <p:nvCxnSpPr>
          <p:cNvPr id="912" name="Google Shape;912;p20"/>
          <p:cNvCxnSpPr/>
          <p:nvPr/>
        </p:nvCxnSpPr>
        <p:spPr>
          <a:xfrm rot="5400000">
            <a:off x="16336866" y="-133200"/>
            <a:ext cx="547800" cy="814200"/>
          </a:xfrm>
          <a:prstGeom prst="straightConnector1">
            <a:avLst/>
          </a:prstGeom>
          <a:noFill/>
          <a:ln cap="flat" cmpd="sng" w="9525">
            <a:solidFill>
              <a:schemeClr val="dk2"/>
            </a:solidFill>
            <a:prstDash val="solid"/>
            <a:round/>
            <a:headEnd len="med" w="med" type="none"/>
            <a:tailEnd len="med" w="med" type="none"/>
          </a:ln>
        </p:spPr>
      </p:cxnSp>
      <p:grpSp>
        <p:nvGrpSpPr>
          <p:cNvPr id="913" name="Google Shape;913;p20"/>
          <p:cNvGrpSpPr/>
          <p:nvPr/>
        </p:nvGrpSpPr>
        <p:grpSpPr>
          <a:xfrm flipH="1" rot="5400000">
            <a:off x="14814666" y="2569850"/>
            <a:ext cx="1163600" cy="1164700"/>
            <a:chOff x="8064275" y="887850"/>
            <a:chExt cx="581800" cy="582350"/>
          </a:xfrm>
        </p:grpSpPr>
        <p:sp>
          <p:nvSpPr>
            <p:cNvPr id="914" name="Google Shape;914;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 name="Google Shape;915;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 name="Google Shape;916;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 name="Google Shape;917;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 name="Google Shape;918;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 name="Google Shape;919;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0" name="Google Shape;920;p20"/>
          <p:cNvGrpSpPr/>
          <p:nvPr/>
        </p:nvGrpSpPr>
        <p:grpSpPr>
          <a:xfrm flipH="1" rot="5400000">
            <a:off x="15739441" y="5508400"/>
            <a:ext cx="584050" cy="585150"/>
            <a:chOff x="7353050" y="316275"/>
            <a:chExt cx="292025" cy="292575"/>
          </a:xfrm>
        </p:grpSpPr>
        <p:sp>
          <p:nvSpPr>
            <p:cNvPr id="921" name="Google Shape;921;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 name="Google Shape;922;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 name="Google Shape;923;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 name="Google Shape;924;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5" name="Google Shape;925;p20"/>
          <p:cNvGrpSpPr/>
          <p:nvPr/>
        </p:nvGrpSpPr>
        <p:grpSpPr>
          <a:xfrm flipH="1" rot="5400000">
            <a:off x="16024916" y="356350"/>
            <a:ext cx="350000" cy="350000"/>
            <a:chOff x="8792300" y="321275"/>
            <a:chExt cx="175000" cy="175000"/>
          </a:xfrm>
        </p:grpSpPr>
        <p:sp>
          <p:nvSpPr>
            <p:cNvPr id="926" name="Google Shape;926;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 name="Google Shape;927;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 name="Google Shape;928;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 name="Google Shape;929;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0" name="Google Shape;930;p20"/>
          <p:cNvGrpSpPr/>
          <p:nvPr/>
        </p:nvGrpSpPr>
        <p:grpSpPr>
          <a:xfrm rot="5400000">
            <a:off x="15103367" y="7759851"/>
            <a:ext cx="586222" cy="586776"/>
            <a:chOff x="3164039" y="430875"/>
            <a:chExt cx="293111" cy="293388"/>
          </a:xfrm>
        </p:grpSpPr>
        <p:sp>
          <p:nvSpPr>
            <p:cNvPr id="931" name="Google Shape;931;p2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 name="Google Shape;932;p2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 name="Google Shape;933;p2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 name="Google Shape;934;p2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 name="Google Shape;935;p2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 name="Google Shape;936;p2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7" name="Google Shape;937;p20"/>
          <p:cNvGrpSpPr/>
          <p:nvPr/>
        </p:nvGrpSpPr>
        <p:grpSpPr>
          <a:xfrm flipH="1" rot="5400000">
            <a:off x="16518103" y="646287"/>
            <a:ext cx="350025" cy="54000"/>
            <a:chOff x="5662375" y="212375"/>
            <a:chExt cx="175013" cy="27000"/>
          </a:xfrm>
        </p:grpSpPr>
        <p:sp>
          <p:nvSpPr>
            <p:cNvPr id="938" name="Google Shape;938;p20"/>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 name="Google Shape;939;p20"/>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 name="Google Shape;940;p20"/>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941" name="Google Shape;941;p20"/>
          <p:cNvCxnSpPr/>
          <p:nvPr/>
        </p:nvCxnSpPr>
        <p:spPr>
          <a:xfrm flipH="1" rot="5400000">
            <a:off x="1481700" y="5196650"/>
            <a:ext cx="3345000" cy="252000"/>
          </a:xfrm>
          <a:prstGeom prst="straightConnector1">
            <a:avLst/>
          </a:prstGeom>
          <a:noFill/>
          <a:ln cap="flat" cmpd="sng" w="9525">
            <a:solidFill>
              <a:schemeClr val="dk2"/>
            </a:solidFill>
            <a:prstDash val="solid"/>
            <a:round/>
            <a:headEnd len="med" w="med" type="none"/>
            <a:tailEnd len="med" w="med" type="none"/>
          </a:ln>
        </p:spPr>
      </p:cxnSp>
      <p:cxnSp>
        <p:nvCxnSpPr>
          <p:cNvPr id="942" name="Google Shape;942;p20"/>
          <p:cNvCxnSpPr/>
          <p:nvPr/>
        </p:nvCxnSpPr>
        <p:spPr>
          <a:xfrm rot="-5400000">
            <a:off x="1694200" y="7108000"/>
            <a:ext cx="1659000" cy="1486800"/>
          </a:xfrm>
          <a:prstGeom prst="straightConnector1">
            <a:avLst/>
          </a:prstGeom>
          <a:noFill/>
          <a:ln cap="flat" cmpd="sng" w="9525">
            <a:solidFill>
              <a:schemeClr val="dk2"/>
            </a:solidFill>
            <a:prstDash val="solid"/>
            <a:round/>
            <a:headEnd len="med" w="med" type="none"/>
            <a:tailEnd len="med" w="med" type="none"/>
          </a:ln>
        </p:spPr>
      </p:cxnSp>
      <p:cxnSp>
        <p:nvCxnSpPr>
          <p:cNvPr id="943" name="Google Shape;943;p20"/>
          <p:cNvCxnSpPr/>
          <p:nvPr/>
        </p:nvCxnSpPr>
        <p:spPr>
          <a:xfrm flipH="1" rot="5400000">
            <a:off x="2211550" y="8302500"/>
            <a:ext cx="1593000" cy="2376000"/>
          </a:xfrm>
          <a:prstGeom prst="straightConnector1">
            <a:avLst/>
          </a:prstGeom>
          <a:noFill/>
          <a:ln cap="flat" cmpd="sng" w="9525">
            <a:solidFill>
              <a:schemeClr val="dk2"/>
            </a:solidFill>
            <a:prstDash val="solid"/>
            <a:round/>
            <a:headEnd len="med" w="med" type="none"/>
            <a:tailEnd len="med" w="med" type="none"/>
          </a:ln>
        </p:spPr>
      </p:cxnSp>
      <p:grpSp>
        <p:nvGrpSpPr>
          <p:cNvPr id="944" name="Google Shape;944;p20"/>
          <p:cNvGrpSpPr/>
          <p:nvPr/>
        </p:nvGrpSpPr>
        <p:grpSpPr>
          <a:xfrm rot="5400000">
            <a:off x="1242950" y="8124050"/>
            <a:ext cx="1163600" cy="1164700"/>
            <a:chOff x="8064275" y="887850"/>
            <a:chExt cx="581800" cy="582350"/>
          </a:xfrm>
        </p:grpSpPr>
        <p:sp>
          <p:nvSpPr>
            <p:cNvPr id="945" name="Google Shape;945;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 name="Google Shape;946;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 name="Google Shape;947;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 name="Google Shape;948;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 name="Google Shape;949;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 name="Google Shape;950;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1" name="Google Shape;951;p20"/>
          <p:cNvGrpSpPr/>
          <p:nvPr/>
        </p:nvGrpSpPr>
        <p:grpSpPr>
          <a:xfrm rot="5400000">
            <a:off x="2965650" y="6701600"/>
            <a:ext cx="584050" cy="585150"/>
            <a:chOff x="7353050" y="316275"/>
            <a:chExt cx="292025" cy="292575"/>
          </a:xfrm>
        </p:grpSpPr>
        <p:sp>
          <p:nvSpPr>
            <p:cNvPr id="952" name="Google Shape;952;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 name="Google Shape;953;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 name="Google Shape;954;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 name="Google Shape;955;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6" name="Google Shape;956;p20"/>
          <p:cNvGrpSpPr/>
          <p:nvPr/>
        </p:nvGrpSpPr>
        <p:grpSpPr>
          <a:xfrm rot="5400000">
            <a:off x="3190250" y="9580650"/>
            <a:ext cx="350000" cy="350000"/>
            <a:chOff x="8792300" y="321275"/>
            <a:chExt cx="175000" cy="175000"/>
          </a:xfrm>
        </p:grpSpPr>
        <p:sp>
          <p:nvSpPr>
            <p:cNvPr id="957" name="Google Shape;957;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 name="Google Shape;958;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 name="Google Shape;959;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 name="Google Shape;960;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61" name="Google Shape;961;p20"/>
          <p:cNvSpPr/>
          <p:nvPr/>
        </p:nvSpPr>
        <p:spPr>
          <a:xfrm rot="5400000">
            <a:off x="2754235" y="3377486"/>
            <a:ext cx="577229" cy="57667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 name="Google Shape;962;p20"/>
          <p:cNvSpPr/>
          <p:nvPr/>
        </p:nvSpPr>
        <p:spPr>
          <a:xfrm rot="5400000">
            <a:off x="2749751" y="3372423"/>
            <a:ext cx="586222" cy="586776"/>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 name="Google Shape;963;p20"/>
          <p:cNvSpPr/>
          <p:nvPr/>
        </p:nvSpPr>
        <p:spPr>
          <a:xfrm rot="5400000">
            <a:off x="2827219" y="3450478"/>
            <a:ext cx="431253" cy="430673"/>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 name="Google Shape;964;p20"/>
          <p:cNvSpPr/>
          <p:nvPr/>
        </p:nvSpPr>
        <p:spPr>
          <a:xfrm rot="5400000">
            <a:off x="2822723" y="3445427"/>
            <a:ext cx="440246" cy="4408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 name="Google Shape;965;p20"/>
          <p:cNvSpPr/>
          <p:nvPr/>
        </p:nvSpPr>
        <p:spPr>
          <a:xfrm rot="5400000">
            <a:off x="2906677" y="3529364"/>
            <a:ext cx="272354" cy="272354"/>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 name="Google Shape;966;p20"/>
          <p:cNvSpPr/>
          <p:nvPr/>
        </p:nvSpPr>
        <p:spPr>
          <a:xfrm rot="5400000">
            <a:off x="2901891" y="3525157"/>
            <a:ext cx="281901" cy="281347"/>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67" name="Google Shape;967;p20"/>
          <p:cNvGrpSpPr/>
          <p:nvPr/>
        </p:nvGrpSpPr>
        <p:grpSpPr>
          <a:xfrm rot="5400000">
            <a:off x="3402237" y="3030763"/>
            <a:ext cx="350025" cy="54000"/>
            <a:chOff x="5662375" y="212375"/>
            <a:chExt cx="175013" cy="27000"/>
          </a:xfrm>
        </p:grpSpPr>
        <p:sp>
          <p:nvSpPr>
            <p:cNvPr id="968" name="Google Shape;968;p20"/>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 name="Google Shape;969;p20"/>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 name="Google Shape;970;p20"/>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1" name="Google Shape;971;p20"/>
          <p:cNvGrpSpPr/>
          <p:nvPr/>
        </p:nvGrpSpPr>
        <p:grpSpPr>
          <a:xfrm rot="5400000">
            <a:off x="3639037" y="9124163"/>
            <a:ext cx="350025" cy="54000"/>
            <a:chOff x="5662375" y="212375"/>
            <a:chExt cx="175013" cy="27000"/>
          </a:xfrm>
        </p:grpSpPr>
        <p:sp>
          <p:nvSpPr>
            <p:cNvPr id="972" name="Google Shape;972;p20"/>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 name="Google Shape;973;p20"/>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 name="Google Shape;974;p20"/>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5" name="Google Shape;975;p20"/>
          <p:cNvGrpSpPr/>
          <p:nvPr/>
        </p:nvGrpSpPr>
        <p:grpSpPr>
          <a:xfrm rot="5400000">
            <a:off x="817187" y="8281563"/>
            <a:ext cx="350025" cy="54000"/>
            <a:chOff x="5662375" y="212375"/>
            <a:chExt cx="175013" cy="27000"/>
          </a:xfrm>
        </p:grpSpPr>
        <p:sp>
          <p:nvSpPr>
            <p:cNvPr id="976" name="Google Shape;976;p20"/>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 name="Google Shape;977;p20"/>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 name="Google Shape;978;p20"/>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grpSp>
        <p:nvGrpSpPr>
          <p:cNvPr id="15" name="Google Shape;15;p3"/>
          <p:cNvGrpSpPr/>
          <p:nvPr/>
        </p:nvGrpSpPr>
        <p:grpSpPr>
          <a:xfrm>
            <a:off x="4265298" y="1426505"/>
            <a:ext cx="9757404" cy="7434008"/>
            <a:chOff x="399425" y="238125"/>
            <a:chExt cx="6810025" cy="5187000"/>
          </a:xfrm>
        </p:grpSpPr>
        <p:sp>
          <p:nvSpPr>
            <p:cNvPr id="16" name="Google Shape;16;p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 name="Google Shape;17;p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8" name="Google Shape;18;p3"/>
          <p:cNvSpPr txBox="1"/>
          <p:nvPr>
            <p:ph type="title"/>
          </p:nvPr>
        </p:nvSpPr>
        <p:spPr>
          <a:xfrm>
            <a:off x="5943600" y="4462272"/>
            <a:ext cx="6400800" cy="1609200"/>
          </a:xfrm>
          <a:prstGeom prst="rect">
            <a:avLst/>
          </a:prstGeom>
        </p:spPr>
        <p:txBody>
          <a:bodyPr anchorCtr="0" anchor="ctr" bIns="182850" lIns="182850" spcFirstLastPara="1" rIns="182850" wrap="square" tIns="182850">
            <a:noAutofit/>
          </a:bodyPr>
          <a:lstStyle>
            <a:lvl1pPr lvl="0" rtl="0" algn="ctr">
              <a:spcBef>
                <a:spcPts val="0"/>
              </a:spcBef>
              <a:spcAft>
                <a:spcPts val="0"/>
              </a:spcAft>
              <a:buSzPts val="7200"/>
              <a:buNone/>
              <a:defRPr sz="72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19" name="Google Shape;19;p3"/>
          <p:cNvSpPr txBox="1"/>
          <p:nvPr>
            <p:ph hasCustomPrompt="1" idx="2" type="title"/>
          </p:nvPr>
        </p:nvSpPr>
        <p:spPr>
          <a:xfrm>
            <a:off x="5943600" y="2322576"/>
            <a:ext cx="5935200" cy="21396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19200"/>
              <a:buNone/>
              <a:defRPr sz="19200"/>
            </a:lvl1pPr>
            <a:lvl2pPr lvl="1" rtl="0" algn="ctr">
              <a:spcBef>
                <a:spcPts val="0"/>
              </a:spcBef>
              <a:spcAft>
                <a:spcPts val="0"/>
              </a:spcAft>
              <a:buSzPts val="19200"/>
              <a:buNone/>
              <a:defRPr sz="19200"/>
            </a:lvl2pPr>
            <a:lvl3pPr lvl="2" rtl="0" algn="ctr">
              <a:spcBef>
                <a:spcPts val="0"/>
              </a:spcBef>
              <a:spcAft>
                <a:spcPts val="0"/>
              </a:spcAft>
              <a:buSzPts val="19200"/>
              <a:buNone/>
              <a:defRPr sz="19200"/>
            </a:lvl3pPr>
            <a:lvl4pPr lvl="3" rtl="0" algn="ctr">
              <a:spcBef>
                <a:spcPts val="0"/>
              </a:spcBef>
              <a:spcAft>
                <a:spcPts val="0"/>
              </a:spcAft>
              <a:buSzPts val="19200"/>
              <a:buNone/>
              <a:defRPr sz="19200"/>
            </a:lvl4pPr>
            <a:lvl5pPr lvl="4" rtl="0" algn="ctr">
              <a:spcBef>
                <a:spcPts val="0"/>
              </a:spcBef>
              <a:spcAft>
                <a:spcPts val="0"/>
              </a:spcAft>
              <a:buSzPts val="19200"/>
              <a:buNone/>
              <a:defRPr sz="19200"/>
            </a:lvl5pPr>
            <a:lvl6pPr lvl="5" rtl="0" algn="ctr">
              <a:spcBef>
                <a:spcPts val="0"/>
              </a:spcBef>
              <a:spcAft>
                <a:spcPts val="0"/>
              </a:spcAft>
              <a:buSzPts val="19200"/>
              <a:buNone/>
              <a:defRPr sz="19200"/>
            </a:lvl6pPr>
            <a:lvl7pPr lvl="6" rtl="0" algn="ctr">
              <a:spcBef>
                <a:spcPts val="0"/>
              </a:spcBef>
              <a:spcAft>
                <a:spcPts val="0"/>
              </a:spcAft>
              <a:buSzPts val="19200"/>
              <a:buNone/>
              <a:defRPr sz="19200"/>
            </a:lvl7pPr>
            <a:lvl8pPr lvl="7" rtl="0" algn="ctr">
              <a:spcBef>
                <a:spcPts val="0"/>
              </a:spcBef>
              <a:spcAft>
                <a:spcPts val="0"/>
              </a:spcAft>
              <a:buSzPts val="19200"/>
              <a:buNone/>
              <a:defRPr sz="19200"/>
            </a:lvl8pPr>
            <a:lvl9pPr lvl="8" rtl="0" algn="ctr">
              <a:spcBef>
                <a:spcPts val="0"/>
              </a:spcBef>
              <a:spcAft>
                <a:spcPts val="0"/>
              </a:spcAft>
              <a:buSzPts val="19200"/>
              <a:buNone/>
              <a:defRPr sz="19200"/>
            </a:lvl9pPr>
          </a:lstStyle>
          <a:p>
            <a:r>
              <a:t>xx%</a:t>
            </a:r>
          </a:p>
        </p:txBody>
      </p:sp>
      <p:sp>
        <p:nvSpPr>
          <p:cNvPr id="20" name="Google Shape;20;p3"/>
          <p:cNvSpPr txBox="1"/>
          <p:nvPr>
            <p:ph idx="1" type="subTitle"/>
          </p:nvPr>
        </p:nvSpPr>
        <p:spPr>
          <a:xfrm>
            <a:off x="5946450" y="5998464"/>
            <a:ext cx="6400800" cy="1371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grpSp>
        <p:nvGrpSpPr>
          <p:cNvPr id="21" name="Google Shape;21;p3"/>
          <p:cNvGrpSpPr/>
          <p:nvPr/>
        </p:nvGrpSpPr>
        <p:grpSpPr>
          <a:xfrm>
            <a:off x="865700" y="0"/>
            <a:ext cx="16556600" cy="10331400"/>
            <a:chOff x="432850" y="0"/>
            <a:chExt cx="8278300" cy="5165700"/>
          </a:xfrm>
        </p:grpSpPr>
        <p:cxnSp>
          <p:nvCxnSpPr>
            <p:cNvPr id="22" name="Google Shape;22;p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3" name="Google Shape;23;p3"/>
            <p:cNvGrpSpPr/>
            <p:nvPr/>
          </p:nvGrpSpPr>
          <p:grpSpPr>
            <a:xfrm>
              <a:off x="8129350" y="4292175"/>
              <a:ext cx="581800" cy="582350"/>
              <a:chOff x="8064275" y="887850"/>
              <a:chExt cx="581800" cy="582350"/>
            </a:xfrm>
          </p:grpSpPr>
          <p:sp>
            <p:nvSpPr>
              <p:cNvPr id="24" name="Google Shape;24;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 name="Google Shape;25;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 name="Google Shape;26;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 name="Google Shape;27;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 name="Google Shape;28;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 name="Google Shape;29;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 name="Google Shape;30;p3"/>
            <p:cNvGrpSpPr/>
            <p:nvPr/>
          </p:nvGrpSpPr>
          <p:grpSpPr>
            <a:xfrm>
              <a:off x="8274238" y="3720600"/>
              <a:ext cx="292025" cy="292575"/>
              <a:chOff x="7353050" y="316275"/>
              <a:chExt cx="292025" cy="292575"/>
            </a:xfrm>
          </p:grpSpPr>
          <p:sp>
            <p:nvSpPr>
              <p:cNvPr id="31" name="Google Shape;31;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 name="Google Shape;32;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 name="Google Shape;33;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 name="Google Shape;34;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5" name="Google Shape;35;p3"/>
            <p:cNvGrpSpPr/>
            <p:nvPr/>
          </p:nvGrpSpPr>
          <p:grpSpPr>
            <a:xfrm>
              <a:off x="8332763" y="3212475"/>
              <a:ext cx="175000" cy="175000"/>
              <a:chOff x="8792300" y="321275"/>
              <a:chExt cx="175000" cy="175000"/>
            </a:xfrm>
          </p:grpSpPr>
          <p:sp>
            <p:nvSpPr>
              <p:cNvPr id="36" name="Google Shape;36;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 name="Google Shape;37;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 name="Google Shape;38;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 name="Google Shape;39;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40" name="Google Shape;40;p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41" name="Google Shape;41;p3"/>
            <p:cNvGrpSpPr/>
            <p:nvPr/>
          </p:nvGrpSpPr>
          <p:grpSpPr>
            <a:xfrm rot="10800000">
              <a:off x="432850" y="291788"/>
              <a:ext cx="581800" cy="582350"/>
              <a:chOff x="8064275" y="887850"/>
              <a:chExt cx="581800" cy="582350"/>
            </a:xfrm>
          </p:grpSpPr>
          <p:sp>
            <p:nvSpPr>
              <p:cNvPr id="42" name="Google Shape;42;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 name="Google Shape;43;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 name="Google Shape;44;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 name="Google Shape;45;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 name="Google Shape;46;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 name="Google Shape;47;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 name="Google Shape;48;p3"/>
            <p:cNvGrpSpPr/>
            <p:nvPr/>
          </p:nvGrpSpPr>
          <p:grpSpPr>
            <a:xfrm rot="10800000">
              <a:off x="577738" y="1153138"/>
              <a:ext cx="292025" cy="292575"/>
              <a:chOff x="7353050" y="316275"/>
              <a:chExt cx="292025" cy="292575"/>
            </a:xfrm>
          </p:grpSpPr>
          <p:sp>
            <p:nvSpPr>
              <p:cNvPr id="49" name="Google Shape;49;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 name="Google Shape;50;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 name="Google Shape;51;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 name="Google Shape;52;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 name="Google Shape;53;p3"/>
            <p:cNvGrpSpPr/>
            <p:nvPr/>
          </p:nvGrpSpPr>
          <p:grpSpPr>
            <a:xfrm rot="10800000">
              <a:off x="636238" y="1778838"/>
              <a:ext cx="175000" cy="175000"/>
              <a:chOff x="8792300" y="321275"/>
              <a:chExt cx="175000" cy="175000"/>
            </a:xfrm>
          </p:grpSpPr>
          <p:sp>
            <p:nvSpPr>
              <p:cNvPr id="54" name="Google Shape;54;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 name="Google Shape;55;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 name="Google Shape;56;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 name="Google Shape;57;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432850" y="2003163"/>
              <a:ext cx="175013" cy="27000"/>
              <a:chOff x="5662375" y="212375"/>
              <a:chExt cx="175013" cy="27000"/>
            </a:xfrm>
          </p:grpSpPr>
          <p:sp>
            <p:nvSpPr>
              <p:cNvPr id="59" name="Google Shape;59;p3"/>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 name="Google Shape;60;p3"/>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 name="Google Shape;61;p3"/>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 name="Google Shape;62;p3"/>
            <p:cNvGrpSpPr/>
            <p:nvPr/>
          </p:nvGrpSpPr>
          <p:grpSpPr>
            <a:xfrm>
              <a:off x="788100" y="208488"/>
              <a:ext cx="175013" cy="27000"/>
              <a:chOff x="5662375" y="212375"/>
              <a:chExt cx="175013" cy="27000"/>
            </a:xfrm>
          </p:grpSpPr>
          <p:sp>
            <p:nvSpPr>
              <p:cNvPr id="63" name="Google Shape;63;p3"/>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 name="Google Shape;64;p3"/>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 name="Google Shape;65;p3"/>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 name="Google Shape;66;p3"/>
            <p:cNvGrpSpPr/>
            <p:nvPr/>
          </p:nvGrpSpPr>
          <p:grpSpPr>
            <a:xfrm>
              <a:off x="8129350" y="4988725"/>
              <a:ext cx="175013" cy="27000"/>
              <a:chOff x="5662375" y="212375"/>
              <a:chExt cx="175013" cy="27000"/>
            </a:xfrm>
          </p:grpSpPr>
          <p:sp>
            <p:nvSpPr>
              <p:cNvPr id="67" name="Google Shape;67;p3"/>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 name="Google Shape;68;p3"/>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 name="Google Shape;69;p3"/>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 name="Google Shape;70;p3"/>
            <p:cNvGrpSpPr/>
            <p:nvPr/>
          </p:nvGrpSpPr>
          <p:grpSpPr>
            <a:xfrm>
              <a:off x="8497550" y="3429425"/>
              <a:ext cx="175013" cy="27000"/>
              <a:chOff x="5662375" y="212375"/>
              <a:chExt cx="175013" cy="27000"/>
            </a:xfrm>
          </p:grpSpPr>
          <p:sp>
            <p:nvSpPr>
              <p:cNvPr id="71" name="Google Shape;71;p3"/>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 name="Google Shape;72;p3"/>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 name="Google Shape;73;p3"/>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74" name="Google Shape;74;p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75" name="Google Shape;75;p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76" name="Google Shape;76;p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 name="Google Shape;77;p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 name="Google Shape;78;p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 name="Google Shape;79;p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979" name="Shape 979"/>
        <p:cNvGrpSpPr/>
        <p:nvPr/>
      </p:nvGrpSpPr>
      <p:grpSpPr>
        <a:xfrm>
          <a:off x="0" y="0"/>
          <a:ext cx="0" cy="0"/>
          <a:chOff x="0" y="0"/>
          <a:chExt cx="0" cy="0"/>
        </a:xfrm>
      </p:grpSpPr>
      <p:sp>
        <p:nvSpPr>
          <p:cNvPr id="980" name="Google Shape;980;p21"/>
          <p:cNvSpPr txBox="1"/>
          <p:nvPr>
            <p:ph type="title"/>
          </p:nvPr>
        </p:nvSpPr>
        <p:spPr>
          <a:xfrm>
            <a:off x="5925312" y="676656"/>
            <a:ext cx="6437400" cy="1145400"/>
          </a:xfrm>
          <a:prstGeom prst="rect">
            <a:avLst/>
          </a:prstGeom>
        </p:spPr>
        <p:txBody>
          <a:bodyPr anchorCtr="0" anchor="t" bIns="182850" lIns="182850" spcFirstLastPara="1" rIns="182850" wrap="square" tIns="18285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981" name="Google Shape;981;p21"/>
          <p:cNvGrpSpPr/>
          <p:nvPr/>
        </p:nvGrpSpPr>
        <p:grpSpPr>
          <a:xfrm>
            <a:off x="523422" y="-2316"/>
            <a:ext cx="17100653" cy="7963200"/>
            <a:chOff x="261711" y="-1158"/>
            <a:chExt cx="8550326" cy="3981600"/>
          </a:xfrm>
        </p:grpSpPr>
        <p:cxnSp>
          <p:nvCxnSpPr>
            <p:cNvPr id="982" name="Google Shape;982;p21"/>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983" name="Google Shape;983;p21"/>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984" name="Google Shape;984;p21"/>
            <p:cNvGrpSpPr/>
            <p:nvPr/>
          </p:nvGrpSpPr>
          <p:grpSpPr>
            <a:xfrm rot="10800000">
              <a:off x="343275" y="3300779"/>
              <a:ext cx="344736" cy="345385"/>
              <a:chOff x="7353050" y="316275"/>
              <a:chExt cx="292025" cy="292575"/>
            </a:xfrm>
          </p:grpSpPr>
          <p:sp>
            <p:nvSpPr>
              <p:cNvPr id="985" name="Google Shape;985;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 name="Google Shape;986;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 name="Google Shape;987;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 name="Google Shape;988;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9" name="Google Shape;989;p21"/>
            <p:cNvGrpSpPr/>
            <p:nvPr/>
          </p:nvGrpSpPr>
          <p:grpSpPr>
            <a:xfrm rot="10800000">
              <a:off x="8520013" y="714742"/>
              <a:ext cx="292025" cy="292575"/>
              <a:chOff x="7353050" y="316275"/>
              <a:chExt cx="292025" cy="292575"/>
            </a:xfrm>
          </p:grpSpPr>
          <p:sp>
            <p:nvSpPr>
              <p:cNvPr id="990" name="Google Shape;990;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 name="Google Shape;991;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 name="Google Shape;992;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 name="Google Shape;993;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4" name="Google Shape;994;p21"/>
            <p:cNvGrpSpPr/>
            <p:nvPr/>
          </p:nvGrpSpPr>
          <p:grpSpPr>
            <a:xfrm rot="10800000">
              <a:off x="261711" y="465077"/>
              <a:ext cx="507562" cy="507984"/>
              <a:chOff x="8064275" y="887850"/>
              <a:chExt cx="581800" cy="582350"/>
            </a:xfrm>
          </p:grpSpPr>
          <p:sp>
            <p:nvSpPr>
              <p:cNvPr id="995" name="Google Shape;995;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 name="Google Shape;996;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 name="Google Shape;997;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 name="Google Shape;998;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 name="Google Shape;999;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 name="Google Shape;1000;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1001" name="Google Shape;1001;p21"/>
          <p:cNvSpPr txBox="1"/>
          <p:nvPr>
            <p:ph idx="1" type="subTitle"/>
          </p:nvPr>
        </p:nvSpPr>
        <p:spPr>
          <a:xfrm>
            <a:off x="2816350" y="2070558"/>
            <a:ext cx="4368000" cy="9144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02" name="Google Shape;1002;p21"/>
          <p:cNvSpPr txBox="1"/>
          <p:nvPr>
            <p:ph idx="2" type="subTitle"/>
          </p:nvPr>
        </p:nvSpPr>
        <p:spPr>
          <a:xfrm>
            <a:off x="2816350" y="2673911"/>
            <a:ext cx="4368000" cy="12216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1003" name="Google Shape;1003;p21"/>
          <p:cNvSpPr txBox="1"/>
          <p:nvPr>
            <p:ph idx="3" type="subTitle"/>
          </p:nvPr>
        </p:nvSpPr>
        <p:spPr>
          <a:xfrm>
            <a:off x="2816350" y="4618952"/>
            <a:ext cx="4368000" cy="914400"/>
          </a:xfrm>
          <a:prstGeom prst="rect">
            <a:avLst/>
          </a:prstGeom>
        </p:spPr>
        <p:txBody>
          <a:bodyPr anchorCtr="0" anchor="t" bIns="182850" lIns="182850" spcFirstLastPara="1" rIns="182850" wrap="square" tIns="182850">
            <a:noAutofit/>
          </a:bodyPr>
          <a:lstStyle>
            <a:lvl1pPr lvl="0"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04" name="Google Shape;1004;p21"/>
          <p:cNvSpPr txBox="1"/>
          <p:nvPr>
            <p:ph idx="4" type="subTitle"/>
          </p:nvPr>
        </p:nvSpPr>
        <p:spPr>
          <a:xfrm>
            <a:off x="2816350" y="5219958"/>
            <a:ext cx="4368000" cy="12216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1005" name="Google Shape;1005;p21"/>
          <p:cNvSpPr txBox="1"/>
          <p:nvPr>
            <p:ph idx="5" type="subTitle"/>
          </p:nvPr>
        </p:nvSpPr>
        <p:spPr>
          <a:xfrm>
            <a:off x="2816350" y="7175289"/>
            <a:ext cx="4368000" cy="9144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06" name="Google Shape;1006;p21"/>
          <p:cNvSpPr txBox="1"/>
          <p:nvPr>
            <p:ph idx="6" type="subTitle"/>
          </p:nvPr>
        </p:nvSpPr>
        <p:spPr>
          <a:xfrm>
            <a:off x="2816350" y="7778633"/>
            <a:ext cx="4368000" cy="12216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1007" name="Shape 1007"/>
        <p:cNvGrpSpPr/>
        <p:nvPr/>
      </p:nvGrpSpPr>
      <p:grpSpPr>
        <a:xfrm>
          <a:off x="0" y="0"/>
          <a:ext cx="0" cy="0"/>
          <a:chOff x="0" y="0"/>
          <a:chExt cx="0" cy="0"/>
        </a:xfrm>
      </p:grpSpPr>
      <p:cxnSp>
        <p:nvCxnSpPr>
          <p:cNvPr id="1008" name="Google Shape;1008;p22"/>
          <p:cNvCxnSpPr/>
          <p:nvPr/>
        </p:nvCxnSpPr>
        <p:spPr>
          <a:xfrm>
            <a:off x="1180900" y="8681200"/>
            <a:ext cx="1340400" cy="846000"/>
          </a:xfrm>
          <a:prstGeom prst="straightConnector1">
            <a:avLst/>
          </a:prstGeom>
          <a:noFill/>
          <a:ln cap="flat" cmpd="sng" w="9525">
            <a:solidFill>
              <a:schemeClr val="dk2"/>
            </a:solidFill>
            <a:prstDash val="solid"/>
            <a:round/>
            <a:headEnd len="med" w="med" type="none"/>
            <a:tailEnd len="med" w="med" type="none"/>
          </a:ln>
        </p:spPr>
      </p:cxnSp>
      <p:sp>
        <p:nvSpPr>
          <p:cNvPr id="1009" name="Google Shape;1009;p22"/>
          <p:cNvSpPr txBox="1"/>
          <p:nvPr>
            <p:ph type="title"/>
          </p:nvPr>
        </p:nvSpPr>
        <p:spPr>
          <a:xfrm>
            <a:off x="4416350" y="685550"/>
            <a:ext cx="94554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10" name="Google Shape;1010;p22"/>
          <p:cNvCxnSpPr/>
          <p:nvPr/>
        </p:nvCxnSpPr>
        <p:spPr>
          <a:xfrm flipH="1" rot="10800000">
            <a:off x="0" y="8665100"/>
            <a:ext cx="1181400" cy="1327800"/>
          </a:xfrm>
          <a:prstGeom prst="straightConnector1">
            <a:avLst/>
          </a:prstGeom>
          <a:noFill/>
          <a:ln cap="flat" cmpd="sng" w="9525">
            <a:solidFill>
              <a:schemeClr val="dk2"/>
            </a:solidFill>
            <a:prstDash val="solid"/>
            <a:round/>
            <a:headEnd len="med" w="med" type="none"/>
            <a:tailEnd len="med" w="med" type="none"/>
          </a:ln>
        </p:spPr>
      </p:cxnSp>
      <p:grpSp>
        <p:nvGrpSpPr>
          <p:cNvPr id="1011" name="Google Shape;1011;p22"/>
          <p:cNvGrpSpPr/>
          <p:nvPr/>
        </p:nvGrpSpPr>
        <p:grpSpPr>
          <a:xfrm flipH="1">
            <a:off x="863450" y="8367550"/>
            <a:ext cx="584050" cy="585150"/>
            <a:chOff x="7353050" y="316275"/>
            <a:chExt cx="292025" cy="292575"/>
          </a:xfrm>
        </p:grpSpPr>
        <p:sp>
          <p:nvSpPr>
            <p:cNvPr id="1012" name="Google Shape;1012;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 name="Google Shape;1013;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 name="Google Shape;1014;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 name="Google Shape;1015;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6" name="Google Shape;1016;p22"/>
          <p:cNvGrpSpPr/>
          <p:nvPr/>
        </p:nvGrpSpPr>
        <p:grpSpPr>
          <a:xfrm>
            <a:off x="2151578" y="9209350"/>
            <a:ext cx="586222" cy="586776"/>
            <a:chOff x="3164039" y="430875"/>
            <a:chExt cx="293111" cy="293388"/>
          </a:xfrm>
        </p:grpSpPr>
        <p:sp>
          <p:nvSpPr>
            <p:cNvPr id="1017" name="Google Shape;1017;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 name="Google Shape;1018;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 name="Google Shape;1019;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 name="Google Shape;1020;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 name="Google Shape;1021;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 name="Google Shape;1022;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023" name="Google Shape;1023;p22"/>
          <p:cNvCxnSpPr/>
          <p:nvPr/>
        </p:nvCxnSpPr>
        <p:spPr>
          <a:xfrm rot="10800000">
            <a:off x="14393950" y="590200"/>
            <a:ext cx="2314200" cy="1085400"/>
          </a:xfrm>
          <a:prstGeom prst="straightConnector1">
            <a:avLst/>
          </a:prstGeom>
          <a:noFill/>
          <a:ln cap="flat" cmpd="sng" w="9525">
            <a:solidFill>
              <a:schemeClr val="dk2"/>
            </a:solidFill>
            <a:prstDash val="solid"/>
            <a:round/>
            <a:headEnd len="med" w="med" type="none"/>
            <a:tailEnd len="med" w="med" type="none"/>
          </a:ln>
        </p:spPr>
      </p:cxnSp>
      <p:cxnSp>
        <p:nvCxnSpPr>
          <p:cNvPr id="1024" name="Google Shape;1024;p22"/>
          <p:cNvCxnSpPr/>
          <p:nvPr/>
        </p:nvCxnSpPr>
        <p:spPr>
          <a:xfrm flipH="1">
            <a:off x="16708150" y="-13250"/>
            <a:ext cx="1582800" cy="1672800"/>
          </a:xfrm>
          <a:prstGeom prst="straightConnector1">
            <a:avLst/>
          </a:prstGeom>
          <a:noFill/>
          <a:ln cap="flat" cmpd="sng" w="9525">
            <a:solidFill>
              <a:schemeClr val="dk2"/>
            </a:solidFill>
            <a:prstDash val="solid"/>
            <a:round/>
            <a:headEnd len="med" w="med" type="none"/>
            <a:tailEnd len="med" w="med" type="none"/>
          </a:ln>
        </p:spPr>
      </p:cxnSp>
      <p:grpSp>
        <p:nvGrpSpPr>
          <p:cNvPr id="1025" name="Google Shape;1025;p22"/>
          <p:cNvGrpSpPr/>
          <p:nvPr/>
        </p:nvGrpSpPr>
        <p:grpSpPr>
          <a:xfrm>
            <a:off x="16128550" y="1053850"/>
            <a:ext cx="1163600" cy="1164700"/>
            <a:chOff x="8064275" y="887850"/>
            <a:chExt cx="581800" cy="582350"/>
          </a:xfrm>
        </p:grpSpPr>
        <p:sp>
          <p:nvSpPr>
            <p:cNvPr id="1026" name="Google Shape;1026;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 name="Google Shape;1027;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 name="Google Shape;1028;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 name="Google Shape;1029;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 name="Google Shape;1030;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 name="Google Shape;1031;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2" name="Google Shape;1032;p22"/>
          <p:cNvGrpSpPr/>
          <p:nvPr/>
        </p:nvGrpSpPr>
        <p:grpSpPr>
          <a:xfrm>
            <a:off x="14067750" y="341750"/>
            <a:ext cx="584050" cy="585150"/>
            <a:chOff x="7353050" y="316275"/>
            <a:chExt cx="292025" cy="292575"/>
          </a:xfrm>
        </p:grpSpPr>
        <p:sp>
          <p:nvSpPr>
            <p:cNvPr id="1033" name="Google Shape;1033;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 name="Google Shape;1034;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 name="Google Shape;1035;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 name="Google Shape;1036;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7" name="Google Shape;1037;p22"/>
          <p:cNvGrpSpPr/>
          <p:nvPr/>
        </p:nvGrpSpPr>
        <p:grpSpPr>
          <a:xfrm>
            <a:off x="17515900" y="459300"/>
            <a:ext cx="350000" cy="350000"/>
            <a:chOff x="8792300" y="321275"/>
            <a:chExt cx="175000" cy="175000"/>
          </a:xfrm>
        </p:grpSpPr>
        <p:sp>
          <p:nvSpPr>
            <p:cNvPr id="1038" name="Google Shape;1038;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 name="Google Shape;1039;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 name="Google Shape;1040;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 name="Google Shape;1041;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2" name="Google Shape;1042;p22"/>
          <p:cNvGrpSpPr/>
          <p:nvPr/>
        </p:nvGrpSpPr>
        <p:grpSpPr>
          <a:xfrm>
            <a:off x="16980100" y="341750"/>
            <a:ext cx="350025" cy="54000"/>
            <a:chOff x="5662375" y="212375"/>
            <a:chExt cx="175013" cy="27000"/>
          </a:xfrm>
        </p:grpSpPr>
        <p:sp>
          <p:nvSpPr>
            <p:cNvPr id="1043" name="Google Shape;1043;p22"/>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 name="Google Shape;1044;p22"/>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 name="Google Shape;1045;p22"/>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6" name="Google Shape;1046;p22"/>
          <p:cNvGrpSpPr/>
          <p:nvPr/>
        </p:nvGrpSpPr>
        <p:grpSpPr>
          <a:xfrm>
            <a:off x="15832700" y="2249200"/>
            <a:ext cx="350025" cy="54000"/>
            <a:chOff x="5662375" y="212375"/>
            <a:chExt cx="175013" cy="27000"/>
          </a:xfrm>
        </p:grpSpPr>
        <p:sp>
          <p:nvSpPr>
            <p:cNvPr id="1047" name="Google Shape;1047;p22"/>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 name="Google Shape;1048;p22"/>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 name="Google Shape;1049;p22"/>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50" name="Google Shape;1050;p22"/>
          <p:cNvSpPr txBox="1"/>
          <p:nvPr>
            <p:ph idx="1" type="subTitle"/>
          </p:nvPr>
        </p:nvSpPr>
        <p:spPr>
          <a:xfrm>
            <a:off x="11283696" y="5486400"/>
            <a:ext cx="3730800" cy="804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51" name="Google Shape;1051;p22"/>
          <p:cNvSpPr txBox="1"/>
          <p:nvPr>
            <p:ph idx="2" type="subTitle"/>
          </p:nvPr>
        </p:nvSpPr>
        <p:spPr>
          <a:xfrm>
            <a:off x="7278624" y="3273552"/>
            <a:ext cx="3730800" cy="804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52" name="Google Shape;1052;p22"/>
          <p:cNvSpPr txBox="1"/>
          <p:nvPr>
            <p:ph idx="3" type="subTitle"/>
          </p:nvPr>
        </p:nvSpPr>
        <p:spPr>
          <a:xfrm>
            <a:off x="3273552" y="4498848"/>
            <a:ext cx="3730800" cy="804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36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53" name="Google Shape;1053;p22"/>
          <p:cNvSpPr txBox="1"/>
          <p:nvPr>
            <p:ph idx="4" type="subTitle"/>
          </p:nvPr>
        </p:nvSpPr>
        <p:spPr>
          <a:xfrm>
            <a:off x="11283696" y="6163056"/>
            <a:ext cx="3730800" cy="1225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1054" name="Google Shape;1054;p22"/>
          <p:cNvSpPr txBox="1"/>
          <p:nvPr>
            <p:ph idx="5" type="subTitle"/>
          </p:nvPr>
        </p:nvSpPr>
        <p:spPr>
          <a:xfrm>
            <a:off x="7278624" y="3950208"/>
            <a:ext cx="3730800" cy="1225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1055" name="Google Shape;1055;p22"/>
          <p:cNvSpPr txBox="1"/>
          <p:nvPr>
            <p:ph idx="6" type="subTitle"/>
          </p:nvPr>
        </p:nvSpPr>
        <p:spPr>
          <a:xfrm>
            <a:off x="3273552" y="5193792"/>
            <a:ext cx="3730800" cy="1225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1056" name="Shape 1056"/>
        <p:cNvGrpSpPr/>
        <p:nvPr/>
      </p:nvGrpSpPr>
      <p:grpSpPr>
        <a:xfrm>
          <a:off x="0" y="0"/>
          <a:ext cx="0" cy="0"/>
          <a:chOff x="0" y="0"/>
          <a:chExt cx="0" cy="0"/>
        </a:xfrm>
      </p:grpSpPr>
      <p:sp>
        <p:nvSpPr>
          <p:cNvPr id="1057" name="Google Shape;1057;p23"/>
          <p:cNvSpPr txBox="1"/>
          <p:nvPr>
            <p:ph type="title"/>
          </p:nvPr>
        </p:nvSpPr>
        <p:spPr>
          <a:xfrm>
            <a:off x="5065776" y="676656"/>
            <a:ext cx="8175000" cy="11520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5600"/>
              <a:buNone/>
              <a:defRPr/>
            </a:lvl1pPr>
            <a:lvl2pPr lvl="1" rtl="0" algn="ctr">
              <a:spcBef>
                <a:spcPts val="0"/>
              </a:spcBef>
              <a:spcAft>
                <a:spcPts val="0"/>
              </a:spcAft>
              <a:buSzPts val="5600"/>
              <a:buNone/>
              <a:defRPr/>
            </a:lvl2pPr>
            <a:lvl3pPr lvl="2" rtl="0" algn="ctr">
              <a:spcBef>
                <a:spcPts val="0"/>
              </a:spcBef>
              <a:spcAft>
                <a:spcPts val="0"/>
              </a:spcAft>
              <a:buSzPts val="5600"/>
              <a:buNone/>
              <a:defRPr/>
            </a:lvl3pPr>
            <a:lvl4pPr lvl="3" rtl="0" algn="ctr">
              <a:spcBef>
                <a:spcPts val="0"/>
              </a:spcBef>
              <a:spcAft>
                <a:spcPts val="0"/>
              </a:spcAft>
              <a:buSzPts val="5600"/>
              <a:buNone/>
              <a:defRPr/>
            </a:lvl4pPr>
            <a:lvl5pPr lvl="4" rtl="0" algn="ctr">
              <a:spcBef>
                <a:spcPts val="0"/>
              </a:spcBef>
              <a:spcAft>
                <a:spcPts val="0"/>
              </a:spcAft>
              <a:buSzPts val="5600"/>
              <a:buNone/>
              <a:defRPr/>
            </a:lvl5pPr>
            <a:lvl6pPr lvl="5" rtl="0" algn="ctr">
              <a:spcBef>
                <a:spcPts val="0"/>
              </a:spcBef>
              <a:spcAft>
                <a:spcPts val="0"/>
              </a:spcAft>
              <a:buSzPts val="5600"/>
              <a:buNone/>
              <a:defRPr/>
            </a:lvl6pPr>
            <a:lvl7pPr lvl="6" rtl="0" algn="ctr">
              <a:spcBef>
                <a:spcPts val="0"/>
              </a:spcBef>
              <a:spcAft>
                <a:spcPts val="0"/>
              </a:spcAft>
              <a:buSzPts val="5600"/>
              <a:buNone/>
              <a:defRPr/>
            </a:lvl7pPr>
            <a:lvl8pPr lvl="7" rtl="0" algn="ctr">
              <a:spcBef>
                <a:spcPts val="0"/>
              </a:spcBef>
              <a:spcAft>
                <a:spcPts val="0"/>
              </a:spcAft>
              <a:buSzPts val="5600"/>
              <a:buNone/>
              <a:defRPr/>
            </a:lvl8pPr>
            <a:lvl9pPr lvl="8" rtl="0" algn="ctr">
              <a:spcBef>
                <a:spcPts val="0"/>
              </a:spcBef>
              <a:spcAft>
                <a:spcPts val="0"/>
              </a:spcAft>
              <a:buSzPts val="5600"/>
              <a:buNone/>
              <a:defRPr/>
            </a:lvl9pPr>
          </a:lstStyle>
          <a:p/>
        </p:txBody>
      </p:sp>
      <p:sp>
        <p:nvSpPr>
          <p:cNvPr id="1058" name="Google Shape;1058;p23"/>
          <p:cNvSpPr txBox="1"/>
          <p:nvPr>
            <p:ph idx="1" type="body"/>
          </p:nvPr>
        </p:nvSpPr>
        <p:spPr>
          <a:xfrm>
            <a:off x="1429300" y="2304300"/>
            <a:ext cx="15411000" cy="7059000"/>
          </a:xfrm>
          <a:prstGeom prst="rect">
            <a:avLst/>
          </a:prstGeom>
          <a:noFill/>
          <a:ln>
            <a:noFill/>
          </a:ln>
        </p:spPr>
        <p:txBody>
          <a:bodyPr anchorCtr="0" anchor="ctr" bIns="182850" lIns="182850" spcFirstLastPara="1" rIns="182850" wrap="square" tIns="182850">
            <a:noAutofit/>
          </a:bodyPr>
          <a:lstStyle>
            <a:lvl1pPr indent="-381000" lvl="0" marL="457200" rtl="0">
              <a:spcBef>
                <a:spcPts val="0"/>
              </a:spcBef>
              <a:spcAft>
                <a:spcPts val="0"/>
              </a:spcAft>
              <a:buClr>
                <a:srgbClr val="434343"/>
              </a:buClr>
              <a:buSzPts val="2400"/>
              <a:buFont typeface="Barlow Semi Condensed Medium"/>
              <a:buAutoNum type="arabicPeriod"/>
              <a:defRPr sz="2400">
                <a:solidFill>
                  <a:schemeClr val="dk2"/>
                </a:solidFill>
                <a:latin typeface="Barlow Semi Condensed"/>
                <a:ea typeface="Barlow Semi Condensed"/>
                <a:cs typeface="Barlow Semi Condensed"/>
                <a:sym typeface="Barlow Semi Condensed"/>
              </a:defRPr>
            </a:lvl1pPr>
            <a:lvl2pPr indent="-381000" lvl="1" marL="914400" rtl="0">
              <a:spcBef>
                <a:spcPts val="0"/>
              </a:spcBef>
              <a:spcAft>
                <a:spcPts val="0"/>
              </a:spcAft>
              <a:buClr>
                <a:srgbClr val="434343"/>
              </a:buClr>
              <a:buSzPts val="2400"/>
              <a:buFont typeface="Roboto Condensed Light"/>
              <a:buAutoNum type="alphaLcPeriod"/>
              <a:defRPr sz="2800">
                <a:solidFill>
                  <a:schemeClr val="dk2"/>
                </a:solidFill>
                <a:latin typeface="Barlow Semi Condensed"/>
                <a:ea typeface="Barlow Semi Condensed"/>
                <a:cs typeface="Barlow Semi Condensed"/>
                <a:sym typeface="Barlow Semi Condensed"/>
              </a:defRPr>
            </a:lvl2pPr>
            <a:lvl3pPr indent="-381000" lvl="2" marL="1371600" rtl="0">
              <a:spcBef>
                <a:spcPts val="0"/>
              </a:spcBef>
              <a:spcAft>
                <a:spcPts val="0"/>
              </a:spcAft>
              <a:buClr>
                <a:srgbClr val="434343"/>
              </a:buClr>
              <a:buSzPts val="2400"/>
              <a:buFont typeface="Roboto Condensed Light"/>
              <a:buAutoNum type="romanLcPeriod"/>
              <a:defRPr sz="2800">
                <a:solidFill>
                  <a:schemeClr val="dk2"/>
                </a:solidFill>
                <a:latin typeface="Barlow Semi Condensed"/>
                <a:ea typeface="Barlow Semi Condensed"/>
                <a:cs typeface="Barlow Semi Condensed"/>
                <a:sym typeface="Barlow Semi Condensed"/>
              </a:defRPr>
            </a:lvl3pPr>
            <a:lvl4pPr indent="-381000" lvl="3" marL="1828800" rtl="0">
              <a:spcBef>
                <a:spcPts val="0"/>
              </a:spcBef>
              <a:spcAft>
                <a:spcPts val="0"/>
              </a:spcAft>
              <a:buClr>
                <a:srgbClr val="434343"/>
              </a:buClr>
              <a:buSzPts val="2400"/>
              <a:buFont typeface="Roboto Condensed Light"/>
              <a:buAutoNum type="arabicPeriod"/>
              <a:defRPr sz="2800">
                <a:solidFill>
                  <a:schemeClr val="dk2"/>
                </a:solidFill>
                <a:latin typeface="Barlow Semi Condensed"/>
                <a:ea typeface="Barlow Semi Condensed"/>
                <a:cs typeface="Barlow Semi Condensed"/>
                <a:sym typeface="Barlow Semi Condensed"/>
              </a:defRPr>
            </a:lvl4pPr>
            <a:lvl5pPr indent="-381000" lvl="4" marL="2286000" rtl="0">
              <a:spcBef>
                <a:spcPts val="0"/>
              </a:spcBef>
              <a:spcAft>
                <a:spcPts val="0"/>
              </a:spcAft>
              <a:buClr>
                <a:srgbClr val="434343"/>
              </a:buClr>
              <a:buSzPts val="2400"/>
              <a:buFont typeface="Roboto Condensed Light"/>
              <a:buAutoNum type="alphaLcPeriod"/>
              <a:defRPr sz="2800">
                <a:solidFill>
                  <a:schemeClr val="dk2"/>
                </a:solidFill>
                <a:latin typeface="Barlow Semi Condensed"/>
                <a:ea typeface="Barlow Semi Condensed"/>
                <a:cs typeface="Barlow Semi Condensed"/>
                <a:sym typeface="Barlow Semi Condensed"/>
              </a:defRPr>
            </a:lvl5pPr>
            <a:lvl6pPr indent="-381000" lvl="5" marL="2743200" rtl="0">
              <a:spcBef>
                <a:spcPts val="0"/>
              </a:spcBef>
              <a:spcAft>
                <a:spcPts val="0"/>
              </a:spcAft>
              <a:buClr>
                <a:srgbClr val="434343"/>
              </a:buClr>
              <a:buSzPts val="2400"/>
              <a:buFont typeface="Roboto Condensed Light"/>
              <a:buAutoNum type="romanLcPeriod"/>
              <a:defRPr sz="2800">
                <a:solidFill>
                  <a:schemeClr val="dk2"/>
                </a:solidFill>
                <a:latin typeface="Barlow Semi Condensed"/>
                <a:ea typeface="Barlow Semi Condensed"/>
                <a:cs typeface="Barlow Semi Condensed"/>
                <a:sym typeface="Barlow Semi Condensed"/>
              </a:defRPr>
            </a:lvl6pPr>
            <a:lvl7pPr indent="-381000" lvl="6" marL="3200400" rtl="0">
              <a:spcBef>
                <a:spcPts val="0"/>
              </a:spcBef>
              <a:spcAft>
                <a:spcPts val="0"/>
              </a:spcAft>
              <a:buClr>
                <a:srgbClr val="434343"/>
              </a:buClr>
              <a:buSzPts val="2400"/>
              <a:buFont typeface="Roboto Condensed Light"/>
              <a:buAutoNum type="arabicPeriod"/>
              <a:defRPr sz="2800">
                <a:solidFill>
                  <a:schemeClr val="dk2"/>
                </a:solidFill>
                <a:latin typeface="Barlow Semi Condensed"/>
                <a:ea typeface="Barlow Semi Condensed"/>
                <a:cs typeface="Barlow Semi Condensed"/>
                <a:sym typeface="Barlow Semi Condensed"/>
              </a:defRPr>
            </a:lvl7pPr>
            <a:lvl8pPr indent="-381000" lvl="7" marL="3657600" rtl="0">
              <a:spcBef>
                <a:spcPts val="0"/>
              </a:spcBef>
              <a:spcAft>
                <a:spcPts val="0"/>
              </a:spcAft>
              <a:buClr>
                <a:srgbClr val="434343"/>
              </a:buClr>
              <a:buSzPts val="2400"/>
              <a:buFont typeface="Roboto Condensed Light"/>
              <a:buAutoNum type="alphaLcPeriod"/>
              <a:defRPr sz="2800">
                <a:solidFill>
                  <a:schemeClr val="dk2"/>
                </a:solidFill>
                <a:latin typeface="Barlow Semi Condensed"/>
                <a:ea typeface="Barlow Semi Condensed"/>
                <a:cs typeface="Barlow Semi Condensed"/>
                <a:sym typeface="Barlow Semi Condensed"/>
              </a:defRPr>
            </a:lvl8pPr>
            <a:lvl9pPr indent="-381000" lvl="8" marL="4114800" rtl="0">
              <a:spcBef>
                <a:spcPts val="0"/>
              </a:spcBef>
              <a:spcAft>
                <a:spcPts val="0"/>
              </a:spcAft>
              <a:buClr>
                <a:srgbClr val="434343"/>
              </a:buClr>
              <a:buSzPts val="2400"/>
              <a:buFont typeface="Roboto Condensed Light"/>
              <a:buAutoNum type="romanLcPeriod"/>
              <a:defRPr sz="2800">
                <a:solidFill>
                  <a:schemeClr val="dk2"/>
                </a:solidFill>
                <a:latin typeface="Barlow Semi Condensed"/>
                <a:ea typeface="Barlow Semi Condensed"/>
                <a:cs typeface="Barlow Semi Condensed"/>
                <a:sym typeface="Barlow Semi Condensed"/>
              </a:defRPr>
            </a:lvl9pPr>
          </a:lstStyle>
          <a:p/>
        </p:txBody>
      </p:sp>
      <p:cxnSp>
        <p:nvCxnSpPr>
          <p:cNvPr id="1059" name="Google Shape;1059;p23"/>
          <p:cNvCxnSpPr/>
          <p:nvPr/>
        </p:nvCxnSpPr>
        <p:spPr>
          <a:xfrm rot="10800000">
            <a:off x="606000" y="6718750"/>
            <a:ext cx="303600" cy="1914600"/>
          </a:xfrm>
          <a:prstGeom prst="straightConnector1">
            <a:avLst/>
          </a:prstGeom>
          <a:noFill/>
          <a:ln cap="flat" cmpd="sng" w="9525">
            <a:solidFill>
              <a:schemeClr val="dk1"/>
            </a:solidFill>
            <a:prstDash val="solid"/>
            <a:round/>
            <a:headEnd len="med" w="med" type="none"/>
            <a:tailEnd len="med" w="med" type="none"/>
          </a:ln>
        </p:spPr>
      </p:cxnSp>
      <p:cxnSp>
        <p:nvCxnSpPr>
          <p:cNvPr id="1060" name="Google Shape;1060;p23"/>
          <p:cNvCxnSpPr/>
          <p:nvPr/>
        </p:nvCxnSpPr>
        <p:spPr>
          <a:xfrm flipH="1" rot="10800000">
            <a:off x="0" y="8665100"/>
            <a:ext cx="893400" cy="1327800"/>
          </a:xfrm>
          <a:prstGeom prst="straightConnector1">
            <a:avLst/>
          </a:prstGeom>
          <a:noFill/>
          <a:ln cap="flat" cmpd="sng" w="9525">
            <a:solidFill>
              <a:schemeClr val="dk1"/>
            </a:solidFill>
            <a:prstDash val="solid"/>
            <a:round/>
            <a:headEnd len="med" w="med" type="none"/>
            <a:tailEnd len="med" w="med" type="none"/>
          </a:ln>
        </p:spPr>
      </p:cxnSp>
      <p:grpSp>
        <p:nvGrpSpPr>
          <p:cNvPr id="1061" name="Google Shape;1061;p23"/>
          <p:cNvGrpSpPr/>
          <p:nvPr/>
        </p:nvGrpSpPr>
        <p:grpSpPr>
          <a:xfrm flipH="1">
            <a:off x="601475" y="8335600"/>
            <a:ext cx="584050" cy="585150"/>
            <a:chOff x="7353050" y="316275"/>
            <a:chExt cx="292025" cy="292575"/>
          </a:xfrm>
        </p:grpSpPr>
        <p:sp>
          <p:nvSpPr>
            <p:cNvPr id="1062" name="Google Shape;1062;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 name="Google Shape;1063;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 name="Google Shape;1064;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 name="Google Shape;1065;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6" name="Google Shape;1066;p23"/>
          <p:cNvGrpSpPr/>
          <p:nvPr/>
        </p:nvGrpSpPr>
        <p:grpSpPr>
          <a:xfrm>
            <a:off x="297578" y="6448600"/>
            <a:ext cx="586222" cy="586776"/>
            <a:chOff x="3164039" y="430875"/>
            <a:chExt cx="293111" cy="293388"/>
          </a:xfrm>
        </p:grpSpPr>
        <p:sp>
          <p:nvSpPr>
            <p:cNvPr id="1067" name="Google Shape;1067;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 name="Google Shape;1068;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 name="Google Shape;1069;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 name="Google Shape;1070;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 name="Google Shape;1071;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 name="Google Shape;1072;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073" name="Google Shape;1073;p23"/>
          <p:cNvCxnSpPr/>
          <p:nvPr/>
        </p:nvCxnSpPr>
        <p:spPr>
          <a:xfrm rot="10800000">
            <a:off x="14393950" y="590200"/>
            <a:ext cx="2314200" cy="1085400"/>
          </a:xfrm>
          <a:prstGeom prst="straightConnector1">
            <a:avLst/>
          </a:prstGeom>
          <a:noFill/>
          <a:ln cap="flat" cmpd="sng" w="9525">
            <a:solidFill>
              <a:schemeClr val="dk1"/>
            </a:solidFill>
            <a:prstDash val="solid"/>
            <a:round/>
            <a:headEnd len="med" w="med" type="none"/>
            <a:tailEnd len="med" w="med" type="none"/>
          </a:ln>
        </p:spPr>
      </p:cxnSp>
      <p:cxnSp>
        <p:nvCxnSpPr>
          <p:cNvPr id="1074" name="Google Shape;1074;p23"/>
          <p:cNvCxnSpPr/>
          <p:nvPr/>
        </p:nvCxnSpPr>
        <p:spPr>
          <a:xfrm flipH="1">
            <a:off x="16708150" y="-13250"/>
            <a:ext cx="1582800" cy="1672800"/>
          </a:xfrm>
          <a:prstGeom prst="straightConnector1">
            <a:avLst/>
          </a:prstGeom>
          <a:noFill/>
          <a:ln cap="flat" cmpd="sng" w="9525">
            <a:solidFill>
              <a:schemeClr val="dk1"/>
            </a:solidFill>
            <a:prstDash val="solid"/>
            <a:round/>
            <a:headEnd len="med" w="med" type="none"/>
            <a:tailEnd len="med" w="med" type="none"/>
          </a:ln>
        </p:spPr>
      </p:cxnSp>
      <p:grpSp>
        <p:nvGrpSpPr>
          <p:cNvPr id="1075" name="Google Shape;1075;p23"/>
          <p:cNvGrpSpPr/>
          <p:nvPr/>
        </p:nvGrpSpPr>
        <p:grpSpPr>
          <a:xfrm>
            <a:off x="16128550" y="1053850"/>
            <a:ext cx="1163600" cy="1164700"/>
            <a:chOff x="8064275" y="887850"/>
            <a:chExt cx="581800" cy="582350"/>
          </a:xfrm>
        </p:grpSpPr>
        <p:sp>
          <p:nvSpPr>
            <p:cNvPr id="1076" name="Google Shape;1076;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 name="Google Shape;1077;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 name="Google Shape;1078;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 name="Google Shape;1079;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 name="Google Shape;1080;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 name="Google Shape;1081;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2" name="Google Shape;1082;p23"/>
          <p:cNvGrpSpPr/>
          <p:nvPr/>
        </p:nvGrpSpPr>
        <p:grpSpPr>
          <a:xfrm>
            <a:off x="14067750" y="341750"/>
            <a:ext cx="584050" cy="585150"/>
            <a:chOff x="7353050" y="316275"/>
            <a:chExt cx="292025" cy="292575"/>
          </a:xfrm>
        </p:grpSpPr>
        <p:sp>
          <p:nvSpPr>
            <p:cNvPr id="1083" name="Google Shape;1083;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 name="Google Shape;1084;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 name="Google Shape;1085;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 name="Google Shape;1086;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7" name="Google Shape;1087;p23"/>
          <p:cNvGrpSpPr/>
          <p:nvPr/>
        </p:nvGrpSpPr>
        <p:grpSpPr>
          <a:xfrm>
            <a:off x="17515900" y="459300"/>
            <a:ext cx="350000" cy="350000"/>
            <a:chOff x="8792300" y="321275"/>
            <a:chExt cx="175000" cy="175000"/>
          </a:xfrm>
        </p:grpSpPr>
        <p:sp>
          <p:nvSpPr>
            <p:cNvPr id="1088" name="Google Shape;1088;p2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 name="Google Shape;1089;p2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 name="Google Shape;1090;p2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 name="Google Shape;1091;p2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2" name="Google Shape;1092;p23"/>
          <p:cNvGrpSpPr/>
          <p:nvPr/>
        </p:nvGrpSpPr>
        <p:grpSpPr>
          <a:xfrm>
            <a:off x="16980100" y="341750"/>
            <a:ext cx="350025" cy="54000"/>
            <a:chOff x="5662375" y="212375"/>
            <a:chExt cx="175013" cy="27000"/>
          </a:xfrm>
        </p:grpSpPr>
        <p:sp>
          <p:nvSpPr>
            <p:cNvPr id="1093" name="Google Shape;1093;p23"/>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 name="Google Shape;1094;p23"/>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 name="Google Shape;1095;p23"/>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6" name="Google Shape;1096;p23"/>
          <p:cNvGrpSpPr/>
          <p:nvPr/>
        </p:nvGrpSpPr>
        <p:grpSpPr>
          <a:xfrm>
            <a:off x="15832700" y="2249200"/>
            <a:ext cx="350025" cy="54000"/>
            <a:chOff x="5662375" y="212375"/>
            <a:chExt cx="175013" cy="27000"/>
          </a:xfrm>
        </p:grpSpPr>
        <p:sp>
          <p:nvSpPr>
            <p:cNvPr id="1097" name="Google Shape;1097;p23"/>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 name="Google Shape;1098;p23"/>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 name="Google Shape;1099;p23"/>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1100" name="Shape 1100"/>
        <p:cNvGrpSpPr/>
        <p:nvPr/>
      </p:nvGrpSpPr>
      <p:grpSpPr>
        <a:xfrm>
          <a:off x="0" y="0"/>
          <a:ext cx="0" cy="0"/>
          <a:chOff x="0" y="0"/>
          <a:chExt cx="0" cy="0"/>
        </a:xfrm>
      </p:grpSpPr>
      <p:sp>
        <p:nvSpPr>
          <p:cNvPr id="1101" name="Google Shape;1101;p24"/>
          <p:cNvSpPr txBox="1"/>
          <p:nvPr>
            <p:ph type="title"/>
          </p:nvPr>
        </p:nvSpPr>
        <p:spPr>
          <a:xfrm>
            <a:off x="1447500" y="1053850"/>
            <a:ext cx="15393000" cy="1145400"/>
          </a:xfrm>
          <a:prstGeom prst="rect">
            <a:avLst/>
          </a:prstGeom>
        </p:spPr>
        <p:txBody>
          <a:bodyPr anchorCtr="0" anchor="t" bIns="182850" lIns="182850" spcFirstLastPara="1" rIns="182850" wrap="square" tIns="18285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02" name="Google Shape;1102;p24"/>
          <p:cNvCxnSpPr/>
          <p:nvPr/>
        </p:nvCxnSpPr>
        <p:spPr>
          <a:xfrm>
            <a:off x="1180900" y="8681200"/>
            <a:ext cx="1340400" cy="846000"/>
          </a:xfrm>
          <a:prstGeom prst="straightConnector1">
            <a:avLst/>
          </a:prstGeom>
          <a:noFill/>
          <a:ln cap="flat" cmpd="sng" w="9525">
            <a:solidFill>
              <a:schemeClr val="dk1"/>
            </a:solidFill>
            <a:prstDash val="solid"/>
            <a:round/>
            <a:headEnd len="med" w="med" type="none"/>
            <a:tailEnd len="med" w="med" type="none"/>
          </a:ln>
        </p:spPr>
      </p:cxnSp>
      <p:cxnSp>
        <p:nvCxnSpPr>
          <p:cNvPr id="1103" name="Google Shape;1103;p24"/>
          <p:cNvCxnSpPr/>
          <p:nvPr/>
        </p:nvCxnSpPr>
        <p:spPr>
          <a:xfrm flipH="1" rot="10800000">
            <a:off x="0" y="8665100"/>
            <a:ext cx="1181400" cy="1327800"/>
          </a:xfrm>
          <a:prstGeom prst="straightConnector1">
            <a:avLst/>
          </a:prstGeom>
          <a:noFill/>
          <a:ln cap="flat" cmpd="sng" w="9525">
            <a:solidFill>
              <a:schemeClr val="dk1"/>
            </a:solidFill>
            <a:prstDash val="solid"/>
            <a:round/>
            <a:headEnd len="med" w="med" type="none"/>
            <a:tailEnd len="med" w="med" type="none"/>
          </a:ln>
        </p:spPr>
      </p:cxnSp>
      <p:grpSp>
        <p:nvGrpSpPr>
          <p:cNvPr id="1104" name="Google Shape;1104;p24"/>
          <p:cNvGrpSpPr/>
          <p:nvPr/>
        </p:nvGrpSpPr>
        <p:grpSpPr>
          <a:xfrm flipH="1">
            <a:off x="863450" y="8367550"/>
            <a:ext cx="584050" cy="585150"/>
            <a:chOff x="7353050" y="316275"/>
            <a:chExt cx="292025" cy="292575"/>
          </a:xfrm>
        </p:grpSpPr>
        <p:sp>
          <p:nvSpPr>
            <p:cNvPr id="1105" name="Google Shape;1105;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 name="Google Shape;1106;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 name="Google Shape;1107;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 name="Google Shape;1108;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9" name="Google Shape;1109;p24"/>
          <p:cNvGrpSpPr/>
          <p:nvPr/>
        </p:nvGrpSpPr>
        <p:grpSpPr>
          <a:xfrm>
            <a:off x="2151578" y="9209350"/>
            <a:ext cx="586222" cy="586776"/>
            <a:chOff x="3164039" y="430875"/>
            <a:chExt cx="293111" cy="293388"/>
          </a:xfrm>
        </p:grpSpPr>
        <p:sp>
          <p:nvSpPr>
            <p:cNvPr id="1110" name="Google Shape;1110;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 name="Google Shape;1111;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 name="Google Shape;1112;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 name="Google Shape;1113;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 name="Google Shape;1114;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 name="Google Shape;1115;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116" name="Google Shape;1116;p24"/>
          <p:cNvCxnSpPr/>
          <p:nvPr/>
        </p:nvCxnSpPr>
        <p:spPr>
          <a:xfrm rot="10800000">
            <a:off x="14393950" y="590200"/>
            <a:ext cx="2314200" cy="1085400"/>
          </a:xfrm>
          <a:prstGeom prst="straightConnector1">
            <a:avLst/>
          </a:prstGeom>
          <a:noFill/>
          <a:ln cap="flat" cmpd="sng" w="9525">
            <a:solidFill>
              <a:schemeClr val="dk2"/>
            </a:solidFill>
            <a:prstDash val="solid"/>
            <a:round/>
            <a:headEnd len="med" w="med" type="none"/>
            <a:tailEnd len="med" w="med" type="none"/>
          </a:ln>
        </p:spPr>
      </p:cxnSp>
      <p:cxnSp>
        <p:nvCxnSpPr>
          <p:cNvPr id="1117" name="Google Shape;1117;p24"/>
          <p:cNvCxnSpPr/>
          <p:nvPr/>
        </p:nvCxnSpPr>
        <p:spPr>
          <a:xfrm flipH="1">
            <a:off x="16708150" y="-13250"/>
            <a:ext cx="1582800" cy="1672800"/>
          </a:xfrm>
          <a:prstGeom prst="straightConnector1">
            <a:avLst/>
          </a:prstGeom>
          <a:noFill/>
          <a:ln cap="flat" cmpd="sng" w="9525">
            <a:solidFill>
              <a:schemeClr val="dk2"/>
            </a:solidFill>
            <a:prstDash val="solid"/>
            <a:round/>
            <a:headEnd len="med" w="med" type="none"/>
            <a:tailEnd len="med" w="med" type="none"/>
          </a:ln>
        </p:spPr>
      </p:cxnSp>
      <p:grpSp>
        <p:nvGrpSpPr>
          <p:cNvPr id="1118" name="Google Shape;1118;p24"/>
          <p:cNvGrpSpPr/>
          <p:nvPr/>
        </p:nvGrpSpPr>
        <p:grpSpPr>
          <a:xfrm>
            <a:off x="16128550" y="1053850"/>
            <a:ext cx="1163600" cy="1164700"/>
            <a:chOff x="8064275" y="887850"/>
            <a:chExt cx="581800" cy="582350"/>
          </a:xfrm>
        </p:grpSpPr>
        <p:sp>
          <p:nvSpPr>
            <p:cNvPr id="1119" name="Google Shape;1119;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 name="Google Shape;1120;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 name="Google Shape;1121;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 name="Google Shape;1122;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 name="Google Shape;1123;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 name="Google Shape;1124;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5" name="Google Shape;1125;p24"/>
          <p:cNvGrpSpPr/>
          <p:nvPr/>
        </p:nvGrpSpPr>
        <p:grpSpPr>
          <a:xfrm>
            <a:off x="14067750" y="341750"/>
            <a:ext cx="584050" cy="585150"/>
            <a:chOff x="7353050" y="316275"/>
            <a:chExt cx="292025" cy="292575"/>
          </a:xfrm>
        </p:grpSpPr>
        <p:sp>
          <p:nvSpPr>
            <p:cNvPr id="1126" name="Google Shape;1126;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 name="Google Shape;1127;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 name="Google Shape;1128;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 name="Google Shape;1129;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0" name="Google Shape;1130;p24"/>
          <p:cNvGrpSpPr/>
          <p:nvPr/>
        </p:nvGrpSpPr>
        <p:grpSpPr>
          <a:xfrm>
            <a:off x="17515900" y="459300"/>
            <a:ext cx="350000" cy="350000"/>
            <a:chOff x="8792300" y="321275"/>
            <a:chExt cx="175000" cy="175000"/>
          </a:xfrm>
        </p:grpSpPr>
        <p:sp>
          <p:nvSpPr>
            <p:cNvPr id="1131" name="Google Shape;1131;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 name="Google Shape;1132;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 name="Google Shape;1133;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 name="Google Shape;1134;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5" name="Google Shape;1135;p24"/>
          <p:cNvGrpSpPr/>
          <p:nvPr/>
        </p:nvGrpSpPr>
        <p:grpSpPr>
          <a:xfrm>
            <a:off x="16980100" y="341750"/>
            <a:ext cx="350025" cy="54000"/>
            <a:chOff x="5662375" y="212375"/>
            <a:chExt cx="175013" cy="27000"/>
          </a:xfrm>
        </p:grpSpPr>
        <p:sp>
          <p:nvSpPr>
            <p:cNvPr id="1136" name="Google Shape;1136;p24"/>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 name="Google Shape;1137;p24"/>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 name="Google Shape;1138;p24"/>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9" name="Google Shape;1139;p24"/>
          <p:cNvGrpSpPr/>
          <p:nvPr/>
        </p:nvGrpSpPr>
        <p:grpSpPr>
          <a:xfrm>
            <a:off x="15832700" y="2249200"/>
            <a:ext cx="350025" cy="54000"/>
            <a:chOff x="5662375" y="212375"/>
            <a:chExt cx="175013" cy="27000"/>
          </a:xfrm>
        </p:grpSpPr>
        <p:sp>
          <p:nvSpPr>
            <p:cNvPr id="1140" name="Google Shape;1140;p24"/>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 name="Google Shape;1141;p24"/>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 name="Google Shape;1142;p24"/>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1143" name="Shape 1143"/>
        <p:cNvGrpSpPr/>
        <p:nvPr/>
      </p:nvGrpSpPr>
      <p:grpSpPr>
        <a:xfrm>
          <a:off x="0" y="0"/>
          <a:ext cx="0" cy="0"/>
          <a:chOff x="0" y="0"/>
          <a:chExt cx="0" cy="0"/>
        </a:xfrm>
      </p:grpSpPr>
      <p:cxnSp>
        <p:nvCxnSpPr>
          <p:cNvPr id="1144" name="Google Shape;1144;p25"/>
          <p:cNvCxnSpPr/>
          <p:nvPr/>
        </p:nvCxnSpPr>
        <p:spPr>
          <a:xfrm>
            <a:off x="3291850" y="1046250"/>
            <a:ext cx="3345000" cy="252000"/>
          </a:xfrm>
          <a:prstGeom prst="straightConnector1">
            <a:avLst/>
          </a:prstGeom>
          <a:noFill/>
          <a:ln cap="flat" cmpd="sng" w="9525">
            <a:solidFill>
              <a:schemeClr val="dk2"/>
            </a:solidFill>
            <a:prstDash val="solid"/>
            <a:round/>
            <a:headEnd len="med" w="med" type="none"/>
            <a:tailEnd len="med" w="med" type="none"/>
          </a:ln>
        </p:spPr>
      </p:cxnSp>
      <p:cxnSp>
        <p:nvCxnSpPr>
          <p:cNvPr id="1145" name="Google Shape;1145;p25"/>
          <p:cNvCxnSpPr/>
          <p:nvPr/>
        </p:nvCxnSpPr>
        <p:spPr>
          <a:xfrm flipH="1" rot="10800000">
            <a:off x="1606100" y="1059350"/>
            <a:ext cx="1659000" cy="1486800"/>
          </a:xfrm>
          <a:prstGeom prst="straightConnector1">
            <a:avLst/>
          </a:prstGeom>
          <a:noFill/>
          <a:ln cap="flat" cmpd="sng" w="9525">
            <a:solidFill>
              <a:schemeClr val="dk2"/>
            </a:solidFill>
            <a:prstDash val="solid"/>
            <a:round/>
            <a:headEnd len="med" w="med" type="none"/>
            <a:tailEnd len="med" w="med" type="none"/>
          </a:ln>
        </p:spPr>
      </p:cxnSp>
      <p:cxnSp>
        <p:nvCxnSpPr>
          <p:cNvPr id="1146" name="Google Shape;1146;p25"/>
          <p:cNvCxnSpPr/>
          <p:nvPr/>
        </p:nvCxnSpPr>
        <p:spPr>
          <a:xfrm>
            <a:off x="0" y="130400"/>
            <a:ext cx="1593000" cy="2376000"/>
          </a:xfrm>
          <a:prstGeom prst="straightConnector1">
            <a:avLst/>
          </a:prstGeom>
          <a:noFill/>
          <a:ln cap="flat" cmpd="sng" w="9525">
            <a:solidFill>
              <a:schemeClr val="dk2"/>
            </a:solidFill>
            <a:prstDash val="solid"/>
            <a:round/>
            <a:headEnd len="med" w="med" type="none"/>
            <a:tailEnd len="med" w="med" type="none"/>
          </a:ln>
        </p:spPr>
      </p:cxnSp>
      <p:grpSp>
        <p:nvGrpSpPr>
          <p:cNvPr id="1147" name="Google Shape;1147;p25"/>
          <p:cNvGrpSpPr/>
          <p:nvPr/>
        </p:nvGrpSpPr>
        <p:grpSpPr>
          <a:xfrm flipH="1">
            <a:off x="998800" y="1919350"/>
            <a:ext cx="1163600" cy="1164700"/>
            <a:chOff x="8064275" y="887850"/>
            <a:chExt cx="581800" cy="582350"/>
          </a:xfrm>
        </p:grpSpPr>
        <p:sp>
          <p:nvSpPr>
            <p:cNvPr id="1148" name="Google Shape;1148;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 name="Google Shape;1149;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 name="Google Shape;1150;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 name="Google Shape;1151;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 name="Google Shape;1152;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 name="Google Shape;1153;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4" name="Google Shape;1154;p25"/>
          <p:cNvGrpSpPr/>
          <p:nvPr/>
        </p:nvGrpSpPr>
        <p:grpSpPr>
          <a:xfrm flipH="1">
            <a:off x="3000800" y="776200"/>
            <a:ext cx="584050" cy="585150"/>
            <a:chOff x="7353050" y="316275"/>
            <a:chExt cx="292025" cy="292575"/>
          </a:xfrm>
        </p:grpSpPr>
        <p:sp>
          <p:nvSpPr>
            <p:cNvPr id="1155" name="Google Shape;1155;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 name="Google Shape;1156;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 name="Google Shape;1157;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 name="Google Shape;1158;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59" name="Google Shape;1159;p25"/>
          <p:cNvSpPr/>
          <p:nvPr/>
        </p:nvSpPr>
        <p:spPr>
          <a:xfrm flipH="1">
            <a:off x="6332562" y="995263"/>
            <a:ext cx="577229" cy="57667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 name="Google Shape;1160;p25"/>
          <p:cNvSpPr/>
          <p:nvPr/>
        </p:nvSpPr>
        <p:spPr>
          <a:xfrm flipH="1">
            <a:off x="6328078" y="990200"/>
            <a:ext cx="586222" cy="586776"/>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 name="Google Shape;1161;p25"/>
          <p:cNvSpPr/>
          <p:nvPr/>
        </p:nvSpPr>
        <p:spPr>
          <a:xfrm flipH="1">
            <a:off x="6405559" y="1068268"/>
            <a:ext cx="431253" cy="430673"/>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 name="Google Shape;1162;p25"/>
          <p:cNvSpPr/>
          <p:nvPr/>
        </p:nvSpPr>
        <p:spPr>
          <a:xfrm flipH="1">
            <a:off x="6401050" y="1063204"/>
            <a:ext cx="440246" cy="4408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 name="Google Shape;1163;p25"/>
          <p:cNvSpPr/>
          <p:nvPr/>
        </p:nvSpPr>
        <p:spPr>
          <a:xfrm flipH="1">
            <a:off x="6485282" y="1147418"/>
            <a:ext cx="272354" cy="272354"/>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 name="Google Shape;1164;p25"/>
          <p:cNvSpPr/>
          <p:nvPr/>
        </p:nvSpPr>
        <p:spPr>
          <a:xfrm flipH="1">
            <a:off x="6480219" y="1142934"/>
            <a:ext cx="281901" cy="281347"/>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65" name="Google Shape;1165;p25"/>
          <p:cNvGrpSpPr/>
          <p:nvPr/>
        </p:nvGrpSpPr>
        <p:grpSpPr>
          <a:xfrm flipH="1">
            <a:off x="7054225" y="722200"/>
            <a:ext cx="350025" cy="54000"/>
            <a:chOff x="5662375" y="212375"/>
            <a:chExt cx="175013" cy="27000"/>
          </a:xfrm>
        </p:grpSpPr>
        <p:sp>
          <p:nvSpPr>
            <p:cNvPr id="1166" name="Google Shape;1166;p25"/>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 name="Google Shape;1167;p25"/>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 name="Google Shape;1168;p25"/>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9" name="Google Shape;1169;p25"/>
          <p:cNvGrpSpPr/>
          <p:nvPr/>
        </p:nvGrpSpPr>
        <p:grpSpPr>
          <a:xfrm flipH="1">
            <a:off x="960825" y="485400"/>
            <a:ext cx="350025" cy="54000"/>
            <a:chOff x="5662375" y="212375"/>
            <a:chExt cx="175013" cy="27000"/>
          </a:xfrm>
        </p:grpSpPr>
        <p:sp>
          <p:nvSpPr>
            <p:cNvPr id="1170" name="Google Shape;1170;p25"/>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 name="Google Shape;1171;p25"/>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 name="Google Shape;1172;p25"/>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3" name="Google Shape;1173;p25"/>
          <p:cNvGrpSpPr/>
          <p:nvPr/>
        </p:nvGrpSpPr>
        <p:grpSpPr>
          <a:xfrm flipH="1">
            <a:off x="1803425" y="3307250"/>
            <a:ext cx="350025" cy="54000"/>
            <a:chOff x="5662375" y="212375"/>
            <a:chExt cx="175013" cy="27000"/>
          </a:xfrm>
        </p:grpSpPr>
        <p:sp>
          <p:nvSpPr>
            <p:cNvPr id="1174" name="Google Shape;1174;p25"/>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 name="Google Shape;1175;p25"/>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 name="Google Shape;1176;p25"/>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177" name="Google Shape;1177;p25"/>
          <p:cNvCxnSpPr/>
          <p:nvPr/>
        </p:nvCxnSpPr>
        <p:spPr>
          <a:xfrm>
            <a:off x="1582800" y="8424800"/>
            <a:ext cx="2314200" cy="1085400"/>
          </a:xfrm>
          <a:prstGeom prst="straightConnector1">
            <a:avLst/>
          </a:prstGeom>
          <a:noFill/>
          <a:ln cap="flat" cmpd="sng" w="9525">
            <a:solidFill>
              <a:schemeClr val="dk2"/>
            </a:solidFill>
            <a:prstDash val="solid"/>
            <a:round/>
            <a:headEnd len="med" w="med" type="none"/>
            <a:tailEnd len="med" w="med" type="none"/>
          </a:ln>
        </p:spPr>
      </p:cxnSp>
      <p:cxnSp>
        <p:nvCxnSpPr>
          <p:cNvPr id="1178" name="Google Shape;1178;p25"/>
          <p:cNvCxnSpPr/>
          <p:nvPr/>
        </p:nvCxnSpPr>
        <p:spPr>
          <a:xfrm flipH="1" rot="10800000">
            <a:off x="0" y="8440850"/>
            <a:ext cx="1582800" cy="1672800"/>
          </a:xfrm>
          <a:prstGeom prst="straightConnector1">
            <a:avLst/>
          </a:prstGeom>
          <a:noFill/>
          <a:ln cap="flat" cmpd="sng" w="9525">
            <a:solidFill>
              <a:schemeClr val="dk2"/>
            </a:solidFill>
            <a:prstDash val="solid"/>
            <a:round/>
            <a:headEnd len="med" w="med" type="none"/>
            <a:tailEnd len="med" w="med" type="none"/>
          </a:ln>
        </p:spPr>
      </p:cxnSp>
      <p:grpSp>
        <p:nvGrpSpPr>
          <p:cNvPr id="1179" name="Google Shape;1179;p25"/>
          <p:cNvGrpSpPr/>
          <p:nvPr/>
        </p:nvGrpSpPr>
        <p:grpSpPr>
          <a:xfrm rot="10800000">
            <a:off x="998800" y="7881850"/>
            <a:ext cx="1163600" cy="1164700"/>
            <a:chOff x="8064275" y="887850"/>
            <a:chExt cx="581800" cy="582350"/>
          </a:xfrm>
        </p:grpSpPr>
        <p:sp>
          <p:nvSpPr>
            <p:cNvPr id="1180" name="Google Shape;1180;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 name="Google Shape;1181;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 name="Google Shape;1182;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 name="Google Shape;1183;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 name="Google Shape;1184;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 name="Google Shape;1185;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6" name="Google Shape;1186;p25"/>
          <p:cNvGrpSpPr/>
          <p:nvPr/>
        </p:nvGrpSpPr>
        <p:grpSpPr>
          <a:xfrm rot="10800000">
            <a:off x="3639150" y="9173500"/>
            <a:ext cx="584050" cy="585150"/>
            <a:chOff x="7353050" y="316275"/>
            <a:chExt cx="292025" cy="292575"/>
          </a:xfrm>
        </p:grpSpPr>
        <p:sp>
          <p:nvSpPr>
            <p:cNvPr id="1187" name="Google Shape;1187;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 name="Google Shape;1188;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 name="Google Shape;1189;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 name="Google Shape;1190;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1" name="Google Shape;1191;p25"/>
          <p:cNvGrpSpPr/>
          <p:nvPr/>
        </p:nvGrpSpPr>
        <p:grpSpPr>
          <a:xfrm rot="10800000">
            <a:off x="425050" y="9291100"/>
            <a:ext cx="350000" cy="350000"/>
            <a:chOff x="8792300" y="321275"/>
            <a:chExt cx="175000" cy="175000"/>
          </a:xfrm>
        </p:grpSpPr>
        <p:sp>
          <p:nvSpPr>
            <p:cNvPr id="1192" name="Google Shape;1192;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 name="Google Shape;1193;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 name="Google Shape;1194;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 name="Google Shape;1195;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6" name="Google Shape;1196;p25"/>
          <p:cNvGrpSpPr/>
          <p:nvPr/>
        </p:nvGrpSpPr>
        <p:grpSpPr>
          <a:xfrm rot="10800000">
            <a:off x="960825" y="9704650"/>
            <a:ext cx="350025" cy="54000"/>
            <a:chOff x="5662375" y="212375"/>
            <a:chExt cx="175013" cy="27000"/>
          </a:xfrm>
        </p:grpSpPr>
        <p:sp>
          <p:nvSpPr>
            <p:cNvPr id="1197" name="Google Shape;1197;p25"/>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 name="Google Shape;1198;p25"/>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 name="Google Shape;1199;p25"/>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0" name="Google Shape;1200;p25"/>
          <p:cNvGrpSpPr/>
          <p:nvPr/>
        </p:nvGrpSpPr>
        <p:grpSpPr>
          <a:xfrm rot="10800000">
            <a:off x="2108225" y="7797200"/>
            <a:ext cx="350025" cy="54000"/>
            <a:chOff x="5662375" y="212375"/>
            <a:chExt cx="175013" cy="27000"/>
          </a:xfrm>
        </p:grpSpPr>
        <p:sp>
          <p:nvSpPr>
            <p:cNvPr id="1201" name="Google Shape;1201;p25"/>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 name="Google Shape;1202;p25"/>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 name="Google Shape;1203;p25"/>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04" name="Google Shape;1204;p25"/>
          <p:cNvSpPr txBox="1"/>
          <p:nvPr>
            <p:ph type="title"/>
          </p:nvPr>
        </p:nvSpPr>
        <p:spPr>
          <a:xfrm>
            <a:off x="1792200" y="3968900"/>
            <a:ext cx="6914400" cy="2584200"/>
          </a:xfrm>
          <a:prstGeom prst="rect">
            <a:avLst/>
          </a:prstGeom>
        </p:spPr>
        <p:txBody>
          <a:bodyPr anchorCtr="0" anchor="b" bIns="182850" lIns="182850" spcFirstLastPara="1" rIns="182850" wrap="square" tIns="182850">
            <a:noAutofit/>
          </a:bodyPr>
          <a:lstStyle>
            <a:lvl1pPr lvl="0" rtl="0">
              <a:spcBef>
                <a:spcPts val="0"/>
              </a:spcBef>
              <a:spcAft>
                <a:spcPts val="0"/>
              </a:spcAft>
              <a:buSzPts val="8400"/>
              <a:buNone/>
              <a:defRPr/>
            </a:lvl1pPr>
            <a:lvl2pPr lvl="1" rtl="0" algn="ctr">
              <a:spcBef>
                <a:spcPts val="0"/>
              </a:spcBef>
              <a:spcAft>
                <a:spcPts val="0"/>
              </a:spcAft>
              <a:buSzPts val="8400"/>
              <a:buNone/>
              <a:defRPr sz="8400"/>
            </a:lvl2pPr>
            <a:lvl3pPr lvl="2" rtl="0" algn="ctr">
              <a:spcBef>
                <a:spcPts val="0"/>
              </a:spcBef>
              <a:spcAft>
                <a:spcPts val="0"/>
              </a:spcAft>
              <a:buSzPts val="8400"/>
              <a:buNone/>
              <a:defRPr sz="8400"/>
            </a:lvl3pPr>
            <a:lvl4pPr lvl="3" rtl="0" algn="ctr">
              <a:spcBef>
                <a:spcPts val="0"/>
              </a:spcBef>
              <a:spcAft>
                <a:spcPts val="0"/>
              </a:spcAft>
              <a:buSzPts val="8400"/>
              <a:buNone/>
              <a:defRPr sz="8400"/>
            </a:lvl4pPr>
            <a:lvl5pPr lvl="4" rtl="0" algn="ctr">
              <a:spcBef>
                <a:spcPts val="0"/>
              </a:spcBef>
              <a:spcAft>
                <a:spcPts val="0"/>
              </a:spcAft>
              <a:buSzPts val="8400"/>
              <a:buNone/>
              <a:defRPr sz="8400"/>
            </a:lvl5pPr>
            <a:lvl6pPr lvl="5" rtl="0" algn="ctr">
              <a:spcBef>
                <a:spcPts val="0"/>
              </a:spcBef>
              <a:spcAft>
                <a:spcPts val="0"/>
              </a:spcAft>
              <a:buSzPts val="8400"/>
              <a:buNone/>
              <a:defRPr sz="8400"/>
            </a:lvl6pPr>
            <a:lvl7pPr lvl="6" rtl="0" algn="ctr">
              <a:spcBef>
                <a:spcPts val="0"/>
              </a:spcBef>
              <a:spcAft>
                <a:spcPts val="0"/>
              </a:spcAft>
              <a:buSzPts val="8400"/>
              <a:buNone/>
              <a:defRPr sz="8400"/>
            </a:lvl7pPr>
            <a:lvl8pPr lvl="7" rtl="0" algn="ctr">
              <a:spcBef>
                <a:spcPts val="0"/>
              </a:spcBef>
              <a:spcAft>
                <a:spcPts val="0"/>
              </a:spcAft>
              <a:buSzPts val="8400"/>
              <a:buNone/>
              <a:defRPr sz="8400"/>
            </a:lvl8pPr>
            <a:lvl9pPr lvl="8" rtl="0" algn="ctr">
              <a:spcBef>
                <a:spcPts val="0"/>
              </a:spcBef>
              <a:spcAft>
                <a:spcPts val="0"/>
              </a:spcAft>
              <a:buSzPts val="8400"/>
              <a:buNone/>
              <a:defRPr sz="84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205" name="Shape 1205"/>
        <p:cNvGrpSpPr/>
        <p:nvPr/>
      </p:nvGrpSpPr>
      <p:grpSpPr>
        <a:xfrm>
          <a:off x="0" y="0"/>
          <a:ext cx="0" cy="0"/>
          <a:chOff x="0" y="0"/>
          <a:chExt cx="0" cy="0"/>
        </a:xfrm>
      </p:grpSpPr>
      <p:sp>
        <p:nvSpPr>
          <p:cNvPr id="1206" name="Google Shape;1206;p26"/>
          <p:cNvSpPr txBox="1"/>
          <p:nvPr>
            <p:ph type="title"/>
          </p:nvPr>
        </p:nvSpPr>
        <p:spPr>
          <a:xfrm>
            <a:off x="1447500" y="1053850"/>
            <a:ext cx="15393000" cy="1145400"/>
          </a:xfrm>
          <a:prstGeom prst="rect">
            <a:avLst/>
          </a:prstGeom>
        </p:spPr>
        <p:txBody>
          <a:bodyPr anchorCtr="0" anchor="t" bIns="182850" lIns="182850" spcFirstLastPara="1" rIns="182850" wrap="square" tIns="18285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07" name="Google Shape;1207;p26"/>
          <p:cNvCxnSpPr/>
          <p:nvPr/>
        </p:nvCxnSpPr>
        <p:spPr>
          <a:xfrm rot="10800000">
            <a:off x="16218000" y="1002550"/>
            <a:ext cx="1475400" cy="1475400"/>
          </a:xfrm>
          <a:prstGeom prst="straightConnector1">
            <a:avLst/>
          </a:prstGeom>
          <a:noFill/>
          <a:ln cap="flat" cmpd="sng" w="9525">
            <a:solidFill>
              <a:schemeClr val="dk2"/>
            </a:solidFill>
            <a:prstDash val="solid"/>
            <a:round/>
            <a:headEnd len="med" w="med" type="none"/>
            <a:tailEnd len="med" w="med" type="none"/>
          </a:ln>
        </p:spPr>
      </p:cxnSp>
      <p:cxnSp>
        <p:nvCxnSpPr>
          <p:cNvPr id="1208" name="Google Shape;1208;p26"/>
          <p:cNvCxnSpPr/>
          <p:nvPr/>
        </p:nvCxnSpPr>
        <p:spPr>
          <a:xfrm>
            <a:off x="1164950" y="564375"/>
            <a:ext cx="2425800" cy="845400"/>
          </a:xfrm>
          <a:prstGeom prst="straightConnector1">
            <a:avLst/>
          </a:prstGeom>
          <a:noFill/>
          <a:ln cap="flat" cmpd="sng" w="9525">
            <a:solidFill>
              <a:schemeClr val="dk2"/>
            </a:solidFill>
            <a:prstDash val="solid"/>
            <a:round/>
            <a:headEnd len="med" w="med" type="none"/>
            <a:tailEnd len="med" w="med" type="none"/>
          </a:ln>
        </p:spPr>
      </p:cxnSp>
      <p:cxnSp>
        <p:nvCxnSpPr>
          <p:cNvPr id="1209" name="Google Shape;1209;p26"/>
          <p:cNvCxnSpPr/>
          <p:nvPr/>
        </p:nvCxnSpPr>
        <p:spPr>
          <a:xfrm flipH="1" rot="10800000">
            <a:off x="0" y="548375"/>
            <a:ext cx="1165200" cy="1308600"/>
          </a:xfrm>
          <a:prstGeom prst="straightConnector1">
            <a:avLst/>
          </a:prstGeom>
          <a:noFill/>
          <a:ln cap="flat" cmpd="sng" w="9525">
            <a:solidFill>
              <a:schemeClr val="dk2"/>
            </a:solidFill>
            <a:prstDash val="solid"/>
            <a:round/>
            <a:headEnd len="med" w="med" type="none"/>
            <a:tailEnd len="med" w="med" type="none"/>
          </a:ln>
        </p:spPr>
      </p:cxnSp>
      <p:grpSp>
        <p:nvGrpSpPr>
          <p:cNvPr id="1210" name="Google Shape;1210;p26"/>
          <p:cNvGrpSpPr/>
          <p:nvPr/>
        </p:nvGrpSpPr>
        <p:grpSpPr>
          <a:xfrm flipH="1">
            <a:off x="847500" y="250725"/>
            <a:ext cx="584050" cy="585150"/>
            <a:chOff x="7353050" y="316275"/>
            <a:chExt cx="292025" cy="292575"/>
          </a:xfrm>
        </p:grpSpPr>
        <p:sp>
          <p:nvSpPr>
            <p:cNvPr id="1211" name="Google Shape;1211;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 name="Google Shape;1212;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 name="Google Shape;1213;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 name="Google Shape;1214;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5" name="Google Shape;1215;p26"/>
          <p:cNvGrpSpPr/>
          <p:nvPr/>
        </p:nvGrpSpPr>
        <p:grpSpPr>
          <a:xfrm>
            <a:off x="3277478" y="1116325"/>
            <a:ext cx="586222" cy="586776"/>
            <a:chOff x="3164039" y="430875"/>
            <a:chExt cx="293111" cy="293388"/>
          </a:xfrm>
        </p:grpSpPr>
        <p:sp>
          <p:nvSpPr>
            <p:cNvPr id="1216" name="Google Shape;1216;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 name="Google Shape;1217;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 name="Google Shape;1218;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 name="Google Shape;1219;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 name="Google Shape;1220;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 name="Google Shape;1221;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2" name="Google Shape;1222;p26"/>
          <p:cNvGrpSpPr/>
          <p:nvPr/>
        </p:nvGrpSpPr>
        <p:grpSpPr>
          <a:xfrm>
            <a:off x="3183500" y="725200"/>
            <a:ext cx="350025" cy="54000"/>
            <a:chOff x="5662375" y="212375"/>
            <a:chExt cx="175013" cy="27000"/>
          </a:xfrm>
        </p:grpSpPr>
        <p:sp>
          <p:nvSpPr>
            <p:cNvPr id="1223" name="Google Shape;1223;p26"/>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 name="Google Shape;1224;p26"/>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 name="Google Shape;1225;p26"/>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226" name="Google Shape;1226;p26"/>
          <p:cNvCxnSpPr/>
          <p:nvPr/>
        </p:nvCxnSpPr>
        <p:spPr>
          <a:xfrm flipH="1">
            <a:off x="16302650" y="13750"/>
            <a:ext cx="2005200" cy="988800"/>
          </a:xfrm>
          <a:prstGeom prst="straightConnector1">
            <a:avLst/>
          </a:prstGeom>
          <a:noFill/>
          <a:ln cap="flat" cmpd="sng" w="9525">
            <a:solidFill>
              <a:schemeClr val="dk2"/>
            </a:solidFill>
            <a:prstDash val="solid"/>
            <a:round/>
            <a:headEnd len="med" w="med" type="none"/>
            <a:tailEnd len="med" w="med" type="none"/>
          </a:ln>
        </p:spPr>
      </p:cxnSp>
      <p:grpSp>
        <p:nvGrpSpPr>
          <p:cNvPr id="1227" name="Google Shape;1227;p26"/>
          <p:cNvGrpSpPr/>
          <p:nvPr/>
        </p:nvGrpSpPr>
        <p:grpSpPr>
          <a:xfrm>
            <a:off x="15647750" y="404750"/>
            <a:ext cx="1163600" cy="1164700"/>
            <a:chOff x="8064275" y="887850"/>
            <a:chExt cx="581800" cy="582350"/>
          </a:xfrm>
        </p:grpSpPr>
        <p:sp>
          <p:nvSpPr>
            <p:cNvPr id="1228" name="Google Shape;1228;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 name="Google Shape;1229;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 name="Google Shape;1230;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 name="Google Shape;1231;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 name="Google Shape;1232;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 name="Google Shape;1233;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4" name="Google Shape;1234;p26"/>
          <p:cNvGrpSpPr/>
          <p:nvPr/>
        </p:nvGrpSpPr>
        <p:grpSpPr>
          <a:xfrm flipH="1">
            <a:off x="17397300" y="2234975"/>
            <a:ext cx="584050" cy="585150"/>
            <a:chOff x="7353050" y="316275"/>
            <a:chExt cx="292025" cy="292575"/>
          </a:xfrm>
        </p:grpSpPr>
        <p:sp>
          <p:nvSpPr>
            <p:cNvPr id="1235" name="Google Shape;1235;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 name="Google Shape;1236;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 name="Google Shape;1237;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 name="Google Shape;1238;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9" name="Google Shape;1239;p26"/>
          <p:cNvGrpSpPr/>
          <p:nvPr/>
        </p:nvGrpSpPr>
        <p:grpSpPr>
          <a:xfrm>
            <a:off x="17356700" y="3163600"/>
            <a:ext cx="350025" cy="54000"/>
            <a:chOff x="5662375" y="212375"/>
            <a:chExt cx="175013" cy="27000"/>
          </a:xfrm>
        </p:grpSpPr>
        <p:sp>
          <p:nvSpPr>
            <p:cNvPr id="1240" name="Google Shape;1240;p26"/>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 name="Google Shape;1241;p26"/>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 name="Google Shape;1242;p26"/>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1243" name="Shape 1243"/>
        <p:cNvGrpSpPr/>
        <p:nvPr/>
      </p:nvGrpSpPr>
      <p:grpSpPr>
        <a:xfrm>
          <a:off x="0" y="0"/>
          <a:ext cx="0" cy="0"/>
          <a:chOff x="0" y="0"/>
          <a:chExt cx="0" cy="0"/>
        </a:xfrm>
      </p:grpSpPr>
      <p:cxnSp>
        <p:nvCxnSpPr>
          <p:cNvPr id="1244" name="Google Shape;1244;p27"/>
          <p:cNvCxnSpPr/>
          <p:nvPr/>
        </p:nvCxnSpPr>
        <p:spPr>
          <a:xfrm rot="5400000">
            <a:off x="14539416" y="6649100"/>
            <a:ext cx="2266200" cy="612600"/>
          </a:xfrm>
          <a:prstGeom prst="straightConnector1">
            <a:avLst/>
          </a:prstGeom>
          <a:noFill/>
          <a:ln cap="flat" cmpd="sng" w="9525">
            <a:solidFill>
              <a:srgbClr val="1A2E35"/>
            </a:solidFill>
            <a:prstDash val="solid"/>
            <a:round/>
            <a:headEnd len="med" w="med" type="none"/>
            <a:tailEnd len="med" w="med" type="none"/>
          </a:ln>
        </p:spPr>
      </p:cxnSp>
      <p:cxnSp>
        <p:nvCxnSpPr>
          <p:cNvPr id="1245" name="Google Shape;1245;p27"/>
          <p:cNvCxnSpPr/>
          <p:nvPr/>
        </p:nvCxnSpPr>
        <p:spPr>
          <a:xfrm flipH="1" rot="-5400000">
            <a:off x="14362816" y="4164800"/>
            <a:ext cx="2684400" cy="630600"/>
          </a:xfrm>
          <a:prstGeom prst="straightConnector1">
            <a:avLst/>
          </a:prstGeom>
          <a:noFill/>
          <a:ln cap="flat" cmpd="sng" w="9525">
            <a:solidFill>
              <a:srgbClr val="1A2E35"/>
            </a:solidFill>
            <a:prstDash val="solid"/>
            <a:round/>
            <a:headEnd len="med" w="med" type="none"/>
            <a:tailEnd len="med" w="med" type="none"/>
          </a:ln>
        </p:spPr>
      </p:cxnSp>
      <p:cxnSp>
        <p:nvCxnSpPr>
          <p:cNvPr id="1246" name="Google Shape;1246;p27"/>
          <p:cNvCxnSpPr/>
          <p:nvPr/>
        </p:nvCxnSpPr>
        <p:spPr>
          <a:xfrm rot="5400000">
            <a:off x="14464866" y="1472750"/>
            <a:ext cx="2664000" cy="784200"/>
          </a:xfrm>
          <a:prstGeom prst="straightConnector1">
            <a:avLst/>
          </a:prstGeom>
          <a:noFill/>
          <a:ln cap="flat" cmpd="sng" w="9525">
            <a:solidFill>
              <a:srgbClr val="1A2E35"/>
            </a:solidFill>
            <a:prstDash val="solid"/>
            <a:round/>
            <a:headEnd len="med" w="med" type="none"/>
            <a:tailEnd len="med" w="med" type="none"/>
          </a:ln>
        </p:spPr>
      </p:cxnSp>
      <p:cxnSp>
        <p:nvCxnSpPr>
          <p:cNvPr id="1247" name="Google Shape;1247;p27"/>
          <p:cNvCxnSpPr/>
          <p:nvPr/>
        </p:nvCxnSpPr>
        <p:spPr>
          <a:xfrm rot="5400000">
            <a:off x="16336866" y="-133200"/>
            <a:ext cx="547800" cy="814200"/>
          </a:xfrm>
          <a:prstGeom prst="straightConnector1">
            <a:avLst/>
          </a:prstGeom>
          <a:noFill/>
          <a:ln cap="flat" cmpd="sng" w="9525">
            <a:solidFill>
              <a:srgbClr val="1A2E35"/>
            </a:solidFill>
            <a:prstDash val="solid"/>
            <a:round/>
            <a:headEnd len="med" w="med" type="none"/>
            <a:tailEnd len="med" w="med" type="none"/>
          </a:ln>
        </p:spPr>
      </p:cxnSp>
      <p:grpSp>
        <p:nvGrpSpPr>
          <p:cNvPr id="1248" name="Google Shape;1248;p27"/>
          <p:cNvGrpSpPr/>
          <p:nvPr/>
        </p:nvGrpSpPr>
        <p:grpSpPr>
          <a:xfrm flipH="1" rot="5400000">
            <a:off x="14814666" y="2569850"/>
            <a:ext cx="1163600" cy="1164700"/>
            <a:chOff x="8064275" y="887850"/>
            <a:chExt cx="581800" cy="582350"/>
          </a:xfrm>
        </p:grpSpPr>
        <p:sp>
          <p:nvSpPr>
            <p:cNvPr id="1249" name="Google Shape;1249;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 name="Google Shape;1250;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 name="Google Shape;1251;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 name="Google Shape;1252;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 name="Google Shape;1253;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 name="Google Shape;1254;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5" name="Google Shape;1255;p27"/>
          <p:cNvGrpSpPr/>
          <p:nvPr/>
        </p:nvGrpSpPr>
        <p:grpSpPr>
          <a:xfrm flipH="1" rot="5400000">
            <a:off x="15739441" y="5508400"/>
            <a:ext cx="584050" cy="585150"/>
            <a:chOff x="7353050" y="316275"/>
            <a:chExt cx="292025" cy="292575"/>
          </a:xfrm>
        </p:grpSpPr>
        <p:sp>
          <p:nvSpPr>
            <p:cNvPr id="1256" name="Google Shape;1256;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 name="Google Shape;1257;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 name="Google Shape;1258;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 name="Google Shape;1259;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0" name="Google Shape;1260;p27"/>
          <p:cNvGrpSpPr/>
          <p:nvPr/>
        </p:nvGrpSpPr>
        <p:grpSpPr>
          <a:xfrm flipH="1" rot="5400000">
            <a:off x="16024916" y="356350"/>
            <a:ext cx="350000" cy="350000"/>
            <a:chOff x="8792300" y="321275"/>
            <a:chExt cx="175000" cy="175000"/>
          </a:xfrm>
        </p:grpSpPr>
        <p:sp>
          <p:nvSpPr>
            <p:cNvPr id="1261" name="Google Shape;1261;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 name="Google Shape;1262;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 name="Google Shape;1263;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 name="Google Shape;1264;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5" name="Google Shape;1265;p27"/>
          <p:cNvGrpSpPr/>
          <p:nvPr/>
        </p:nvGrpSpPr>
        <p:grpSpPr>
          <a:xfrm rot="5400000">
            <a:off x="15103367" y="7759851"/>
            <a:ext cx="586222" cy="586776"/>
            <a:chOff x="3164039" y="430875"/>
            <a:chExt cx="293111" cy="293388"/>
          </a:xfrm>
        </p:grpSpPr>
        <p:sp>
          <p:nvSpPr>
            <p:cNvPr id="1266" name="Google Shape;1266;p2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 name="Google Shape;1267;p2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 name="Google Shape;1268;p2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 name="Google Shape;1269;p2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 name="Google Shape;1270;p2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 name="Google Shape;1271;p2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2" name="Google Shape;1272;p27"/>
          <p:cNvGrpSpPr/>
          <p:nvPr/>
        </p:nvGrpSpPr>
        <p:grpSpPr>
          <a:xfrm flipH="1" rot="5400000">
            <a:off x="16518103" y="646287"/>
            <a:ext cx="350025" cy="54000"/>
            <a:chOff x="5662375" y="212375"/>
            <a:chExt cx="175013" cy="27000"/>
          </a:xfrm>
        </p:grpSpPr>
        <p:sp>
          <p:nvSpPr>
            <p:cNvPr id="1273" name="Google Shape;1273;p27"/>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 name="Google Shape;1274;p27"/>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 name="Google Shape;1275;p27"/>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276" name="Google Shape;1276;p27"/>
          <p:cNvCxnSpPr/>
          <p:nvPr/>
        </p:nvCxnSpPr>
        <p:spPr>
          <a:xfrm flipH="1" rot="5400000">
            <a:off x="1481700" y="5196650"/>
            <a:ext cx="3345000" cy="252000"/>
          </a:xfrm>
          <a:prstGeom prst="straightConnector1">
            <a:avLst/>
          </a:prstGeom>
          <a:noFill/>
          <a:ln cap="flat" cmpd="sng" w="9525">
            <a:solidFill>
              <a:srgbClr val="1A2E35"/>
            </a:solidFill>
            <a:prstDash val="solid"/>
            <a:round/>
            <a:headEnd len="med" w="med" type="none"/>
            <a:tailEnd len="med" w="med" type="none"/>
          </a:ln>
        </p:spPr>
      </p:cxnSp>
      <p:cxnSp>
        <p:nvCxnSpPr>
          <p:cNvPr id="1277" name="Google Shape;1277;p27"/>
          <p:cNvCxnSpPr/>
          <p:nvPr/>
        </p:nvCxnSpPr>
        <p:spPr>
          <a:xfrm rot="-5400000">
            <a:off x="1694200" y="7108000"/>
            <a:ext cx="1659000" cy="1486800"/>
          </a:xfrm>
          <a:prstGeom prst="straightConnector1">
            <a:avLst/>
          </a:prstGeom>
          <a:noFill/>
          <a:ln cap="flat" cmpd="sng" w="9525">
            <a:solidFill>
              <a:srgbClr val="1A2E35"/>
            </a:solidFill>
            <a:prstDash val="solid"/>
            <a:round/>
            <a:headEnd len="med" w="med" type="none"/>
            <a:tailEnd len="med" w="med" type="none"/>
          </a:ln>
        </p:spPr>
      </p:cxnSp>
      <p:cxnSp>
        <p:nvCxnSpPr>
          <p:cNvPr id="1278" name="Google Shape;1278;p27"/>
          <p:cNvCxnSpPr/>
          <p:nvPr/>
        </p:nvCxnSpPr>
        <p:spPr>
          <a:xfrm flipH="1" rot="5400000">
            <a:off x="2211550" y="8302500"/>
            <a:ext cx="1593000" cy="2376000"/>
          </a:xfrm>
          <a:prstGeom prst="straightConnector1">
            <a:avLst/>
          </a:prstGeom>
          <a:noFill/>
          <a:ln cap="flat" cmpd="sng" w="9525">
            <a:solidFill>
              <a:srgbClr val="1A2E35"/>
            </a:solidFill>
            <a:prstDash val="solid"/>
            <a:round/>
            <a:headEnd len="med" w="med" type="none"/>
            <a:tailEnd len="med" w="med" type="none"/>
          </a:ln>
        </p:spPr>
      </p:cxnSp>
      <p:grpSp>
        <p:nvGrpSpPr>
          <p:cNvPr id="1279" name="Google Shape;1279;p27"/>
          <p:cNvGrpSpPr/>
          <p:nvPr/>
        </p:nvGrpSpPr>
        <p:grpSpPr>
          <a:xfrm rot="5400000">
            <a:off x="1242950" y="8124050"/>
            <a:ext cx="1163600" cy="1164700"/>
            <a:chOff x="8064275" y="887850"/>
            <a:chExt cx="581800" cy="582350"/>
          </a:xfrm>
        </p:grpSpPr>
        <p:sp>
          <p:nvSpPr>
            <p:cNvPr id="1280" name="Google Shape;1280;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 name="Google Shape;1281;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 name="Google Shape;1282;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 name="Google Shape;1283;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 name="Google Shape;1284;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 name="Google Shape;1285;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6" name="Google Shape;1286;p27"/>
          <p:cNvGrpSpPr/>
          <p:nvPr/>
        </p:nvGrpSpPr>
        <p:grpSpPr>
          <a:xfrm rot="5400000">
            <a:off x="2965650" y="6701600"/>
            <a:ext cx="584050" cy="585150"/>
            <a:chOff x="7353050" y="316275"/>
            <a:chExt cx="292025" cy="292575"/>
          </a:xfrm>
        </p:grpSpPr>
        <p:sp>
          <p:nvSpPr>
            <p:cNvPr id="1287" name="Google Shape;1287;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 name="Google Shape;1288;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 name="Google Shape;1289;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 name="Google Shape;1290;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1" name="Google Shape;1291;p27"/>
          <p:cNvGrpSpPr/>
          <p:nvPr/>
        </p:nvGrpSpPr>
        <p:grpSpPr>
          <a:xfrm rot="5400000">
            <a:off x="3190250" y="9580650"/>
            <a:ext cx="350000" cy="350000"/>
            <a:chOff x="8792300" y="321275"/>
            <a:chExt cx="175000" cy="175000"/>
          </a:xfrm>
        </p:grpSpPr>
        <p:sp>
          <p:nvSpPr>
            <p:cNvPr id="1292" name="Google Shape;1292;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 name="Google Shape;1293;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 name="Google Shape;1294;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 name="Google Shape;1295;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96" name="Google Shape;1296;p27"/>
          <p:cNvSpPr/>
          <p:nvPr/>
        </p:nvSpPr>
        <p:spPr>
          <a:xfrm rot="5400000">
            <a:off x="2754235" y="3377486"/>
            <a:ext cx="577229" cy="57667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 name="Google Shape;1297;p27"/>
          <p:cNvSpPr/>
          <p:nvPr/>
        </p:nvSpPr>
        <p:spPr>
          <a:xfrm rot="5400000">
            <a:off x="2749751" y="3372423"/>
            <a:ext cx="586222" cy="586776"/>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 name="Google Shape;1298;p27"/>
          <p:cNvSpPr/>
          <p:nvPr/>
        </p:nvSpPr>
        <p:spPr>
          <a:xfrm rot="5400000">
            <a:off x="2827219" y="3450478"/>
            <a:ext cx="431253" cy="430673"/>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 name="Google Shape;1299;p27"/>
          <p:cNvSpPr/>
          <p:nvPr/>
        </p:nvSpPr>
        <p:spPr>
          <a:xfrm rot="5400000">
            <a:off x="2822723" y="3445427"/>
            <a:ext cx="440246" cy="4408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 name="Google Shape;1300;p27"/>
          <p:cNvSpPr/>
          <p:nvPr/>
        </p:nvSpPr>
        <p:spPr>
          <a:xfrm rot="5400000">
            <a:off x="2906677" y="3529364"/>
            <a:ext cx="272354" cy="272354"/>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 name="Google Shape;1301;p27"/>
          <p:cNvSpPr/>
          <p:nvPr/>
        </p:nvSpPr>
        <p:spPr>
          <a:xfrm rot="5400000">
            <a:off x="2901891" y="3525157"/>
            <a:ext cx="281901" cy="281347"/>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02" name="Google Shape;1302;p27"/>
          <p:cNvGrpSpPr/>
          <p:nvPr/>
        </p:nvGrpSpPr>
        <p:grpSpPr>
          <a:xfrm rot="5400000">
            <a:off x="3402237" y="3030763"/>
            <a:ext cx="350025" cy="54000"/>
            <a:chOff x="5662375" y="212375"/>
            <a:chExt cx="175013" cy="27000"/>
          </a:xfrm>
        </p:grpSpPr>
        <p:sp>
          <p:nvSpPr>
            <p:cNvPr id="1303" name="Google Shape;1303;p27"/>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 name="Google Shape;1304;p27"/>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 name="Google Shape;1305;p27"/>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6" name="Google Shape;1306;p27"/>
          <p:cNvGrpSpPr/>
          <p:nvPr/>
        </p:nvGrpSpPr>
        <p:grpSpPr>
          <a:xfrm rot="5400000">
            <a:off x="3639037" y="9124163"/>
            <a:ext cx="350025" cy="54000"/>
            <a:chOff x="5662375" y="212375"/>
            <a:chExt cx="175013" cy="27000"/>
          </a:xfrm>
        </p:grpSpPr>
        <p:sp>
          <p:nvSpPr>
            <p:cNvPr id="1307" name="Google Shape;1307;p27"/>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 name="Google Shape;1308;p27"/>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 name="Google Shape;1309;p27"/>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0" name="Google Shape;1310;p27"/>
          <p:cNvGrpSpPr/>
          <p:nvPr/>
        </p:nvGrpSpPr>
        <p:grpSpPr>
          <a:xfrm rot="5400000">
            <a:off x="817187" y="8281563"/>
            <a:ext cx="350025" cy="54000"/>
            <a:chOff x="5662375" y="212375"/>
            <a:chExt cx="175013" cy="27000"/>
          </a:xfrm>
        </p:grpSpPr>
        <p:sp>
          <p:nvSpPr>
            <p:cNvPr id="1311" name="Google Shape;1311;p27"/>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 name="Google Shape;1312;p27"/>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 name="Google Shape;1313;p27"/>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1314" name="Shape 1314"/>
        <p:cNvGrpSpPr/>
        <p:nvPr/>
      </p:nvGrpSpPr>
      <p:grpSpPr>
        <a:xfrm>
          <a:off x="0" y="0"/>
          <a:ext cx="0" cy="0"/>
          <a:chOff x="0" y="0"/>
          <a:chExt cx="0" cy="0"/>
        </a:xfrm>
      </p:grpSpPr>
      <p:grpSp>
        <p:nvGrpSpPr>
          <p:cNvPr id="1315" name="Google Shape;1315;p28"/>
          <p:cNvGrpSpPr/>
          <p:nvPr/>
        </p:nvGrpSpPr>
        <p:grpSpPr>
          <a:xfrm>
            <a:off x="523422" y="-2316"/>
            <a:ext cx="17100653" cy="7963200"/>
            <a:chOff x="261711" y="-1158"/>
            <a:chExt cx="8550326" cy="3981600"/>
          </a:xfrm>
        </p:grpSpPr>
        <p:cxnSp>
          <p:nvCxnSpPr>
            <p:cNvPr id="1316" name="Google Shape;1316;p28"/>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1317" name="Google Shape;1317;p28"/>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1318" name="Google Shape;1318;p28"/>
            <p:cNvGrpSpPr/>
            <p:nvPr/>
          </p:nvGrpSpPr>
          <p:grpSpPr>
            <a:xfrm rot="10800000">
              <a:off x="343275" y="3300779"/>
              <a:ext cx="344736" cy="345385"/>
              <a:chOff x="7353050" y="316275"/>
              <a:chExt cx="292025" cy="292575"/>
            </a:xfrm>
          </p:grpSpPr>
          <p:sp>
            <p:nvSpPr>
              <p:cNvPr id="1319" name="Google Shape;1319;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 name="Google Shape;1320;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 name="Google Shape;1321;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 name="Google Shape;1322;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3" name="Google Shape;1323;p28"/>
            <p:cNvGrpSpPr/>
            <p:nvPr/>
          </p:nvGrpSpPr>
          <p:grpSpPr>
            <a:xfrm rot="10800000">
              <a:off x="8520013" y="714742"/>
              <a:ext cx="292025" cy="292575"/>
              <a:chOff x="7353050" y="316275"/>
              <a:chExt cx="292025" cy="292575"/>
            </a:xfrm>
          </p:grpSpPr>
          <p:sp>
            <p:nvSpPr>
              <p:cNvPr id="1324" name="Google Shape;1324;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 name="Google Shape;1325;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 name="Google Shape;1326;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 name="Google Shape;1327;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8" name="Google Shape;1328;p28"/>
            <p:cNvGrpSpPr/>
            <p:nvPr/>
          </p:nvGrpSpPr>
          <p:grpSpPr>
            <a:xfrm rot="10800000">
              <a:off x="261711" y="465077"/>
              <a:ext cx="507562" cy="507984"/>
              <a:chOff x="8064275" y="887850"/>
              <a:chExt cx="581800" cy="582350"/>
            </a:xfrm>
          </p:grpSpPr>
          <p:sp>
            <p:nvSpPr>
              <p:cNvPr id="1329" name="Google Shape;1329;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 name="Google Shape;1330;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 name="Google Shape;1331;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 name="Google Shape;1332;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 name="Google Shape;1333;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 name="Google Shape;1334;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1335" name="Shape 1335"/>
        <p:cNvGrpSpPr/>
        <p:nvPr/>
      </p:nvGrpSpPr>
      <p:grpSpPr>
        <a:xfrm>
          <a:off x="0" y="0"/>
          <a:ext cx="0" cy="0"/>
          <a:chOff x="0" y="0"/>
          <a:chExt cx="0" cy="0"/>
        </a:xfrm>
      </p:grpSpPr>
      <p:grpSp>
        <p:nvGrpSpPr>
          <p:cNvPr id="1336" name="Google Shape;1336;p29"/>
          <p:cNvGrpSpPr/>
          <p:nvPr/>
        </p:nvGrpSpPr>
        <p:grpSpPr>
          <a:xfrm>
            <a:off x="865700" y="0"/>
            <a:ext cx="16556600" cy="10331400"/>
            <a:chOff x="432850" y="0"/>
            <a:chExt cx="8278300" cy="5165700"/>
          </a:xfrm>
        </p:grpSpPr>
        <p:cxnSp>
          <p:nvCxnSpPr>
            <p:cNvPr id="1337" name="Google Shape;1337;p29"/>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338" name="Google Shape;1338;p29"/>
            <p:cNvGrpSpPr/>
            <p:nvPr/>
          </p:nvGrpSpPr>
          <p:grpSpPr>
            <a:xfrm>
              <a:off x="8129350" y="4292175"/>
              <a:ext cx="581800" cy="582350"/>
              <a:chOff x="8064275" y="887850"/>
              <a:chExt cx="581800" cy="582350"/>
            </a:xfrm>
          </p:grpSpPr>
          <p:sp>
            <p:nvSpPr>
              <p:cNvPr id="1339" name="Google Shape;1339;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 name="Google Shape;1340;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 name="Google Shape;1341;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 name="Google Shape;1342;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 name="Google Shape;1343;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 name="Google Shape;1344;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5" name="Google Shape;1345;p29"/>
            <p:cNvGrpSpPr/>
            <p:nvPr/>
          </p:nvGrpSpPr>
          <p:grpSpPr>
            <a:xfrm>
              <a:off x="8274238" y="3720600"/>
              <a:ext cx="292025" cy="292575"/>
              <a:chOff x="7353050" y="316275"/>
              <a:chExt cx="292025" cy="292575"/>
            </a:xfrm>
          </p:grpSpPr>
          <p:sp>
            <p:nvSpPr>
              <p:cNvPr id="1346" name="Google Shape;1346;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 name="Google Shape;1347;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 name="Google Shape;1348;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 name="Google Shape;1349;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0" name="Google Shape;1350;p29"/>
            <p:cNvGrpSpPr/>
            <p:nvPr/>
          </p:nvGrpSpPr>
          <p:grpSpPr>
            <a:xfrm>
              <a:off x="8332763" y="3212475"/>
              <a:ext cx="175000" cy="175000"/>
              <a:chOff x="8792300" y="321275"/>
              <a:chExt cx="175000" cy="175000"/>
            </a:xfrm>
          </p:grpSpPr>
          <p:sp>
            <p:nvSpPr>
              <p:cNvPr id="1351" name="Google Shape;1351;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 name="Google Shape;1352;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 name="Google Shape;1353;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 name="Google Shape;1354;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355" name="Google Shape;1355;p29"/>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356" name="Google Shape;1356;p29"/>
            <p:cNvGrpSpPr/>
            <p:nvPr/>
          </p:nvGrpSpPr>
          <p:grpSpPr>
            <a:xfrm rot="10800000">
              <a:off x="432850" y="291788"/>
              <a:ext cx="581800" cy="582350"/>
              <a:chOff x="8064275" y="887850"/>
              <a:chExt cx="581800" cy="582350"/>
            </a:xfrm>
          </p:grpSpPr>
          <p:sp>
            <p:nvSpPr>
              <p:cNvPr id="1357" name="Google Shape;1357;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 name="Google Shape;1358;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 name="Google Shape;1359;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 name="Google Shape;1360;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 name="Google Shape;1361;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 name="Google Shape;1362;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3" name="Google Shape;1363;p29"/>
            <p:cNvGrpSpPr/>
            <p:nvPr/>
          </p:nvGrpSpPr>
          <p:grpSpPr>
            <a:xfrm rot="10800000">
              <a:off x="577738" y="1153138"/>
              <a:ext cx="292025" cy="292575"/>
              <a:chOff x="7353050" y="316275"/>
              <a:chExt cx="292025" cy="292575"/>
            </a:xfrm>
          </p:grpSpPr>
          <p:sp>
            <p:nvSpPr>
              <p:cNvPr id="1364" name="Google Shape;1364;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 name="Google Shape;1365;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 name="Google Shape;1366;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 name="Google Shape;1367;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8" name="Google Shape;1368;p29"/>
            <p:cNvGrpSpPr/>
            <p:nvPr/>
          </p:nvGrpSpPr>
          <p:grpSpPr>
            <a:xfrm rot="10800000">
              <a:off x="636238" y="1778838"/>
              <a:ext cx="175000" cy="175000"/>
              <a:chOff x="8792300" y="321275"/>
              <a:chExt cx="175000" cy="175000"/>
            </a:xfrm>
          </p:grpSpPr>
          <p:sp>
            <p:nvSpPr>
              <p:cNvPr id="1369" name="Google Shape;1369;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 name="Google Shape;1370;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 name="Google Shape;1371;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 name="Google Shape;1372;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3" name="Google Shape;1373;p29"/>
            <p:cNvGrpSpPr/>
            <p:nvPr/>
          </p:nvGrpSpPr>
          <p:grpSpPr>
            <a:xfrm>
              <a:off x="432850" y="2003163"/>
              <a:ext cx="175013" cy="27000"/>
              <a:chOff x="5662375" y="212375"/>
              <a:chExt cx="175013" cy="27000"/>
            </a:xfrm>
          </p:grpSpPr>
          <p:sp>
            <p:nvSpPr>
              <p:cNvPr id="1374" name="Google Shape;1374;p29"/>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 name="Google Shape;1375;p29"/>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 name="Google Shape;1376;p29"/>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7" name="Google Shape;1377;p29"/>
            <p:cNvGrpSpPr/>
            <p:nvPr/>
          </p:nvGrpSpPr>
          <p:grpSpPr>
            <a:xfrm>
              <a:off x="788100" y="208488"/>
              <a:ext cx="175013" cy="27000"/>
              <a:chOff x="5662375" y="212375"/>
              <a:chExt cx="175013" cy="27000"/>
            </a:xfrm>
          </p:grpSpPr>
          <p:sp>
            <p:nvSpPr>
              <p:cNvPr id="1378" name="Google Shape;1378;p29"/>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 name="Google Shape;1379;p29"/>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 name="Google Shape;1380;p29"/>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1" name="Google Shape;1381;p29"/>
            <p:cNvGrpSpPr/>
            <p:nvPr/>
          </p:nvGrpSpPr>
          <p:grpSpPr>
            <a:xfrm>
              <a:off x="8129350" y="4988725"/>
              <a:ext cx="175013" cy="27000"/>
              <a:chOff x="5662375" y="212375"/>
              <a:chExt cx="175013" cy="27000"/>
            </a:xfrm>
          </p:grpSpPr>
          <p:sp>
            <p:nvSpPr>
              <p:cNvPr id="1382" name="Google Shape;1382;p29"/>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 name="Google Shape;1383;p29"/>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 name="Google Shape;1384;p29"/>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5" name="Google Shape;1385;p29"/>
            <p:cNvGrpSpPr/>
            <p:nvPr/>
          </p:nvGrpSpPr>
          <p:grpSpPr>
            <a:xfrm>
              <a:off x="8497550" y="3429425"/>
              <a:ext cx="175013" cy="27000"/>
              <a:chOff x="5662375" y="212375"/>
              <a:chExt cx="175013" cy="27000"/>
            </a:xfrm>
          </p:grpSpPr>
          <p:sp>
            <p:nvSpPr>
              <p:cNvPr id="1386" name="Google Shape;1386;p29"/>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 name="Google Shape;1387;p29"/>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 name="Google Shape;1388;p29"/>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389" name="Google Shape;1389;p29"/>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1390" name="Google Shape;1390;p29"/>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1391" name="Google Shape;1391;p29"/>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 name="Google Shape;1392;p29"/>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 name="Google Shape;1393;p29"/>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 name="Google Shape;1394;p29"/>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1395" name="Shape 1395"/>
        <p:cNvGrpSpPr/>
        <p:nvPr/>
      </p:nvGrpSpPr>
      <p:grpSpPr>
        <a:xfrm>
          <a:off x="0" y="0"/>
          <a:ext cx="0" cy="0"/>
          <a:chOff x="0" y="0"/>
          <a:chExt cx="0" cy="0"/>
        </a:xfrm>
      </p:grpSpPr>
      <p:grpSp>
        <p:nvGrpSpPr>
          <p:cNvPr id="1396" name="Google Shape;1396;p30"/>
          <p:cNvGrpSpPr/>
          <p:nvPr/>
        </p:nvGrpSpPr>
        <p:grpSpPr>
          <a:xfrm>
            <a:off x="-13734" y="-13250"/>
            <a:ext cx="18304684" cy="10204100"/>
            <a:chOff x="-6867" y="-6625"/>
            <a:chExt cx="9152342" cy="5102050"/>
          </a:xfrm>
        </p:grpSpPr>
        <p:cxnSp>
          <p:nvCxnSpPr>
            <p:cNvPr id="1397" name="Google Shape;1397;p30"/>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398" name="Google Shape;1398;p30"/>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399" name="Google Shape;1399;p30"/>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400" name="Google Shape;1400;p30"/>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401" name="Google Shape;1401;p30"/>
            <p:cNvGrpSpPr/>
            <p:nvPr/>
          </p:nvGrpSpPr>
          <p:grpSpPr>
            <a:xfrm flipH="1">
              <a:off x="1278333" y="4513075"/>
              <a:ext cx="581800" cy="582350"/>
              <a:chOff x="8064275" y="887850"/>
              <a:chExt cx="581800" cy="582350"/>
            </a:xfrm>
          </p:grpSpPr>
          <p:sp>
            <p:nvSpPr>
              <p:cNvPr id="1402" name="Google Shape;1402;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 name="Google Shape;1403;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 name="Google Shape;1404;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 name="Google Shape;1405;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 name="Google Shape;1406;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 name="Google Shape;1407;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8" name="Google Shape;1408;p30"/>
            <p:cNvGrpSpPr/>
            <p:nvPr/>
          </p:nvGrpSpPr>
          <p:grpSpPr>
            <a:xfrm flipH="1">
              <a:off x="2747608" y="4340463"/>
              <a:ext cx="292025" cy="292575"/>
              <a:chOff x="7353050" y="316275"/>
              <a:chExt cx="292025" cy="292575"/>
            </a:xfrm>
          </p:grpSpPr>
          <p:sp>
            <p:nvSpPr>
              <p:cNvPr id="1409" name="Google Shape;1409;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 name="Google Shape;1410;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 name="Google Shape;1411;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 name="Google Shape;1412;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3" name="Google Shape;1413;p30"/>
            <p:cNvGrpSpPr/>
            <p:nvPr/>
          </p:nvGrpSpPr>
          <p:grpSpPr>
            <a:xfrm flipH="1">
              <a:off x="171308" y="4315025"/>
              <a:ext cx="175000" cy="175000"/>
              <a:chOff x="8792300" y="321275"/>
              <a:chExt cx="175000" cy="175000"/>
            </a:xfrm>
          </p:grpSpPr>
          <p:sp>
            <p:nvSpPr>
              <p:cNvPr id="1414" name="Google Shape;1414;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 name="Google Shape;1415;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 name="Google Shape;1416;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 name="Google Shape;1417;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8" name="Google Shape;1418;p30"/>
            <p:cNvGrpSpPr/>
            <p:nvPr/>
          </p:nvGrpSpPr>
          <p:grpSpPr>
            <a:xfrm>
              <a:off x="3873197" y="4657550"/>
              <a:ext cx="293111" cy="293388"/>
              <a:chOff x="3164039" y="430875"/>
              <a:chExt cx="293111" cy="293388"/>
            </a:xfrm>
          </p:grpSpPr>
          <p:sp>
            <p:nvSpPr>
              <p:cNvPr id="1419" name="Google Shape;1419;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 name="Google Shape;1420;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 name="Google Shape;1421;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 name="Google Shape;1422;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 name="Google Shape;1423;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 name="Google Shape;1424;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5" name="Google Shape;1425;p30"/>
            <p:cNvGrpSpPr/>
            <p:nvPr/>
          </p:nvGrpSpPr>
          <p:grpSpPr>
            <a:xfrm flipH="1">
              <a:off x="242270" y="4142425"/>
              <a:ext cx="175013" cy="27000"/>
              <a:chOff x="5662375" y="212375"/>
              <a:chExt cx="175013" cy="27000"/>
            </a:xfrm>
          </p:grpSpPr>
          <p:sp>
            <p:nvSpPr>
              <p:cNvPr id="1426" name="Google Shape;1426;p30"/>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 name="Google Shape;1427;p30"/>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 name="Google Shape;1428;p30"/>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429" name="Google Shape;1429;p30"/>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1430" name="Google Shape;1430;p30"/>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431" name="Google Shape;1431;p30"/>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432" name="Google Shape;1432;p30"/>
            <p:cNvGrpSpPr/>
            <p:nvPr/>
          </p:nvGrpSpPr>
          <p:grpSpPr>
            <a:xfrm>
              <a:off x="8064275" y="1040250"/>
              <a:ext cx="581800" cy="582350"/>
              <a:chOff x="8064275" y="887850"/>
              <a:chExt cx="581800" cy="582350"/>
            </a:xfrm>
          </p:grpSpPr>
          <p:sp>
            <p:nvSpPr>
              <p:cNvPr id="1433" name="Google Shape;1433;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 name="Google Shape;1434;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 name="Google Shape;1435;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 name="Google Shape;1436;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 name="Google Shape;1437;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 name="Google Shape;1438;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9" name="Google Shape;1439;p30"/>
            <p:cNvGrpSpPr/>
            <p:nvPr/>
          </p:nvGrpSpPr>
          <p:grpSpPr>
            <a:xfrm>
              <a:off x="7353050" y="316275"/>
              <a:ext cx="292025" cy="292575"/>
              <a:chOff x="7353050" y="316275"/>
              <a:chExt cx="292025" cy="292575"/>
            </a:xfrm>
          </p:grpSpPr>
          <p:sp>
            <p:nvSpPr>
              <p:cNvPr id="1440" name="Google Shape;1440;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 name="Google Shape;1441;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 name="Google Shape;1442;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 name="Google Shape;1443;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4" name="Google Shape;1444;p30"/>
            <p:cNvGrpSpPr/>
            <p:nvPr/>
          </p:nvGrpSpPr>
          <p:grpSpPr>
            <a:xfrm>
              <a:off x="8792300" y="321275"/>
              <a:ext cx="175000" cy="175000"/>
              <a:chOff x="8792300" y="321275"/>
              <a:chExt cx="175000" cy="175000"/>
            </a:xfrm>
          </p:grpSpPr>
          <p:sp>
            <p:nvSpPr>
              <p:cNvPr id="1445" name="Google Shape;1445;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 name="Google Shape;1446;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 name="Google Shape;1447;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 name="Google Shape;1448;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49" name="Google Shape;1449;p3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 name="Google Shape;1450;p3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 name="Google Shape;1451;p3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 name="Google Shape;1452;p3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 name="Google Shape;1453;p3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 name="Google Shape;1454;p3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55" name="Google Shape;1455;p30"/>
            <p:cNvGrpSpPr/>
            <p:nvPr/>
          </p:nvGrpSpPr>
          <p:grpSpPr>
            <a:xfrm>
              <a:off x="8490050" y="170875"/>
              <a:ext cx="175013" cy="27000"/>
              <a:chOff x="5662375" y="212375"/>
              <a:chExt cx="175013" cy="27000"/>
            </a:xfrm>
          </p:grpSpPr>
          <p:sp>
            <p:nvSpPr>
              <p:cNvPr id="1456" name="Google Shape;1456;p30"/>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 name="Google Shape;1457;p30"/>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 name="Google Shape;1458;p30"/>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9" name="Google Shape;1459;p30"/>
            <p:cNvGrpSpPr/>
            <p:nvPr/>
          </p:nvGrpSpPr>
          <p:grpSpPr>
            <a:xfrm>
              <a:off x="8678350" y="1658000"/>
              <a:ext cx="175013" cy="27000"/>
              <a:chOff x="5662375" y="212375"/>
              <a:chExt cx="175013" cy="27000"/>
            </a:xfrm>
          </p:grpSpPr>
          <p:sp>
            <p:nvSpPr>
              <p:cNvPr id="1460" name="Google Shape;1460;p30"/>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 name="Google Shape;1461;p30"/>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 name="Google Shape;1462;p30"/>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0" name="Shape 80"/>
        <p:cNvGrpSpPr/>
        <p:nvPr/>
      </p:nvGrpSpPr>
      <p:grpSpPr>
        <a:xfrm>
          <a:off x="0" y="0"/>
          <a:ext cx="0" cy="0"/>
          <a:chOff x="0" y="0"/>
          <a:chExt cx="0" cy="0"/>
        </a:xfrm>
      </p:grpSpPr>
      <p:sp>
        <p:nvSpPr>
          <p:cNvPr id="81" name="Google Shape;81;p4"/>
          <p:cNvSpPr txBox="1"/>
          <p:nvPr>
            <p:ph idx="1" type="subTitle"/>
          </p:nvPr>
        </p:nvSpPr>
        <p:spPr>
          <a:xfrm>
            <a:off x="4334256" y="6108192"/>
            <a:ext cx="9619200" cy="22680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28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8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8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8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8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8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8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8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800">
                <a:solidFill>
                  <a:schemeClr val="dk2"/>
                </a:solidFill>
                <a:latin typeface="Barlow Semi Condensed"/>
                <a:ea typeface="Barlow Semi Condensed"/>
                <a:cs typeface="Barlow Semi Condensed"/>
                <a:sym typeface="Barlow Semi Condensed"/>
              </a:defRPr>
            </a:lvl9pPr>
          </a:lstStyle>
          <a:p/>
        </p:txBody>
      </p:sp>
      <p:grpSp>
        <p:nvGrpSpPr>
          <p:cNvPr id="82" name="Google Shape;82;p4"/>
          <p:cNvGrpSpPr/>
          <p:nvPr/>
        </p:nvGrpSpPr>
        <p:grpSpPr>
          <a:xfrm>
            <a:off x="8968987" y="8866000"/>
            <a:ext cx="350025" cy="54000"/>
            <a:chOff x="5662375" y="212375"/>
            <a:chExt cx="175013" cy="27000"/>
          </a:xfrm>
        </p:grpSpPr>
        <p:sp>
          <p:nvSpPr>
            <p:cNvPr id="83" name="Google Shape;83;p4"/>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 name="Google Shape;84;p4"/>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 name="Google Shape;85;p4"/>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6" name="Google Shape;86;p4"/>
          <p:cNvSpPr txBox="1"/>
          <p:nvPr>
            <p:ph type="title"/>
          </p:nvPr>
        </p:nvSpPr>
        <p:spPr>
          <a:xfrm>
            <a:off x="4334256" y="4956048"/>
            <a:ext cx="9619200" cy="11520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5600"/>
              <a:buNone/>
              <a:defRPr/>
            </a:lvl1pPr>
            <a:lvl2pPr lvl="1" rtl="0" algn="ctr">
              <a:spcBef>
                <a:spcPts val="0"/>
              </a:spcBef>
              <a:spcAft>
                <a:spcPts val="0"/>
              </a:spcAft>
              <a:buSzPts val="5600"/>
              <a:buNone/>
              <a:defRPr/>
            </a:lvl2pPr>
            <a:lvl3pPr lvl="2" rtl="0" algn="ctr">
              <a:spcBef>
                <a:spcPts val="0"/>
              </a:spcBef>
              <a:spcAft>
                <a:spcPts val="0"/>
              </a:spcAft>
              <a:buSzPts val="5600"/>
              <a:buNone/>
              <a:defRPr/>
            </a:lvl3pPr>
            <a:lvl4pPr lvl="3" rtl="0" algn="ctr">
              <a:spcBef>
                <a:spcPts val="0"/>
              </a:spcBef>
              <a:spcAft>
                <a:spcPts val="0"/>
              </a:spcAft>
              <a:buSzPts val="5600"/>
              <a:buNone/>
              <a:defRPr/>
            </a:lvl4pPr>
            <a:lvl5pPr lvl="4" rtl="0" algn="ctr">
              <a:spcBef>
                <a:spcPts val="0"/>
              </a:spcBef>
              <a:spcAft>
                <a:spcPts val="0"/>
              </a:spcAft>
              <a:buSzPts val="5600"/>
              <a:buNone/>
              <a:defRPr/>
            </a:lvl5pPr>
            <a:lvl6pPr lvl="5" rtl="0" algn="ctr">
              <a:spcBef>
                <a:spcPts val="0"/>
              </a:spcBef>
              <a:spcAft>
                <a:spcPts val="0"/>
              </a:spcAft>
              <a:buSzPts val="5600"/>
              <a:buNone/>
              <a:defRPr/>
            </a:lvl6pPr>
            <a:lvl7pPr lvl="6" rtl="0" algn="ctr">
              <a:spcBef>
                <a:spcPts val="0"/>
              </a:spcBef>
              <a:spcAft>
                <a:spcPts val="0"/>
              </a:spcAft>
              <a:buSzPts val="5600"/>
              <a:buNone/>
              <a:defRPr/>
            </a:lvl7pPr>
            <a:lvl8pPr lvl="7" rtl="0" algn="ctr">
              <a:spcBef>
                <a:spcPts val="0"/>
              </a:spcBef>
              <a:spcAft>
                <a:spcPts val="0"/>
              </a:spcAft>
              <a:buSzPts val="5600"/>
              <a:buNone/>
              <a:defRPr/>
            </a:lvl8pPr>
            <a:lvl9pPr lvl="8" rtl="0" algn="ctr">
              <a:spcBef>
                <a:spcPts val="0"/>
              </a:spcBef>
              <a:spcAft>
                <a:spcPts val="0"/>
              </a:spcAft>
              <a:buSzPts val="5600"/>
              <a:buNone/>
              <a:defRPr/>
            </a:lvl9pPr>
          </a:lstStyle>
          <a:p/>
        </p:txBody>
      </p:sp>
      <p:grpSp>
        <p:nvGrpSpPr>
          <p:cNvPr id="87" name="Google Shape;87;p4"/>
          <p:cNvGrpSpPr/>
          <p:nvPr/>
        </p:nvGrpSpPr>
        <p:grpSpPr>
          <a:xfrm>
            <a:off x="865700" y="0"/>
            <a:ext cx="16556600" cy="10331400"/>
            <a:chOff x="432850" y="0"/>
            <a:chExt cx="8278300" cy="5165700"/>
          </a:xfrm>
        </p:grpSpPr>
        <p:cxnSp>
          <p:nvCxnSpPr>
            <p:cNvPr id="88" name="Google Shape;88;p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89" name="Google Shape;89;p4"/>
            <p:cNvGrpSpPr/>
            <p:nvPr/>
          </p:nvGrpSpPr>
          <p:grpSpPr>
            <a:xfrm>
              <a:off x="8129350" y="4292175"/>
              <a:ext cx="581800" cy="582350"/>
              <a:chOff x="8064275" y="887850"/>
              <a:chExt cx="581800" cy="582350"/>
            </a:xfrm>
          </p:grpSpPr>
          <p:sp>
            <p:nvSpPr>
              <p:cNvPr id="90" name="Google Shape;90;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 name="Google Shape;91;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 name="Google Shape;92;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 name="Google Shape;93;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 name="Google Shape;94;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 name="Google Shape;95;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 name="Google Shape;96;p4"/>
            <p:cNvGrpSpPr/>
            <p:nvPr/>
          </p:nvGrpSpPr>
          <p:grpSpPr>
            <a:xfrm>
              <a:off x="8274238" y="3720600"/>
              <a:ext cx="292025" cy="292575"/>
              <a:chOff x="7353050" y="316275"/>
              <a:chExt cx="292025" cy="292575"/>
            </a:xfrm>
          </p:grpSpPr>
          <p:sp>
            <p:nvSpPr>
              <p:cNvPr id="97" name="Google Shape;97;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 name="Google Shape;98;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 name="Google Shape;99;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 name="Google Shape;100;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 name="Google Shape;101;p4"/>
            <p:cNvGrpSpPr/>
            <p:nvPr/>
          </p:nvGrpSpPr>
          <p:grpSpPr>
            <a:xfrm>
              <a:off x="8332763" y="3212475"/>
              <a:ext cx="175000" cy="175000"/>
              <a:chOff x="8792300" y="321275"/>
              <a:chExt cx="175000" cy="175000"/>
            </a:xfrm>
          </p:grpSpPr>
          <p:sp>
            <p:nvSpPr>
              <p:cNvPr id="102" name="Google Shape;102;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 name="Google Shape;103;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 name="Google Shape;104;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 name="Google Shape;105;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06" name="Google Shape;106;p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07" name="Google Shape;107;p4"/>
            <p:cNvGrpSpPr/>
            <p:nvPr/>
          </p:nvGrpSpPr>
          <p:grpSpPr>
            <a:xfrm rot="10800000">
              <a:off x="432850" y="291788"/>
              <a:ext cx="581800" cy="582350"/>
              <a:chOff x="8064275" y="887850"/>
              <a:chExt cx="581800" cy="582350"/>
            </a:xfrm>
          </p:grpSpPr>
          <p:sp>
            <p:nvSpPr>
              <p:cNvPr id="108" name="Google Shape;108;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 name="Google Shape;109;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 name="Google Shape;110;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 name="Google Shape;111;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 name="Google Shape;112;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 name="Google Shape;113;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 name="Google Shape;114;p4"/>
            <p:cNvGrpSpPr/>
            <p:nvPr/>
          </p:nvGrpSpPr>
          <p:grpSpPr>
            <a:xfrm rot="10800000">
              <a:off x="577738" y="1153138"/>
              <a:ext cx="292025" cy="292575"/>
              <a:chOff x="7353050" y="316275"/>
              <a:chExt cx="292025" cy="292575"/>
            </a:xfrm>
          </p:grpSpPr>
          <p:sp>
            <p:nvSpPr>
              <p:cNvPr id="115" name="Google Shape;115;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 name="Google Shape;116;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 name="Google Shape;117;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 name="Google Shape;118;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 name="Google Shape;119;p4"/>
            <p:cNvGrpSpPr/>
            <p:nvPr/>
          </p:nvGrpSpPr>
          <p:grpSpPr>
            <a:xfrm rot="10800000">
              <a:off x="636238" y="1778838"/>
              <a:ext cx="175000" cy="175000"/>
              <a:chOff x="8792300" y="321275"/>
              <a:chExt cx="175000" cy="175000"/>
            </a:xfrm>
          </p:grpSpPr>
          <p:sp>
            <p:nvSpPr>
              <p:cNvPr id="120" name="Google Shape;120;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 name="Google Shape;121;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 name="Google Shape;122;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 name="Google Shape;123;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 name="Google Shape;124;p4"/>
            <p:cNvGrpSpPr/>
            <p:nvPr/>
          </p:nvGrpSpPr>
          <p:grpSpPr>
            <a:xfrm>
              <a:off x="432850" y="2003163"/>
              <a:ext cx="175013" cy="27000"/>
              <a:chOff x="5662375" y="212375"/>
              <a:chExt cx="175013" cy="27000"/>
            </a:xfrm>
          </p:grpSpPr>
          <p:sp>
            <p:nvSpPr>
              <p:cNvPr id="125" name="Google Shape;125;p4"/>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 name="Google Shape;126;p4"/>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 name="Google Shape;127;p4"/>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 name="Google Shape;128;p4"/>
            <p:cNvGrpSpPr/>
            <p:nvPr/>
          </p:nvGrpSpPr>
          <p:grpSpPr>
            <a:xfrm>
              <a:off x="788100" y="208488"/>
              <a:ext cx="175013" cy="27000"/>
              <a:chOff x="5662375" y="212375"/>
              <a:chExt cx="175013" cy="27000"/>
            </a:xfrm>
          </p:grpSpPr>
          <p:sp>
            <p:nvSpPr>
              <p:cNvPr id="129" name="Google Shape;129;p4"/>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 name="Google Shape;130;p4"/>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 name="Google Shape;131;p4"/>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 name="Google Shape;132;p4"/>
            <p:cNvGrpSpPr/>
            <p:nvPr/>
          </p:nvGrpSpPr>
          <p:grpSpPr>
            <a:xfrm>
              <a:off x="8129350" y="4988725"/>
              <a:ext cx="175013" cy="27000"/>
              <a:chOff x="5662375" y="212375"/>
              <a:chExt cx="175013" cy="27000"/>
            </a:xfrm>
          </p:grpSpPr>
          <p:sp>
            <p:nvSpPr>
              <p:cNvPr id="133" name="Google Shape;133;p4"/>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4" name="Google Shape;134;p4"/>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 name="Google Shape;135;p4"/>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 name="Google Shape;136;p4"/>
            <p:cNvGrpSpPr/>
            <p:nvPr/>
          </p:nvGrpSpPr>
          <p:grpSpPr>
            <a:xfrm>
              <a:off x="8497550" y="3429425"/>
              <a:ext cx="175013" cy="27000"/>
              <a:chOff x="5662375" y="212375"/>
              <a:chExt cx="175013" cy="27000"/>
            </a:xfrm>
          </p:grpSpPr>
          <p:sp>
            <p:nvSpPr>
              <p:cNvPr id="137" name="Google Shape;137;p4"/>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 name="Google Shape;138;p4"/>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 name="Google Shape;139;p4"/>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40" name="Google Shape;140;p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41" name="Google Shape;141;p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42" name="Google Shape;142;p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 name="Google Shape;143;p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 name="Google Shape;144;p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 name="Google Shape;145;p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1463" name="Shape 1463"/>
        <p:cNvGrpSpPr/>
        <p:nvPr/>
      </p:nvGrpSpPr>
      <p:grpSpPr>
        <a:xfrm>
          <a:off x="0" y="0"/>
          <a:ext cx="0" cy="0"/>
          <a:chOff x="0" y="0"/>
          <a:chExt cx="0" cy="0"/>
        </a:xfrm>
      </p:grpSpPr>
      <p:grpSp>
        <p:nvGrpSpPr>
          <p:cNvPr id="1464" name="Google Shape;1464;p31"/>
          <p:cNvGrpSpPr/>
          <p:nvPr/>
        </p:nvGrpSpPr>
        <p:grpSpPr>
          <a:xfrm>
            <a:off x="2699252" y="1196834"/>
            <a:ext cx="12907459" cy="7262271"/>
            <a:chOff x="365750" y="1285025"/>
            <a:chExt cx="6934275" cy="3315500"/>
          </a:xfrm>
        </p:grpSpPr>
        <p:sp>
          <p:nvSpPr>
            <p:cNvPr id="1465" name="Google Shape;1465;p31"/>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 name="Google Shape;1466;p31"/>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67" name="Google Shape;1467;p31"/>
          <p:cNvSpPr txBox="1"/>
          <p:nvPr>
            <p:ph type="title"/>
          </p:nvPr>
        </p:nvSpPr>
        <p:spPr>
          <a:xfrm>
            <a:off x="5248656" y="2037056"/>
            <a:ext cx="7809000" cy="3804000"/>
          </a:xfrm>
          <a:prstGeom prst="rect">
            <a:avLst/>
          </a:prstGeom>
        </p:spPr>
        <p:txBody>
          <a:bodyPr anchorCtr="0" anchor="ctr" bIns="182850" lIns="182850" spcFirstLastPara="1" rIns="182850" wrap="square" tIns="182850">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p:txBody>
      </p:sp>
      <p:grpSp>
        <p:nvGrpSpPr>
          <p:cNvPr id="1468" name="Google Shape;1468;p31"/>
          <p:cNvGrpSpPr/>
          <p:nvPr/>
        </p:nvGrpSpPr>
        <p:grpSpPr>
          <a:xfrm>
            <a:off x="-13734" y="-13250"/>
            <a:ext cx="18304684" cy="10204100"/>
            <a:chOff x="-6867" y="-6625"/>
            <a:chExt cx="9152342" cy="5102050"/>
          </a:xfrm>
        </p:grpSpPr>
        <p:cxnSp>
          <p:nvCxnSpPr>
            <p:cNvPr id="1469" name="Google Shape;1469;p31"/>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1470" name="Google Shape;1470;p31"/>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1471" name="Google Shape;1471;p31"/>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1472" name="Google Shape;1472;p31"/>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1473" name="Google Shape;1473;p31"/>
            <p:cNvGrpSpPr/>
            <p:nvPr/>
          </p:nvGrpSpPr>
          <p:grpSpPr>
            <a:xfrm flipH="1">
              <a:off x="1278333" y="4513075"/>
              <a:ext cx="581800" cy="582350"/>
              <a:chOff x="8064275" y="887850"/>
              <a:chExt cx="581800" cy="582350"/>
            </a:xfrm>
          </p:grpSpPr>
          <p:sp>
            <p:nvSpPr>
              <p:cNvPr id="1474" name="Google Shape;1474;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 name="Google Shape;1475;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 name="Google Shape;1476;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 name="Google Shape;1477;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 name="Google Shape;1478;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 name="Google Shape;1479;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0" name="Google Shape;1480;p31"/>
            <p:cNvGrpSpPr/>
            <p:nvPr/>
          </p:nvGrpSpPr>
          <p:grpSpPr>
            <a:xfrm flipH="1">
              <a:off x="2747608" y="4340463"/>
              <a:ext cx="292025" cy="292575"/>
              <a:chOff x="7353050" y="316275"/>
              <a:chExt cx="292025" cy="292575"/>
            </a:xfrm>
          </p:grpSpPr>
          <p:sp>
            <p:nvSpPr>
              <p:cNvPr id="1481" name="Google Shape;1481;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 name="Google Shape;1482;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 name="Google Shape;1483;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 name="Google Shape;1484;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5" name="Google Shape;1485;p31"/>
            <p:cNvGrpSpPr/>
            <p:nvPr/>
          </p:nvGrpSpPr>
          <p:grpSpPr>
            <a:xfrm flipH="1">
              <a:off x="171308" y="4315025"/>
              <a:ext cx="175000" cy="175000"/>
              <a:chOff x="8792300" y="321275"/>
              <a:chExt cx="175000" cy="175000"/>
            </a:xfrm>
          </p:grpSpPr>
          <p:sp>
            <p:nvSpPr>
              <p:cNvPr id="1486" name="Google Shape;1486;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 name="Google Shape;1487;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 name="Google Shape;1488;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 name="Google Shape;1489;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0" name="Google Shape;1490;p31"/>
            <p:cNvGrpSpPr/>
            <p:nvPr/>
          </p:nvGrpSpPr>
          <p:grpSpPr>
            <a:xfrm>
              <a:off x="3873197" y="4657550"/>
              <a:ext cx="293111" cy="293388"/>
              <a:chOff x="3164039" y="430875"/>
              <a:chExt cx="293111" cy="293388"/>
            </a:xfrm>
          </p:grpSpPr>
          <p:sp>
            <p:nvSpPr>
              <p:cNvPr id="1491" name="Google Shape;1491;p3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 name="Google Shape;1492;p3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 name="Google Shape;1493;p3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 name="Google Shape;1494;p3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 name="Google Shape;1495;p3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 name="Google Shape;1496;p3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7" name="Google Shape;1497;p31"/>
            <p:cNvGrpSpPr/>
            <p:nvPr/>
          </p:nvGrpSpPr>
          <p:grpSpPr>
            <a:xfrm flipH="1">
              <a:off x="242270" y="4142425"/>
              <a:ext cx="175013" cy="27000"/>
              <a:chOff x="5662375" y="212375"/>
              <a:chExt cx="175013" cy="27000"/>
            </a:xfrm>
          </p:grpSpPr>
          <p:sp>
            <p:nvSpPr>
              <p:cNvPr id="1498" name="Google Shape;1498;p31"/>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 name="Google Shape;1499;p31"/>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 name="Google Shape;1500;p31"/>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501" name="Google Shape;1501;p31"/>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1502" name="Google Shape;1502;p31"/>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1503" name="Google Shape;1503;p31"/>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1504" name="Google Shape;1504;p31"/>
            <p:cNvGrpSpPr/>
            <p:nvPr/>
          </p:nvGrpSpPr>
          <p:grpSpPr>
            <a:xfrm>
              <a:off x="8064275" y="1040250"/>
              <a:ext cx="581800" cy="582350"/>
              <a:chOff x="8064275" y="887850"/>
              <a:chExt cx="581800" cy="582350"/>
            </a:xfrm>
          </p:grpSpPr>
          <p:sp>
            <p:nvSpPr>
              <p:cNvPr id="1505" name="Google Shape;1505;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 name="Google Shape;1506;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 name="Google Shape;1507;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 name="Google Shape;1508;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 name="Google Shape;1509;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 name="Google Shape;1510;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1" name="Google Shape;1511;p31"/>
            <p:cNvGrpSpPr/>
            <p:nvPr/>
          </p:nvGrpSpPr>
          <p:grpSpPr>
            <a:xfrm>
              <a:off x="7353050" y="316275"/>
              <a:ext cx="292025" cy="292575"/>
              <a:chOff x="7353050" y="316275"/>
              <a:chExt cx="292025" cy="292575"/>
            </a:xfrm>
          </p:grpSpPr>
          <p:sp>
            <p:nvSpPr>
              <p:cNvPr id="1512" name="Google Shape;1512;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 name="Google Shape;1513;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 name="Google Shape;1514;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 name="Google Shape;1515;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6" name="Google Shape;1516;p31"/>
            <p:cNvGrpSpPr/>
            <p:nvPr/>
          </p:nvGrpSpPr>
          <p:grpSpPr>
            <a:xfrm>
              <a:off x="8792300" y="321275"/>
              <a:ext cx="175000" cy="175000"/>
              <a:chOff x="8792300" y="321275"/>
              <a:chExt cx="175000" cy="175000"/>
            </a:xfrm>
          </p:grpSpPr>
          <p:sp>
            <p:nvSpPr>
              <p:cNvPr id="1517" name="Google Shape;1517;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 name="Google Shape;1518;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 name="Google Shape;1519;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 name="Google Shape;1520;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21" name="Google Shape;1521;p3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 name="Google Shape;1522;p3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 name="Google Shape;1523;p3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 name="Google Shape;1524;p3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 name="Google Shape;1525;p3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 name="Google Shape;1526;p3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27" name="Google Shape;1527;p31"/>
            <p:cNvGrpSpPr/>
            <p:nvPr/>
          </p:nvGrpSpPr>
          <p:grpSpPr>
            <a:xfrm>
              <a:off x="8490050" y="170875"/>
              <a:ext cx="175013" cy="27000"/>
              <a:chOff x="5662375" y="212375"/>
              <a:chExt cx="175013" cy="27000"/>
            </a:xfrm>
          </p:grpSpPr>
          <p:sp>
            <p:nvSpPr>
              <p:cNvPr id="1528" name="Google Shape;1528;p31"/>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 name="Google Shape;1529;p31"/>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 name="Google Shape;1530;p31"/>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1" name="Google Shape;1531;p31"/>
            <p:cNvGrpSpPr/>
            <p:nvPr/>
          </p:nvGrpSpPr>
          <p:grpSpPr>
            <a:xfrm>
              <a:off x="8678350" y="1658000"/>
              <a:ext cx="175013" cy="27000"/>
              <a:chOff x="5662375" y="212375"/>
              <a:chExt cx="175013" cy="27000"/>
            </a:xfrm>
          </p:grpSpPr>
          <p:sp>
            <p:nvSpPr>
              <p:cNvPr id="1532" name="Google Shape;1532;p31"/>
              <p:cNvSpPr/>
              <p:nvPr/>
            </p:nvSpPr>
            <p:spPr>
              <a:xfrm>
                <a:off x="5662375"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 name="Google Shape;1533;p31"/>
              <p:cNvSpPr/>
              <p:nvPr/>
            </p:nvSpPr>
            <p:spPr>
              <a:xfrm>
                <a:off x="5736381"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 name="Google Shape;1534;p31"/>
              <p:cNvSpPr/>
              <p:nvPr/>
            </p:nvSpPr>
            <p:spPr>
              <a:xfrm>
                <a:off x="5810388" y="212375"/>
                <a:ext cx="27000" cy="27000"/>
              </a:xfrm>
              <a:prstGeom prst="ellipse">
                <a:avLst/>
              </a:pr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1535" name="Google Shape;1535;p31"/>
          <p:cNvSpPr txBox="1"/>
          <p:nvPr>
            <p:ph idx="1" type="subTitle"/>
          </p:nvPr>
        </p:nvSpPr>
        <p:spPr>
          <a:xfrm>
            <a:off x="7278600" y="5193792"/>
            <a:ext cx="3730800" cy="1225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536" name="Shape 1536"/>
        <p:cNvGrpSpPr/>
        <p:nvPr/>
      </p:nvGrpSpPr>
      <p:grpSpPr>
        <a:xfrm>
          <a:off x="0" y="0"/>
          <a:ext cx="0" cy="0"/>
          <a:chOff x="0" y="0"/>
          <a:chExt cx="0" cy="0"/>
        </a:xfrm>
      </p:grpSpPr>
      <p:sp>
        <p:nvSpPr>
          <p:cNvPr id="1537" name="Google Shape;1537;p32"/>
          <p:cNvSpPr txBox="1"/>
          <p:nvPr>
            <p:ph idx="1" type="body"/>
          </p:nvPr>
        </p:nvSpPr>
        <p:spPr>
          <a:xfrm>
            <a:off x="3762700" y="2493700"/>
            <a:ext cx="4266600" cy="7048800"/>
          </a:xfrm>
          <a:prstGeom prst="rect">
            <a:avLst/>
          </a:prstGeom>
          <a:noFill/>
          <a:ln>
            <a:noFill/>
          </a:ln>
        </p:spPr>
        <p:txBody>
          <a:bodyPr anchorCtr="0" anchor="t" bIns="182850" lIns="182850" spcFirstLastPara="1" rIns="182850" wrap="square" tIns="182850">
            <a:noAutofit/>
          </a:bodyPr>
          <a:lstStyle>
            <a:lvl1pPr indent="-406400" lvl="0" marL="457200" rtl="0">
              <a:spcBef>
                <a:spcPts val="0"/>
              </a:spcBef>
              <a:spcAft>
                <a:spcPts val="0"/>
              </a:spcAft>
              <a:buClr>
                <a:schemeClr val="accent1"/>
              </a:buClr>
              <a:buSzPts val="2800"/>
              <a:buChar char="●"/>
              <a:defRPr sz="2400">
                <a:solidFill>
                  <a:schemeClr val="dk2"/>
                </a:solidFill>
                <a:latin typeface="Barlow Semi Condensed"/>
                <a:ea typeface="Barlow Semi Condensed"/>
                <a:cs typeface="Barlow Semi Condensed"/>
                <a:sym typeface="Barlow Semi Condensed"/>
              </a:defRPr>
            </a:lvl1pPr>
            <a:lvl2pPr indent="-406400" lvl="1" marL="9144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2pPr>
            <a:lvl3pPr indent="-406400" lvl="2" marL="13716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3pPr>
            <a:lvl4pPr indent="-406400" lvl="3" marL="18288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4pPr>
            <a:lvl5pPr indent="-406400" lvl="4" marL="22860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5pPr>
            <a:lvl6pPr indent="-406400" lvl="5" marL="27432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6pPr>
            <a:lvl7pPr indent="-406400" lvl="6" marL="32004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7pPr>
            <a:lvl8pPr indent="-406400" lvl="7" marL="36576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8pPr>
            <a:lvl9pPr indent="-406400" lvl="8" marL="41148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9pPr>
          </a:lstStyle>
          <a:p/>
        </p:txBody>
      </p:sp>
      <p:sp>
        <p:nvSpPr>
          <p:cNvPr id="1538" name="Google Shape;1538;p32"/>
          <p:cNvSpPr txBox="1"/>
          <p:nvPr>
            <p:ph idx="2" type="body"/>
          </p:nvPr>
        </p:nvSpPr>
        <p:spPr>
          <a:xfrm>
            <a:off x="8440650" y="2493700"/>
            <a:ext cx="6199800" cy="7048800"/>
          </a:xfrm>
          <a:prstGeom prst="rect">
            <a:avLst/>
          </a:prstGeom>
          <a:noFill/>
          <a:ln>
            <a:noFill/>
          </a:ln>
        </p:spPr>
        <p:txBody>
          <a:bodyPr anchorCtr="0" anchor="t" bIns="182850" lIns="182850" spcFirstLastPara="1" rIns="182850" wrap="square" tIns="182850">
            <a:noAutofit/>
          </a:bodyPr>
          <a:lstStyle>
            <a:lvl1pPr indent="-406400" lvl="0" marL="457200" rtl="0">
              <a:spcBef>
                <a:spcPts val="0"/>
              </a:spcBef>
              <a:spcAft>
                <a:spcPts val="0"/>
              </a:spcAft>
              <a:buClr>
                <a:schemeClr val="accent1"/>
              </a:buClr>
              <a:buSzPts val="2800"/>
              <a:buChar char="●"/>
              <a:defRPr sz="2400">
                <a:solidFill>
                  <a:schemeClr val="dk2"/>
                </a:solidFill>
                <a:latin typeface="Barlow Semi Condensed"/>
                <a:ea typeface="Barlow Semi Condensed"/>
                <a:cs typeface="Barlow Semi Condensed"/>
                <a:sym typeface="Barlow Semi Condensed"/>
              </a:defRPr>
            </a:lvl1pPr>
            <a:lvl2pPr indent="-406400" lvl="1" marL="9144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2pPr>
            <a:lvl3pPr indent="-406400" lvl="2" marL="13716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3pPr>
            <a:lvl4pPr indent="-406400" lvl="3" marL="18288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4pPr>
            <a:lvl5pPr indent="-406400" lvl="4" marL="22860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5pPr>
            <a:lvl6pPr indent="-406400" lvl="5" marL="27432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6pPr>
            <a:lvl7pPr indent="-406400" lvl="6" marL="32004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7pPr>
            <a:lvl8pPr indent="-406400" lvl="7" marL="36576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8pPr>
            <a:lvl9pPr indent="-406400" lvl="8" marL="4114800" rtl="0">
              <a:spcBef>
                <a:spcPts val="0"/>
              </a:spcBef>
              <a:spcAft>
                <a:spcPts val="0"/>
              </a:spcAft>
              <a:buSzPts val="2800"/>
              <a:buChar char="■"/>
              <a:defRPr sz="2800">
                <a:solidFill>
                  <a:schemeClr val="dk2"/>
                </a:solidFill>
                <a:latin typeface="Barlow Semi Condensed"/>
                <a:ea typeface="Barlow Semi Condensed"/>
                <a:cs typeface="Barlow Semi Condensed"/>
                <a:sym typeface="Barlow Semi Condensed"/>
              </a:defRPr>
            </a:lvl9pPr>
          </a:lstStyle>
          <a:p/>
        </p:txBody>
      </p:sp>
      <p:sp>
        <p:nvSpPr>
          <p:cNvPr id="1539" name="Google Shape;1539;p32"/>
          <p:cNvSpPr txBox="1"/>
          <p:nvPr>
            <p:ph type="title"/>
          </p:nvPr>
        </p:nvSpPr>
        <p:spPr>
          <a:xfrm>
            <a:off x="5065776" y="676656"/>
            <a:ext cx="8175000" cy="11520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5600"/>
              <a:buNone/>
              <a:defRPr/>
            </a:lvl1pPr>
            <a:lvl2pPr lvl="1" rtl="0" algn="ctr">
              <a:spcBef>
                <a:spcPts val="0"/>
              </a:spcBef>
              <a:spcAft>
                <a:spcPts val="0"/>
              </a:spcAft>
              <a:buSzPts val="5600"/>
              <a:buNone/>
              <a:defRPr/>
            </a:lvl2pPr>
            <a:lvl3pPr lvl="2" rtl="0" algn="ctr">
              <a:spcBef>
                <a:spcPts val="0"/>
              </a:spcBef>
              <a:spcAft>
                <a:spcPts val="0"/>
              </a:spcAft>
              <a:buSzPts val="5600"/>
              <a:buNone/>
              <a:defRPr/>
            </a:lvl3pPr>
            <a:lvl4pPr lvl="3" rtl="0" algn="ctr">
              <a:spcBef>
                <a:spcPts val="0"/>
              </a:spcBef>
              <a:spcAft>
                <a:spcPts val="0"/>
              </a:spcAft>
              <a:buSzPts val="5600"/>
              <a:buNone/>
              <a:defRPr/>
            </a:lvl4pPr>
            <a:lvl5pPr lvl="4" rtl="0" algn="ctr">
              <a:spcBef>
                <a:spcPts val="0"/>
              </a:spcBef>
              <a:spcAft>
                <a:spcPts val="0"/>
              </a:spcAft>
              <a:buSzPts val="5600"/>
              <a:buNone/>
              <a:defRPr/>
            </a:lvl5pPr>
            <a:lvl6pPr lvl="5" rtl="0" algn="ctr">
              <a:spcBef>
                <a:spcPts val="0"/>
              </a:spcBef>
              <a:spcAft>
                <a:spcPts val="0"/>
              </a:spcAft>
              <a:buSzPts val="5600"/>
              <a:buNone/>
              <a:defRPr/>
            </a:lvl6pPr>
            <a:lvl7pPr lvl="6" rtl="0" algn="ctr">
              <a:spcBef>
                <a:spcPts val="0"/>
              </a:spcBef>
              <a:spcAft>
                <a:spcPts val="0"/>
              </a:spcAft>
              <a:buSzPts val="5600"/>
              <a:buNone/>
              <a:defRPr/>
            </a:lvl7pPr>
            <a:lvl8pPr lvl="7" rtl="0" algn="ctr">
              <a:spcBef>
                <a:spcPts val="0"/>
              </a:spcBef>
              <a:spcAft>
                <a:spcPts val="0"/>
              </a:spcAft>
              <a:buSzPts val="5600"/>
              <a:buNone/>
              <a:defRPr/>
            </a:lvl8pPr>
            <a:lvl9pPr lvl="8" rtl="0" algn="ctr">
              <a:spcBef>
                <a:spcPts val="0"/>
              </a:spcBef>
              <a:spcAft>
                <a:spcPts val="0"/>
              </a:spcAft>
              <a:buSzPts val="5600"/>
              <a:buNone/>
              <a:defRPr/>
            </a:lvl9pPr>
          </a:lstStyle>
          <a:p/>
        </p:txBody>
      </p:sp>
      <p:grpSp>
        <p:nvGrpSpPr>
          <p:cNvPr id="1540" name="Google Shape;1540;p32"/>
          <p:cNvGrpSpPr/>
          <p:nvPr/>
        </p:nvGrpSpPr>
        <p:grpSpPr>
          <a:xfrm>
            <a:off x="865700" y="0"/>
            <a:ext cx="16556600" cy="10331400"/>
            <a:chOff x="432850" y="0"/>
            <a:chExt cx="8278300" cy="5165700"/>
          </a:xfrm>
        </p:grpSpPr>
        <p:cxnSp>
          <p:nvCxnSpPr>
            <p:cNvPr id="1541" name="Google Shape;1541;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542" name="Google Shape;1542;p32"/>
            <p:cNvGrpSpPr/>
            <p:nvPr/>
          </p:nvGrpSpPr>
          <p:grpSpPr>
            <a:xfrm>
              <a:off x="8129350" y="4292175"/>
              <a:ext cx="581800" cy="582350"/>
              <a:chOff x="8064275" y="887850"/>
              <a:chExt cx="581800" cy="582350"/>
            </a:xfrm>
          </p:grpSpPr>
          <p:sp>
            <p:nvSpPr>
              <p:cNvPr id="1543" name="Google Shape;1543;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 name="Google Shape;1544;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 name="Google Shape;1545;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 name="Google Shape;1546;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 name="Google Shape;1547;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 name="Google Shape;1548;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9" name="Google Shape;1549;p32"/>
            <p:cNvGrpSpPr/>
            <p:nvPr/>
          </p:nvGrpSpPr>
          <p:grpSpPr>
            <a:xfrm>
              <a:off x="8274238" y="3720600"/>
              <a:ext cx="292025" cy="292575"/>
              <a:chOff x="7353050" y="316275"/>
              <a:chExt cx="292025" cy="292575"/>
            </a:xfrm>
          </p:grpSpPr>
          <p:sp>
            <p:nvSpPr>
              <p:cNvPr id="1550" name="Google Shape;1550;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 name="Google Shape;1551;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 name="Google Shape;1552;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 name="Google Shape;1553;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4" name="Google Shape;1554;p32"/>
            <p:cNvGrpSpPr/>
            <p:nvPr/>
          </p:nvGrpSpPr>
          <p:grpSpPr>
            <a:xfrm>
              <a:off x="8332763" y="3212475"/>
              <a:ext cx="175000" cy="175000"/>
              <a:chOff x="8792300" y="321275"/>
              <a:chExt cx="175000" cy="175000"/>
            </a:xfrm>
          </p:grpSpPr>
          <p:sp>
            <p:nvSpPr>
              <p:cNvPr id="1555" name="Google Shape;1555;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 name="Google Shape;1556;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 name="Google Shape;1557;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 name="Google Shape;1558;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559" name="Google Shape;1559;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560" name="Google Shape;1560;p32"/>
            <p:cNvGrpSpPr/>
            <p:nvPr/>
          </p:nvGrpSpPr>
          <p:grpSpPr>
            <a:xfrm rot="10800000">
              <a:off x="432850" y="291788"/>
              <a:ext cx="581800" cy="582350"/>
              <a:chOff x="8064275" y="887850"/>
              <a:chExt cx="581800" cy="582350"/>
            </a:xfrm>
          </p:grpSpPr>
          <p:sp>
            <p:nvSpPr>
              <p:cNvPr id="1561" name="Google Shape;1561;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 name="Google Shape;1562;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 name="Google Shape;1563;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 name="Google Shape;1564;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 name="Google Shape;1565;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 name="Google Shape;1566;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67" name="Google Shape;1567;p32"/>
            <p:cNvGrpSpPr/>
            <p:nvPr/>
          </p:nvGrpSpPr>
          <p:grpSpPr>
            <a:xfrm rot="10800000">
              <a:off x="577738" y="1153138"/>
              <a:ext cx="292025" cy="292575"/>
              <a:chOff x="7353050" y="316275"/>
              <a:chExt cx="292025" cy="292575"/>
            </a:xfrm>
          </p:grpSpPr>
          <p:sp>
            <p:nvSpPr>
              <p:cNvPr id="1568" name="Google Shape;1568;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 name="Google Shape;1569;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 name="Google Shape;1570;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 name="Google Shape;1571;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72" name="Google Shape;1572;p32"/>
            <p:cNvGrpSpPr/>
            <p:nvPr/>
          </p:nvGrpSpPr>
          <p:grpSpPr>
            <a:xfrm rot="10800000">
              <a:off x="636238" y="1778838"/>
              <a:ext cx="175000" cy="175000"/>
              <a:chOff x="8792300" y="321275"/>
              <a:chExt cx="175000" cy="175000"/>
            </a:xfrm>
          </p:grpSpPr>
          <p:sp>
            <p:nvSpPr>
              <p:cNvPr id="1573" name="Google Shape;1573;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 name="Google Shape;1574;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 name="Google Shape;1575;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 name="Google Shape;1576;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77" name="Google Shape;1577;p32"/>
            <p:cNvGrpSpPr/>
            <p:nvPr/>
          </p:nvGrpSpPr>
          <p:grpSpPr>
            <a:xfrm>
              <a:off x="432850" y="2003163"/>
              <a:ext cx="175013" cy="27000"/>
              <a:chOff x="5662375" y="212375"/>
              <a:chExt cx="175013" cy="27000"/>
            </a:xfrm>
          </p:grpSpPr>
          <p:sp>
            <p:nvSpPr>
              <p:cNvPr id="1578" name="Google Shape;1578;p32"/>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 name="Google Shape;1579;p32"/>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 name="Google Shape;1580;p32"/>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81" name="Google Shape;1581;p32"/>
            <p:cNvGrpSpPr/>
            <p:nvPr/>
          </p:nvGrpSpPr>
          <p:grpSpPr>
            <a:xfrm>
              <a:off x="788100" y="208488"/>
              <a:ext cx="175013" cy="27000"/>
              <a:chOff x="5662375" y="212375"/>
              <a:chExt cx="175013" cy="27000"/>
            </a:xfrm>
          </p:grpSpPr>
          <p:sp>
            <p:nvSpPr>
              <p:cNvPr id="1582" name="Google Shape;1582;p32"/>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 name="Google Shape;1583;p32"/>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 name="Google Shape;1584;p32"/>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85" name="Google Shape;1585;p32"/>
            <p:cNvGrpSpPr/>
            <p:nvPr/>
          </p:nvGrpSpPr>
          <p:grpSpPr>
            <a:xfrm>
              <a:off x="8129350" y="4988725"/>
              <a:ext cx="175013" cy="27000"/>
              <a:chOff x="5662375" y="212375"/>
              <a:chExt cx="175013" cy="27000"/>
            </a:xfrm>
          </p:grpSpPr>
          <p:sp>
            <p:nvSpPr>
              <p:cNvPr id="1586" name="Google Shape;1586;p32"/>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587" name="Google Shape;1587;p32"/>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 name="Google Shape;1588;p32"/>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89" name="Google Shape;1589;p32"/>
            <p:cNvGrpSpPr/>
            <p:nvPr/>
          </p:nvGrpSpPr>
          <p:grpSpPr>
            <a:xfrm>
              <a:off x="8497550" y="3429425"/>
              <a:ext cx="175013" cy="27000"/>
              <a:chOff x="5662375" y="212375"/>
              <a:chExt cx="175013" cy="27000"/>
            </a:xfrm>
          </p:grpSpPr>
          <p:sp>
            <p:nvSpPr>
              <p:cNvPr id="1590" name="Google Shape;1590;p32"/>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 name="Google Shape;1591;p32"/>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 name="Google Shape;1592;p32"/>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593" name="Google Shape;1593;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594" name="Google Shape;1594;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595" name="Google Shape;1595;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 name="Google Shape;1596;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 name="Google Shape;1597;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 name="Google Shape;1598;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02" name="Shape 160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6" name="Shape 146"/>
        <p:cNvGrpSpPr/>
        <p:nvPr/>
      </p:nvGrpSpPr>
      <p:grpSpPr>
        <a:xfrm>
          <a:off x="0" y="0"/>
          <a:ext cx="0" cy="0"/>
          <a:chOff x="0" y="0"/>
          <a:chExt cx="0" cy="0"/>
        </a:xfrm>
      </p:grpSpPr>
      <p:sp>
        <p:nvSpPr>
          <p:cNvPr id="147" name="Google Shape;147;p5"/>
          <p:cNvSpPr txBox="1"/>
          <p:nvPr>
            <p:ph type="title"/>
          </p:nvPr>
        </p:nvSpPr>
        <p:spPr>
          <a:xfrm>
            <a:off x="3667292" y="676650"/>
            <a:ext cx="10953600" cy="1225200"/>
          </a:xfrm>
          <a:prstGeom prst="rect">
            <a:avLst/>
          </a:prstGeom>
        </p:spPr>
        <p:txBody>
          <a:bodyPr anchorCtr="0" anchor="t" bIns="182850" lIns="182850" spcFirstLastPara="1" rIns="182850" wrap="square" tIns="182850">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48" name="Google Shape;148;p5"/>
          <p:cNvSpPr txBox="1"/>
          <p:nvPr>
            <p:ph idx="1" type="subTitle"/>
          </p:nvPr>
        </p:nvSpPr>
        <p:spPr>
          <a:xfrm>
            <a:off x="9912096" y="5065776"/>
            <a:ext cx="4169400" cy="2725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149" name="Google Shape;149;p5"/>
          <p:cNvSpPr txBox="1"/>
          <p:nvPr>
            <p:ph idx="2" type="subTitle"/>
          </p:nvPr>
        </p:nvSpPr>
        <p:spPr>
          <a:xfrm>
            <a:off x="4187952" y="5065776"/>
            <a:ext cx="4169400" cy="27252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3200">
                <a:solidFill>
                  <a:schemeClr val="dk2"/>
                </a:solidFill>
                <a:latin typeface="Barlow Semi Condensed"/>
                <a:ea typeface="Barlow Semi Condensed"/>
                <a:cs typeface="Barlow Semi Condensed"/>
                <a:sym typeface="Barlow Semi Condensed"/>
              </a:defRPr>
            </a:lvl9pPr>
          </a:lstStyle>
          <a:p/>
        </p:txBody>
      </p:sp>
      <p:sp>
        <p:nvSpPr>
          <p:cNvPr id="150" name="Google Shape;150;p5"/>
          <p:cNvSpPr txBox="1"/>
          <p:nvPr>
            <p:ph idx="3" type="subTitle"/>
          </p:nvPr>
        </p:nvSpPr>
        <p:spPr>
          <a:xfrm>
            <a:off x="9912096" y="4443984"/>
            <a:ext cx="4169400" cy="567000"/>
          </a:xfrm>
          <a:prstGeom prst="rect">
            <a:avLst/>
          </a:prstGeom>
        </p:spPr>
        <p:txBody>
          <a:bodyPr anchorCtr="0" anchor="t" bIns="182850" lIns="182850" spcFirstLastPara="1" rIns="182850" wrap="square" tIns="182850">
            <a:noAutofit/>
          </a:bodyPr>
          <a:lstStyle>
            <a:lvl1pPr lvl="0"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200">
                <a:solidFill>
                  <a:schemeClr val="accent1"/>
                </a:solidFill>
              </a:defRPr>
            </a:lvl2pPr>
            <a:lvl3pPr lvl="2" rtl="0" algn="ctr">
              <a:spcBef>
                <a:spcPts val="0"/>
              </a:spcBef>
              <a:spcAft>
                <a:spcPts val="0"/>
              </a:spcAft>
              <a:buNone/>
              <a:defRPr sz="3200">
                <a:solidFill>
                  <a:schemeClr val="accent1"/>
                </a:solidFill>
              </a:defRPr>
            </a:lvl3pPr>
            <a:lvl4pPr lvl="3" rtl="0" algn="ctr">
              <a:spcBef>
                <a:spcPts val="0"/>
              </a:spcBef>
              <a:spcAft>
                <a:spcPts val="0"/>
              </a:spcAft>
              <a:buNone/>
              <a:defRPr sz="3200">
                <a:solidFill>
                  <a:schemeClr val="accent1"/>
                </a:solidFill>
              </a:defRPr>
            </a:lvl4pPr>
            <a:lvl5pPr lvl="4" rtl="0" algn="ctr">
              <a:spcBef>
                <a:spcPts val="0"/>
              </a:spcBef>
              <a:spcAft>
                <a:spcPts val="0"/>
              </a:spcAft>
              <a:buNone/>
              <a:defRPr sz="3200">
                <a:solidFill>
                  <a:schemeClr val="accent1"/>
                </a:solidFill>
              </a:defRPr>
            </a:lvl5pPr>
            <a:lvl6pPr lvl="5" rtl="0" algn="ctr">
              <a:spcBef>
                <a:spcPts val="0"/>
              </a:spcBef>
              <a:spcAft>
                <a:spcPts val="0"/>
              </a:spcAft>
              <a:buNone/>
              <a:defRPr sz="3200">
                <a:solidFill>
                  <a:schemeClr val="accent1"/>
                </a:solidFill>
              </a:defRPr>
            </a:lvl6pPr>
            <a:lvl7pPr lvl="6" rtl="0" algn="ctr">
              <a:spcBef>
                <a:spcPts val="0"/>
              </a:spcBef>
              <a:spcAft>
                <a:spcPts val="0"/>
              </a:spcAft>
              <a:buNone/>
              <a:defRPr sz="3200">
                <a:solidFill>
                  <a:schemeClr val="accent1"/>
                </a:solidFill>
              </a:defRPr>
            </a:lvl7pPr>
            <a:lvl8pPr lvl="7" rtl="0" algn="ctr">
              <a:spcBef>
                <a:spcPts val="0"/>
              </a:spcBef>
              <a:spcAft>
                <a:spcPts val="0"/>
              </a:spcAft>
              <a:buNone/>
              <a:defRPr sz="3200">
                <a:solidFill>
                  <a:schemeClr val="accent1"/>
                </a:solidFill>
              </a:defRPr>
            </a:lvl8pPr>
            <a:lvl9pPr lvl="8" rtl="0" algn="ctr">
              <a:spcBef>
                <a:spcPts val="0"/>
              </a:spcBef>
              <a:spcAft>
                <a:spcPts val="0"/>
              </a:spcAft>
              <a:buNone/>
              <a:defRPr sz="3200">
                <a:solidFill>
                  <a:schemeClr val="accent1"/>
                </a:solidFill>
              </a:defRPr>
            </a:lvl9pPr>
          </a:lstStyle>
          <a:p/>
        </p:txBody>
      </p:sp>
      <p:sp>
        <p:nvSpPr>
          <p:cNvPr id="151" name="Google Shape;151;p5"/>
          <p:cNvSpPr txBox="1"/>
          <p:nvPr>
            <p:ph idx="4" type="subTitle"/>
          </p:nvPr>
        </p:nvSpPr>
        <p:spPr>
          <a:xfrm>
            <a:off x="4187952" y="4407408"/>
            <a:ext cx="4169400" cy="6216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None/>
              <a:defRPr sz="32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3200">
                <a:solidFill>
                  <a:schemeClr val="accent1"/>
                </a:solidFill>
              </a:defRPr>
            </a:lvl2pPr>
            <a:lvl3pPr lvl="2" rtl="0" algn="ctr">
              <a:spcBef>
                <a:spcPts val="0"/>
              </a:spcBef>
              <a:spcAft>
                <a:spcPts val="0"/>
              </a:spcAft>
              <a:buNone/>
              <a:defRPr sz="3200">
                <a:solidFill>
                  <a:schemeClr val="accent1"/>
                </a:solidFill>
              </a:defRPr>
            </a:lvl3pPr>
            <a:lvl4pPr lvl="3" rtl="0" algn="ctr">
              <a:spcBef>
                <a:spcPts val="0"/>
              </a:spcBef>
              <a:spcAft>
                <a:spcPts val="0"/>
              </a:spcAft>
              <a:buNone/>
              <a:defRPr sz="3200">
                <a:solidFill>
                  <a:schemeClr val="accent1"/>
                </a:solidFill>
              </a:defRPr>
            </a:lvl4pPr>
            <a:lvl5pPr lvl="4" rtl="0" algn="ctr">
              <a:spcBef>
                <a:spcPts val="0"/>
              </a:spcBef>
              <a:spcAft>
                <a:spcPts val="0"/>
              </a:spcAft>
              <a:buNone/>
              <a:defRPr sz="3200">
                <a:solidFill>
                  <a:schemeClr val="accent1"/>
                </a:solidFill>
              </a:defRPr>
            </a:lvl5pPr>
            <a:lvl6pPr lvl="5" rtl="0" algn="ctr">
              <a:spcBef>
                <a:spcPts val="0"/>
              </a:spcBef>
              <a:spcAft>
                <a:spcPts val="0"/>
              </a:spcAft>
              <a:buNone/>
              <a:defRPr sz="3200">
                <a:solidFill>
                  <a:schemeClr val="accent1"/>
                </a:solidFill>
              </a:defRPr>
            </a:lvl6pPr>
            <a:lvl7pPr lvl="6" rtl="0" algn="ctr">
              <a:spcBef>
                <a:spcPts val="0"/>
              </a:spcBef>
              <a:spcAft>
                <a:spcPts val="0"/>
              </a:spcAft>
              <a:buNone/>
              <a:defRPr sz="3200">
                <a:solidFill>
                  <a:schemeClr val="accent1"/>
                </a:solidFill>
              </a:defRPr>
            </a:lvl7pPr>
            <a:lvl8pPr lvl="7" rtl="0" algn="ctr">
              <a:spcBef>
                <a:spcPts val="0"/>
              </a:spcBef>
              <a:spcAft>
                <a:spcPts val="0"/>
              </a:spcAft>
              <a:buNone/>
              <a:defRPr sz="3200">
                <a:solidFill>
                  <a:schemeClr val="accent1"/>
                </a:solidFill>
              </a:defRPr>
            </a:lvl8pPr>
            <a:lvl9pPr lvl="8" rtl="0" algn="ctr">
              <a:spcBef>
                <a:spcPts val="0"/>
              </a:spcBef>
              <a:spcAft>
                <a:spcPts val="0"/>
              </a:spcAft>
              <a:buNone/>
              <a:defRPr sz="3200">
                <a:solidFill>
                  <a:schemeClr val="accent1"/>
                </a:solidFill>
              </a:defRPr>
            </a:lvl9pPr>
          </a:lstStyle>
          <a:p/>
        </p:txBody>
      </p:sp>
      <p:sp>
        <p:nvSpPr>
          <p:cNvPr id="152" name="Google Shape;152;p5"/>
          <p:cNvSpPr txBox="1"/>
          <p:nvPr>
            <p:ph hasCustomPrompt="1" idx="5" type="title"/>
          </p:nvPr>
        </p:nvSpPr>
        <p:spPr>
          <a:xfrm>
            <a:off x="5559552" y="3255264"/>
            <a:ext cx="1444800" cy="9144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3" name="Google Shape;153;p5"/>
          <p:cNvSpPr txBox="1"/>
          <p:nvPr>
            <p:ph hasCustomPrompt="1" idx="6" type="title"/>
          </p:nvPr>
        </p:nvSpPr>
        <p:spPr>
          <a:xfrm>
            <a:off x="11283696" y="3255264"/>
            <a:ext cx="1444800" cy="9144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154" name="Google Shape;154;p5"/>
          <p:cNvGrpSpPr/>
          <p:nvPr/>
        </p:nvGrpSpPr>
        <p:grpSpPr>
          <a:xfrm>
            <a:off x="865700" y="0"/>
            <a:ext cx="16556600" cy="10331400"/>
            <a:chOff x="432850" y="0"/>
            <a:chExt cx="8278300" cy="5165700"/>
          </a:xfrm>
        </p:grpSpPr>
        <p:cxnSp>
          <p:nvCxnSpPr>
            <p:cNvPr id="155" name="Google Shape;155;p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56" name="Google Shape;156;p5"/>
            <p:cNvGrpSpPr/>
            <p:nvPr/>
          </p:nvGrpSpPr>
          <p:grpSpPr>
            <a:xfrm>
              <a:off x="8129350" y="4292175"/>
              <a:ext cx="581800" cy="582350"/>
              <a:chOff x="8064275" y="887850"/>
              <a:chExt cx="581800" cy="582350"/>
            </a:xfrm>
          </p:grpSpPr>
          <p:sp>
            <p:nvSpPr>
              <p:cNvPr id="157" name="Google Shape;157;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 name="Google Shape;158;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 name="Google Shape;159;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 name="Google Shape;160;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 name="Google Shape;161;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 name="Google Shape;162;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3" name="Google Shape;163;p5"/>
            <p:cNvGrpSpPr/>
            <p:nvPr/>
          </p:nvGrpSpPr>
          <p:grpSpPr>
            <a:xfrm>
              <a:off x="8274238" y="3720600"/>
              <a:ext cx="292025" cy="292575"/>
              <a:chOff x="7353050" y="316275"/>
              <a:chExt cx="292025" cy="292575"/>
            </a:xfrm>
          </p:grpSpPr>
          <p:sp>
            <p:nvSpPr>
              <p:cNvPr id="164" name="Google Shape;164;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 name="Google Shape;165;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 name="Google Shape;166;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 name="Google Shape;167;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8" name="Google Shape;168;p5"/>
            <p:cNvGrpSpPr/>
            <p:nvPr/>
          </p:nvGrpSpPr>
          <p:grpSpPr>
            <a:xfrm>
              <a:off x="8332763" y="3212475"/>
              <a:ext cx="175000" cy="175000"/>
              <a:chOff x="8792300" y="321275"/>
              <a:chExt cx="175000" cy="175000"/>
            </a:xfrm>
          </p:grpSpPr>
          <p:sp>
            <p:nvSpPr>
              <p:cNvPr id="169" name="Google Shape;169;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 name="Google Shape;170;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 name="Google Shape;171;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 name="Google Shape;172;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73" name="Google Shape;173;p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74" name="Google Shape;174;p5"/>
            <p:cNvGrpSpPr/>
            <p:nvPr/>
          </p:nvGrpSpPr>
          <p:grpSpPr>
            <a:xfrm rot="10800000">
              <a:off x="432850" y="291788"/>
              <a:ext cx="581800" cy="582350"/>
              <a:chOff x="8064275" y="887850"/>
              <a:chExt cx="581800" cy="582350"/>
            </a:xfrm>
          </p:grpSpPr>
          <p:sp>
            <p:nvSpPr>
              <p:cNvPr id="175" name="Google Shape;175;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 name="Google Shape;176;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 name="Google Shape;177;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 name="Google Shape;178;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 name="Google Shape;179;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 name="Google Shape;180;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1" name="Google Shape;181;p5"/>
            <p:cNvGrpSpPr/>
            <p:nvPr/>
          </p:nvGrpSpPr>
          <p:grpSpPr>
            <a:xfrm rot="10800000">
              <a:off x="577738" y="1153138"/>
              <a:ext cx="292025" cy="292575"/>
              <a:chOff x="7353050" y="316275"/>
              <a:chExt cx="292025" cy="292575"/>
            </a:xfrm>
          </p:grpSpPr>
          <p:sp>
            <p:nvSpPr>
              <p:cNvPr id="182" name="Google Shape;182;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 name="Google Shape;183;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 name="Google Shape;184;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 name="Google Shape;185;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6" name="Google Shape;186;p5"/>
            <p:cNvGrpSpPr/>
            <p:nvPr/>
          </p:nvGrpSpPr>
          <p:grpSpPr>
            <a:xfrm rot="10800000">
              <a:off x="636238" y="1778838"/>
              <a:ext cx="175000" cy="175000"/>
              <a:chOff x="8792300" y="321275"/>
              <a:chExt cx="175000" cy="175000"/>
            </a:xfrm>
          </p:grpSpPr>
          <p:sp>
            <p:nvSpPr>
              <p:cNvPr id="187" name="Google Shape;187;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 name="Google Shape;188;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 name="Google Shape;189;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 name="Google Shape;190;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 name="Google Shape;191;p5"/>
            <p:cNvGrpSpPr/>
            <p:nvPr/>
          </p:nvGrpSpPr>
          <p:grpSpPr>
            <a:xfrm>
              <a:off x="432850" y="2003163"/>
              <a:ext cx="175013" cy="27000"/>
              <a:chOff x="5662375" y="212375"/>
              <a:chExt cx="175013" cy="27000"/>
            </a:xfrm>
          </p:grpSpPr>
          <p:sp>
            <p:nvSpPr>
              <p:cNvPr id="192" name="Google Shape;192;p5"/>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 name="Google Shape;193;p5"/>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 name="Google Shape;194;p5"/>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5" name="Google Shape;195;p5"/>
            <p:cNvGrpSpPr/>
            <p:nvPr/>
          </p:nvGrpSpPr>
          <p:grpSpPr>
            <a:xfrm>
              <a:off x="788100" y="208488"/>
              <a:ext cx="175013" cy="27000"/>
              <a:chOff x="5662375" y="212375"/>
              <a:chExt cx="175013" cy="27000"/>
            </a:xfrm>
          </p:grpSpPr>
          <p:sp>
            <p:nvSpPr>
              <p:cNvPr id="196" name="Google Shape;196;p5"/>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 name="Google Shape;197;p5"/>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 name="Google Shape;198;p5"/>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9" name="Google Shape;199;p5"/>
            <p:cNvGrpSpPr/>
            <p:nvPr/>
          </p:nvGrpSpPr>
          <p:grpSpPr>
            <a:xfrm>
              <a:off x="8129350" y="4988725"/>
              <a:ext cx="175013" cy="27000"/>
              <a:chOff x="5662375" y="212375"/>
              <a:chExt cx="175013" cy="27000"/>
            </a:xfrm>
          </p:grpSpPr>
          <p:sp>
            <p:nvSpPr>
              <p:cNvPr id="200" name="Google Shape;200;p5"/>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01" name="Google Shape;201;p5"/>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 name="Google Shape;202;p5"/>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3" name="Google Shape;203;p5"/>
            <p:cNvGrpSpPr/>
            <p:nvPr/>
          </p:nvGrpSpPr>
          <p:grpSpPr>
            <a:xfrm>
              <a:off x="8497550" y="3429425"/>
              <a:ext cx="175013" cy="27000"/>
              <a:chOff x="5662375" y="212375"/>
              <a:chExt cx="175013" cy="27000"/>
            </a:xfrm>
          </p:grpSpPr>
          <p:sp>
            <p:nvSpPr>
              <p:cNvPr id="204" name="Google Shape;204;p5"/>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 name="Google Shape;205;p5"/>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 name="Google Shape;206;p5"/>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207" name="Google Shape;207;p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08" name="Google Shape;208;p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09" name="Google Shape;209;p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 name="Google Shape;210;p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 name="Google Shape;211;p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 name="Google Shape;212;p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3" name="Shape 213"/>
        <p:cNvGrpSpPr/>
        <p:nvPr/>
      </p:nvGrpSpPr>
      <p:grpSpPr>
        <a:xfrm>
          <a:off x="0" y="0"/>
          <a:ext cx="0" cy="0"/>
          <a:chOff x="0" y="0"/>
          <a:chExt cx="0" cy="0"/>
        </a:xfrm>
      </p:grpSpPr>
      <p:sp>
        <p:nvSpPr>
          <p:cNvPr id="214" name="Google Shape;214;p6"/>
          <p:cNvSpPr txBox="1"/>
          <p:nvPr>
            <p:ph type="title"/>
          </p:nvPr>
        </p:nvSpPr>
        <p:spPr>
          <a:xfrm>
            <a:off x="3646950" y="676656"/>
            <a:ext cx="10993800" cy="1145400"/>
          </a:xfrm>
          <a:prstGeom prst="rect">
            <a:avLst/>
          </a:prstGeom>
        </p:spPr>
        <p:txBody>
          <a:bodyPr anchorCtr="0" anchor="t" bIns="182850" lIns="182850" spcFirstLastPara="1" rIns="182850" wrap="square" tIns="182850">
            <a:noAutofit/>
          </a:bodyPr>
          <a:lstStyle>
            <a:lvl1pPr lvl="0" algn="ctr">
              <a:spcBef>
                <a:spcPts val="0"/>
              </a:spcBef>
              <a:spcAft>
                <a:spcPts val="0"/>
              </a:spcAft>
              <a:buSzPts val="5600"/>
              <a:buNone/>
              <a:defRPr/>
            </a:lvl1pPr>
            <a:lvl2pPr lvl="1" algn="ctr">
              <a:spcBef>
                <a:spcPts val="0"/>
              </a:spcBef>
              <a:spcAft>
                <a:spcPts val="0"/>
              </a:spcAft>
              <a:buSzPts val="5600"/>
              <a:buNone/>
              <a:defRPr/>
            </a:lvl2pPr>
            <a:lvl3pPr lvl="2" algn="ctr">
              <a:spcBef>
                <a:spcPts val="0"/>
              </a:spcBef>
              <a:spcAft>
                <a:spcPts val="0"/>
              </a:spcAft>
              <a:buSzPts val="5600"/>
              <a:buNone/>
              <a:defRPr/>
            </a:lvl3pPr>
            <a:lvl4pPr lvl="3" algn="ctr">
              <a:spcBef>
                <a:spcPts val="0"/>
              </a:spcBef>
              <a:spcAft>
                <a:spcPts val="0"/>
              </a:spcAft>
              <a:buSzPts val="5600"/>
              <a:buNone/>
              <a:defRPr/>
            </a:lvl4pPr>
            <a:lvl5pPr lvl="4" algn="ctr">
              <a:spcBef>
                <a:spcPts val="0"/>
              </a:spcBef>
              <a:spcAft>
                <a:spcPts val="0"/>
              </a:spcAft>
              <a:buSzPts val="5600"/>
              <a:buNone/>
              <a:defRPr/>
            </a:lvl5pPr>
            <a:lvl6pPr lvl="5" algn="ctr">
              <a:spcBef>
                <a:spcPts val="0"/>
              </a:spcBef>
              <a:spcAft>
                <a:spcPts val="0"/>
              </a:spcAft>
              <a:buSzPts val="5600"/>
              <a:buNone/>
              <a:defRPr/>
            </a:lvl6pPr>
            <a:lvl7pPr lvl="6" algn="ctr">
              <a:spcBef>
                <a:spcPts val="0"/>
              </a:spcBef>
              <a:spcAft>
                <a:spcPts val="0"/>
              </a:spcAft>
              <a:buSzPts val="5600"/>
              <a:buNone/>
              <a:defRPr/>
            </a:lvl7pPr>
            <a:lvl8pPr lvl="7" algn="ctr">
              <a:spcBef>
                <a:spcPts val="0"/>
              </a:spcBef>
              <a:spcAft>
                <a:spcPts val="0"/>
              </a:spcAft>
              <a:buSzPts val="5600"/>
              <a:buNone/>
              <a:defRPr/>
            </a:lvl8pPr>
            <a:lvl9pPr lvl="8" algn="ctr">
              <a:spcBef>
                <a:spcPts val="0"/>
              </a:spcBef>
              <a:spcAft>
                <a:spcPts val="0"/>
              </a:spcAft>
              <a:buSzPts val="5600"/>
              <a:buNone/>
              <a:defRPr/>
            </a:lvl9pPr>
          </a:lstStyle>
          <a:p/>
        </p:txBody>
      </p:sp>
      <p:grpSp>
        <p:nvGrpSpPr>
          <p:cNvPr id="215" name="Google Shape;215;p6"/>
          <p:cNvGrpSpPr/>
          <p:nvPr/>
        </p:nvGrpSpPr>
        <p:grpSpPr>
          <a:xfrm>
            <a:off x="865700" y="0"/>
            <a:ext cx="16556600" cy="10331400"/>
            <a:chOff x="432850" y="0"/>
            <a:chExt cx="8278300" cy="5165700"/>
          </a:xfrm>
        </p:grpSpPr>
        <p:cxnSp>
          <p:nvCxnSpPr>
            <p:cNvPr id="216" name="Google Shape;216;p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17" name="Google Shape;217;p6"/>
            <p:cNvGrpSpPr/>
            <p:nvPr/>
          </p:nvGrpSpPr>
          <p:grpSpPr>
            <a:xfrm>
              <a:off x="8129350" y="4292175"/>
              <a:ext cx="581800" cy="582350"/>
              <a:chOff x="8064275" y="887850"/>
              <a:chExt cx="581800" cy="582350"/>
            </a:xfrm>
          </p:grpSpPr>
          <p:sp>
            <p:nvSpPr>
              <p:cNvPr id="218" name="Google Shape;218;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 name="Google Shape;219;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 name="Google Shape;220;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 name="Google Shape;221;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 name="Google Shape;222;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 name="Google Shape;223;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24" name="Google Shape;224;p6"/>
            <p:cNvGrpSpPr/>
            <p:nvPr/>
          </p:nvGrpSpPr>
          <p:grpSpPr>
            <a:xfrm>
              <a:off x="8274238" y="3720600"/>
              <a:ext cx="292025" cy="292575"/>
              <a:chOff x="7353050" y="316275"/>
              <a:chExt cx="292025" cy="292575"/>
            </a:xfrm>
          </p:grpSpPr>
          <p:sp>
            <p:nvSpPr>
              <p:cNvPr id="225" name="Google Shape;225;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 name="Google Shape;226;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 name="Google Shape;227;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 name="Google Shape;228;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29" name="Google Shape;229;p6"/>
            <p:cNvGrpSpPr/>
            <p:nvPr/>
          </p:nvGrpSpPr>
          <p:grpSpPr>
            <a:xfrm>
              <a:off x="8332763" y="3212475"/>
              <a:ext cx="175000" cy="175000"/>
              <a:chOff x="8792300" y="321275"/>
              <a:chExt cx="175000" cy="175000"/>
            </a:xfrm>
          </p:grpSpPr>
          <p:sp>
            <p:nvSpPr>
              <p:cNvPr id="230" name="Google Shape;230;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 name="Google Shape;231;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 name="Google Shape;232;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 name="Google Shape;233;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234" name="Google Shape;234;p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35" name="Google Shape;235;p6"/>
            <p:cNvGrpSpPr/>
            <p:nvPr/>
          </p:nvGrpSpPr>
          <p:grpSpPr>
            <a:xfrm rot="10800000">
              <a:off x="432850" y="291788"/>
              <a:ext cx="581800" cy="582350"/>
              <a:chOff x="8064275" y="887850"/>
              <a:chExt cx="581800" cy="582350"/>
            </a:xfrm>
          </p:grpSpPr>
          <p:sp>
            <p:nvSpPr>
              <p:cNvPr id="236" name="Google Shape;236;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 name="Google Shape;237;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 name="Google Shape;238;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 name="Google Shape;239;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 name="Google Shape;240;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 name="Google Shape;241;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42" name="Google Shape;242;p6"/>
            <p:cNvGrpSpPr/>
            <p:nvPr/>
          </p:nvGrpSpPr>
          <p:grpSpPr>
            <a:xfrm rot="10800000">
              <a:off x="577738" y="1153138"/>
              <a:ext cx="292025" cy="292575"/>
              <a:chOff x="7353050" y="316275"/>
              <a:chExt cx="292025" cy="292575"/>
            </a:xfrm>
          </p:grpSpPr>
          <p:sp>
            <p:nvSpPr>
              <p:cNvPr id="243" name="Google Shape;243;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 name="Google Shape;244;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 name="Google Shape;245;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 name="Google Shape;246;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47" name="Google Shape;247;p6"/>
            <p:cNvGrpSpPr/>
            <p:nvPr/>
          </p:nvGrpSpPr>
          <p:grpSpPr>
            <a:xfrm rot="10800000">
              <a:off x="636238" y="1778838"/>
              <a:ext cx="175000" cy="175000"/>
              <a:chOff x="8792300" y="321275"/>
              <a:chExt cx="175000" cy="175000"/>
            </a:xfrm>
          </p:grpSpPr>
          <p:sp>
            <p:nvSpPr>
              <p:cNvPr id="248" name="Google Shape;248;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 name="Google Shape;249;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 name="Google Shape;250;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 name="Google Shape;251;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52" name="Google Shape;252;p6"/>
            <p:cNvGrpSpPr/>
            <p:nvPr/>
          </p:nvGrpSpPr>
          <p:grpSpPr>
            <a:xfrm>
              <a:off x="432850" y="2003163"/>
              <a:ext cx="175013" cy="27000"/>
              <a:chOff x="5662375" y="212375"/>
              <a:chExt cx="175013" cy="27000"/>
            </a:xfrm>
          </p:grpSpPr>
          <p:sp>
            <p:nvSpPr>
              <p:cNvPr id="253" name="Google Shape;253;p6"/>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 name="Google Shape;254;p6"/>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 name="Google Shape;255;p6"/>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56" name="Google Shape;256;p6"/>
            <p:cNvGrpSpPr/>
            <p:nvPr/>
          </p:nvGrpSpPr>
          <p:grpSpPr>
            <a:xfrm>
              <a:off x="788100" y="208488"/>
              <a:ext cx="175013" cy="27000"/>
              <a:chOff x="5662375" y="212375"/>
              <a:chExt cx="175013" cy="27000"/>
            </a:xfrm>
          </p:grpSpPr>
          <p:sp>
            <p:nvSpPr>
              <p:cNvPr id="257" name="Google Shape;257;p6"/>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 name="Google Shape;258;p6"/>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 name="Google Shape;259;p6"/>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0" name="Google Shape;260;p6"/>
            <p:cNvGrpSpPr/>
            <p:nvPr/>
          </p:nvGrpSpPr>
          <p:grpSpPr>
            <a:xfrm>
              <a:off x="8129350" y="4988725"/>
              <a:ext cx="175013" cy="27000"/>
              <a:chOff x="5662375" y="212375"/>
              <a:chExt cx="175013" cy="27000"/>
            </a:xfrm>
          </p:grpSpPr>
          <p:sp>
            <p:nvSpPr>
              <p:cNvPr id="261" name="Google Shape;261;p6"/>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62" name="Google Shape;262;p6"/>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 name="Google Shape;263;p6"/>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4" name="Google Shape;264;p6"/>
            <p:cNvGrpSpPr/>
            <p:nvPr/>
          </p:nvGrpSpPr>
          <p:grpSpPr>
            <a:xfrm>
              <a:off x="8497550" y="3429425"/>
              <a:ext cx="175013" cy="27000"/>
              <a:chOff x="5662375" y="212375"/>
              <a:chExt cx="175013" cy="27000"/>
            </a:xfrm>
          </p:grpSpPr>
          <p:sp>
            <p:nvSpPr>
              <p:cNvPr id="265" name="Google Shape;265;p6"/>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 name="Google Shape;266;p6"/>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 name="Google Shape;267;p6"/>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268" name="Google Shape;268;p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69" name="Google Shape;269;p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70" name="Google Shape;270;p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 name="Google Shape;271;p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 name="Google Shape;272;p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 name="Google Shape;273;p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4" name="Shape 274"/>
        <p:cNvGrpSpPr/>
        <p:nvPr/>
      </p:nvGrpSpPr>
      <p:grpSpPr>
        <a:xfrm>
          <a:off x="0" y="0"/>
          <a:ext cx="0" cy="0"/>
          <a:chOff x="0" y="0"/>
          <a:chExt cx="0" cy="0"/>
        </a:xfrm>
      </p:grpSpPr>
      <p:sp>
        <p:nvSpPr>
          <p:cNvPr id="275" name="Google Shape;275;p7"/>
          <p:cNvSpPr txBox="1"/>
          <p:nvPr>
            <p:ph idx="1" type="subTitle"/>
          </p:nvPr>
        </p:nvSpPr>
        <p:spPr>
          <a:xfrm>
            <a:off x="1609344" y="3968496"/>
            <a:ext cx="6583800" cy="2743200"/>
          </a:xfrm>
          <a:prstGeom prst="rect">
            <a:avLst/>
          </a:prstGeom>
          <a:noFill/>
          <a:ln>
            <a:noFill/>
          </a:ln>
        </p:spPr>
        <p:txBody>
          <a:bodyPr anchorCtr="0" anchor="t" bIns="182850" lIns="182850" spcFirstLastPara="1" rIns="182850" wrap="square" tIns="182850">
            <a:noAutofit/>
          </a:bodyPr>
          <a:lstStyle>
            <a:lvl1pPr lvl="0">
              <a:spcBef>
                <a:spcPts val="0"/>
              </a:spcBef>
              <a:spcAft>
                <a:spcPts val="0"/>
              </a:spcAft>
              <a:buNone/>
              <a:defRPr sz="38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38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38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38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38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38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38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38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3800">
                <a:solidFill>
                  <a:schemeClr val="dk2"/>
                </a:solidFill>
                <a:latin typeface="Barlow Semi Condensed"/>
                <a:ea typeface="Barlow Semi Condensed"/>
                <a:cs typeface="Barlow Semi Condensed"/>
                <a:sym typeface="Barlow Semi Condensed"/>
              </a:defRPr>
            </a:lvl9pPr>
          </a:lstStyle>
          <a:p/>
        </p:txBody>
      </p:sp>
      <p:sp>
        <p:nvSpPr>
          <p:cNvPr id="276" name="Google Shape;276;p7"/>
          <p:cNvSpPr txBox="1"/>
          <p:nvPr>
            <p:ph type="title"/>
          </p:nvPr>
        </p:nvSpPr>
        <p:spPr>
          <a:xfrm>
            <a:off x="1609344" y="6638544"/>
            <a:ext cx="6583800" cy="804600"/>
          </a:xfrm>
          <a:prstGeom prst="rect">
            <a:avLst/>
          </a:prstGeom>
        </p:spPr>
        <p:txBody>
          <a:bodyPr anchorCtr="0" anchor="b" bIns="182850" lIns="182850" spcFirstLastPara="1" rIns="182850" wrap="square" tIns="182850">
            <a:noAutofit/>
          </a:bodyPr>
          <a:lstStyle>
            <a:lvl1pPr lvl="0" algn="r">
              <a:spcBef>
                <a:spcPts val="0"/>
              </a:spcBef>
              <a:spcAft>
                <a:spcPts val="0"/>
              </a:spcAft>
              <a:buClr>
                <a:schemeClr val="accent1"/>
              </a:buClr>
              <a:buSzPts val="3200"/>
              <a:buFont typeface="Barlow Semi Condensed Medium"/>
              <a:buNone/>
              <a:defRPr sz="32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3200"/>
              <a:buFont typeface="Barlow Semi Condensed Medium"/>
              <a:buNone/>
              <a:defRPr sz="32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3200"/>
              <a:buFont typeface="Barlow Semi Condensed Medium"/>
              <a:buNone/>
              <a:defRPr sz="32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3200"/>
              <a:buFont typeface="Barlow Semi Condensed Medium"/>
              <a:buNone/>
              <a:defRPr sz="32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3200"/>
              <a:buFont typeface="Barlow Semi Condensed Medium"/>
              <a:buNone/>
              <a:defRPr sz="32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3200"/>
              <a:buFont typeface="Barlow Semi Condensed Medium"/>
              <a:buNone/>
              <a:defRPr sz="32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3200"/>
              <a:buFont typeface="Barlow Semi Condensed Medium"/>
              <a:buNone/>
              <a:defRPr sz="32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3200"/>
              <a:buFont typeface="Barlow Semi Condensed Medium"/>
              <a:buNone/>
              <a:defRPr sz="32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3200"/>
              <a:buFont typeface="Barlow Semi Condensed Medium"/>
              <a:buNone/>
              <a:defRPr sz="32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277" name="Google Shape;277;p7"/>
          <p:cNvCxnSpPr/>
          <p:nvPr/>
        </p:nvCxnSpPr>
        <p:spPr>
          <a:xfrm>
            <a:off x="3291850" y="1046250"/>
            <a:ext cx="3345000" cy="252000"/>
          </a:xfrm>
          <a:prstGeom prst="straightConnector1">
            <a:avLst/>
          </a:prstGeom>
          <a:noFill/>
          <a:ln cap="flat" cmpd="sng" w="9525">
            <a:solidFill>
              <a:schemeClr val="dk1"/>
            </a:solidFill>
            <a:prstDash val="solid"/>
            <a:round/>
            <a:headEnd len="med" w="med" type="none"/>
            <a:tailEnd len="med" w="med" type="none"/>
          </a:ln>
        </p:spPr>
      </p:cxnSp>
      <p:cxnSp>
        <p:nvCxnSpPr>
          <p:cNvPr id="278" name="Google Shape;278;p7"/>
          <p:cNvCxnSpPr/>
          <p:nvPr/>
        </p:nvCxnSpPr>
        <p:spPr>
          <a:xfrm flipH="1" rot="10800000">
            <a:off x="1606100" y="1059350"/>
            <a:ext cx="1659000" cy="1486800"/>
          </a:xfrm>
          <a:prstGeom prst="straightConnector1">
            <a:avLst/>
          </a:prstGeom>
          <a:noFill/>
          <a:ln cap="flat" cmpd="sng" w="9525">
            <a:solidFill>
              <a:schemeClr val="dk1"/>
            </a:solidFill>
            <a:prstDash val="solid"/>
            <a:round/>
            <a:headEnd len="med" w="med" type="none"/>
            <a:tailEnd len="med" w="med" type="none"/>
          </a:ln>
        </p:spPr>
      </p:cxnSp>
      <p:cxnSp>
        <p:nvCxnSpPr>
          <p:cNvPr id="279" name="Google Shape;279;p7"/>
          <p:cNvCxnSpPr/>
          <p:nvPr/>
        </p:nvCxnSpPr>
        <p:spPr>
          <a:xfrm>
            <a:off x="0" y="130400"/>
            <a:ext cx="1593000" cy="2376000"/>
          </a:xfrm>
          <a:prstGeom prst="straightConnector1">
            <a:avLst/>
          </a:prstGeom>
          <a:noFill/>
          <a:ln cap="flat" cmpd="sng" w="9525">
            <a:solidFill>
              <a:schemeClr val="dk1"/>
            </a:solidFill>
            <a:prstDash val="solid"/>
            <a:round/>
            <a:headEnd len="med" w="med" type="none"/>
            <a:tailEnd len="med" w="med" type="none"/>
          </a:ln>
        </p:spPr>
      </p:cxnSp>
      <p:grpSp>
        <p:nvGrpSpPr>
          <p:cNvPr id="280" name="Google Shape;280;p7"/>
          <p:cNvGrpSpPr/>
          <p:nvPr/>
        </p:nvGrpSpPr>
        <p:grpSpPr>
          <a:xfrm flipH="1">
            <a:off x="998800" y="1919350"/>
            <a:ext cx="1163600" cy="1164700"/>
            <a:chOff x="8064275" y="887850"/>
            <a:chExt cx="581800" cy="582350"/>
          </a:xfrm>
        </p:grpSpPr>
        <p:sp>
          <p:nvSpPr>
            <p:cNvPr id="281" name="Google Shape;281;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 name="Google Shape;282;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 name="Google Shape;283;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 name="Google Shape;284;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 name="Google Shape;285;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 name="Google Shape;286;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7" name="Google Shape;287;p7"/>
          <p:cNvGrpSpPr/>
          <p:nvPr/>
        </p:nvGrpSpPr>
        <p:grpSpPr>
          <a:xfrm flipH="1">
            <a:off x="3000800" y="776200"/>
            <a:ext cx="584050" cy="585150"/>
            <a:chOff x="7353050" y="316275"/>
            <a:chExt cx="292025" cy="292575"/>
          </a:xfrm>
        </p:grpSpPr>
        <p:sp>
          <p:nvSpPr>
            <p:cNvPr id="288" name="Google Shape;288;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 name="Google Shape;289;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 name="Google Shape;290;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 name="Google Shape;291;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92" name="Google Shape;292;p7"/>
          <p:cNvSpPr/>
          <p:nvPr/>
        </p:nvSpPr>
        <p:spPr>
          <a:xfrm flipH="1">
            <a:off x="6332562" y="995263"/>
            <a:ext cx="577229" cy="57667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 name="Google Shape;293;p7"/>
          <p:cNvSpPr/>
          <p:nvPr/>
        </p:nvSpPr>
        <p:spPr>
          <a:xfrm flipH="1">
            <a:off x="6328078" y="990200"/>
            <a:ext cx="586222" cy="586776"/>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 name="Google Shape;294;p7"/>
          <p:cNvSpPr/>
          <p:nvPr/>
        </p:nvSpPr>
        <p:spPr>
          <a:xfrm flipH="1">
            <a:off x="6405559" y="1068268"/>
            <a:ext cx="431253" cy="430673"/>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 name="Google Shape;295;p7"/>
          <p:cNvSpPr/>
          <p:nvPr/>
        </p:nvSpPr>
        <p:spPr>
          <a:xfrm flipH="1">
            <a:off x="6401050" y="1063204"/>
            <a:ext cx="440246" cy="4408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 name="Google Shape;296;p7"/>
          <p:cNvSpPr/>
          <p:nvPr/>
        </p:nvSpPr>
        <p:spPr>
          <a:xfrm flipH="1">
            <a:off x="6485282" y="1147418"/>
            <a:ext cx="272354" cy="272354"/>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 name="Google Shape;297;p7"/>
          <p:cNvSpPr/>
          <p:nvPr/>
        </p:nvSpPr>
        <p:spPr>
          <a:xfrm flipH="1">
            <a:off x="6480219" y="1142934"/>
            <a:ext cx="281901" cy="281347"/>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98" name="Google Shape;298;p7"/>
          <p:cNvGrpSpPr/>
          <p:nvPr/>
        </p:nvGrpSpPr>
        <p:grpSpPr>
          <a:xfrm flipH="1">
            <a:off x="7054225" y="722200"/>
            <a:ext cx="350025" cy="54000"/>
            <a:chOff x="5662375" y="212375"/>
            <a:chExt cx="175013" cy="27000"/>
          </a:xfrm>
        </p:grpSpPr>
        <p:sp>
          <p:nvSpPr>
            <p:cNvPr id="299" name="Google Shape;299;p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 name="Google Shape;300;p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 name="Google Shape;301;p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2" name="Google Shape;302;p7"/>
          <p:cNvGrpSpPr/>
          <p:nvPr/>
        </p:nvGrpSpPr>
        <p:grpSpPr>
          <a:xfrm flipH="1">
            <a:off x="960825" y="485400"/>
            <a:ext cx="350025" cy="54000"/>
            <a:chOff x="5662375" y="212375"/>
            <a:chExt cx="175013" cy="27000"/>
          </a:xfrm>
        </p:grpSpPr>
        <p:sp>
          <p:nvSpPr>
            <p:cNvPr id="303" name="Google Shape;303;p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 name="Google Shape;304;p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 name="Google Shape;305;p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6" name="Google Shape;306;p7"/>
          <p:cNvGrpSpPr/>
          <p:nvPr/>
        </p:nvGrpSpPr>
        <p:grpSpPr>
          <a:xfrm flipH="1">
            <a:off x="1803425" y="3307250"/>
            <a:ext cx="350025" cy="54000"/>
            <a:chOff x="5662375" y="212375"/>
            <a:chExt cx="175013" cy="27000"/>
          </a:xfrm>
        </p:grpSpPr>
        <p:sp>
          <p:nvSpPr>
            <p:cNvPr id="307" name="Google Shape;307;p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 name="Google Shape;308;p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 name="Google Shape;309;p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310" name="Google Shape;310;p7"/>
          <p:cNvCxnSpPr/>
          <p:nvPr/>
        </p:nvCxnSpPr>
        <p:spPr>
          <a:xfrm>
            <a:off x="1582800" y="8424800"/>
            <a:ext cx="2314200" cy="1085400"/>
          </a:xfrm>
          <a:prstGeom prst="straightConnector1">
            <a:avLst/>
          </a:prstGeom>
          <a:noFill/>
          <a:ln cap="flat" cmpd="sng" w="9525">
            <a:solidFill>
              <a:schemeClr val="dk1"/>
            </a:solidFill>
            <a:prstDash val="solid"/>
            <a:round/>
            <a:headEnd len="med" w="med" type="none"/>
            <a:tailEnd len="med" w="med" type="none"/>
          </a:ln>
        </p:spPr>
      </p:cxnSp>
      <p:cxnSp>
        <p:nvCxnSpPr>
          <p:cNvPr id="311" name="Google Shape;311;p7"/>
          <p:cNvCxnSpPr/>
          <p:nvPr/>
        </p:nvCxnSpPr>
        <p:spPr>
          <a:xfrm flipH="1" rot="10800000">
            <a:off x="0" y="8440850"/>
            <a:ext cx="1582800" cy="1672800"/>
          </a:xfrm>
          <a:prstGeom prst="straightConnector1">
            <a:avLst/>
          </a:prstGeom>
          <a:noFill/>
          <a:ln cap="flat" cmpd="sng" w="9525">
            <a:solidFill>
              <a:schemeClr val="dk1"/>
            </a:solidFill>
            <a:prstDash val="solid"/>
            <a:round/>
            <a:headEnd len="med" w="med" type="none"/>
            <a:tailEnd len="med" w="med" type="none"/>
          </a:ln>
        </p:spPr>
      </p:cxnSp>
      <p:grpSp>
        <p:nvGrpSpPr>
          <p:cNvPr id="312" name="Google Shape;312;p7"/>
          <p:cNvGrpSpPr/>
          <p:nvPr/>
        </p:nvGrpSpPr>
        <p:grpSpPr>
          <a:xfrm rot="10800000">
            <a:off x="998800" y="7881850"/>
            <a:ext cx="1163600" cy="1164700"/>
            <a:chOff x="8064275" y="887850"/>
            <a:chExt cx="581800" cy="582350"/>
          </a:xfrm>
        </p:grpSpPr>
        <p:sp>
          <p:nvSpPr>
            <p:cNvPr id="313" name="Google Shape;313;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 name="Google Shape;314;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 name="Google Shape;315;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 name="Google Shape;316;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 name="Google Shape;317;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 name="Google Shape;318;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9" name="Google Shape;319;p7"/>
          <p:cNvGrpSpPr/>
          <p:nvPr/>
        </p:nvGrpSpPr>
        <p:grpSpPr>
          <a:xfrm rot="10800000">
            <a:off x="3639150" y="9173500"/>
            <a:ext cx="584050" cy="585150"/>
            <a:chOff x="7353050" y="316275"/>
            <a:chExt cx="292025" cy="292575"/>
          </a:xfrm>
        </p:grpSpPr>
        <p:sp>
          <p:nvSpPr>
            <p:cNvPr id="320" name="Google Shape;320;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 name="Google Shape;321;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 name="Google Shape;322;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 name="Google Shape;323;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24" name="Google Shape;324;p7"/>
          <p:cNvGrpSpPr/>
          <p:nvPr/>
        </p:nvGrpSpPr>
        <p:grpSpPr>
          <a:xfrm rot="10800000">
            <a:off x="425050" y="9291100"/>
            <a:ext cx="350000" cy="350000"/>
            <a:chOff x="8792300" y="321275"/>
            <a:chExt cx="175000" cy="175000"/>
          </a:xfrm>
        </p:grpSpPr>
        <p:sp>
          <p:nvSpPr>
            <p:cNvPr id="325" name="Google Shape;325;p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 name="Google Shape;326;p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 name="Google Shape;327;p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 name="Google Shape;328;p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29" name="Google Shape;329;p7"/>
          <p:cNvGrpSpPr/>
          <p:nvPr/>
        </p:nvGrpSpPr>
        <p:grpSpPr>
          <a:xfrm rot="10800000">
            <a:off x="960825" y="9704650"/>
            <a:ext cx="350025" cy="54000"/>
            <a:chOff x="5662375" y="212375"/>
            <a:chExt cx="175013" cy="27000"/>
          </a:xfrm>
        </p:grpSpPr>
        <p:sp>
          <p:nvSpPr>
            <p:cNvPr id="330" name="Google Shape;330;p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 name="Google Shape;331;p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 name="Google Shape;332;p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33" name="Google Shape;333;p7"/>
          <p:cNvGrpSpPr/>
          <p:nvPr/>
        </p:nvGrpSpPr>
        <p:grpSpPr>
          <a:xfrm rot="10800000">
            <a:off x="2108225" y="7797200"/>
            <a:ext cx="350025" cy="54000"/>
            <a:chOff x="5662375" y="212375"/>
            <a:chExt cx="175013" cy="27000"/>
          </a:xfrm>
        </p:grpSpPr>
        <p:sp>
          <p:nvSpPr>
            <p:cNvPr id="334" name="Google Shape;334;p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 name="Google Shape;335;p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 name="Google Shape;336;p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7" name="Shape 337"/>
        <p:cNvGrpSpPr/>
        <p:nvPr/>
      </p:nvGrpSpPr>
      <p:grpSpPr>
        <a:xfrm>
          <a:off x="0" y="0"/>
          <a:ext cx="0" cy="0"/>
          <a:chOff x="0" y="0"/>
          <a:chExt cx="0" cy="0"/>
        </a:xfrm>
      </p:grpSpPr>
      <p:grpSp>
        <p:nvGrpSpPr>
          <p:cNvPr id="338" name="Google Shape;338;p8"/>
          <p:cNvGrpSpPr/>
          <p:nvPr/>
        </p:nvGrpSpPr>
        <p:grpSpPr>
          <a:xfrm>
            <a:off x="2699252" y="1196834"/>
            <a:ext cx="12907459" cy="7262271"/>
            <a:chOff x="365750" y="1285025"/>
            <a:chExt cx="6934275" cy="3315500"/>
          </a:xfrm>
        </p:grpSpPr>
        <p:sp>
          <p:nvSpPr>
            <p:cNvPr id="339" name="Google Shape;339;p8"/>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 name="Google Shape;340;p8"/>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41" name="Google Shape;341;p8"/>
          <p:cNvSpPr txBox="1"/>
          <p:nvPr>
            <p:ph type="title"/>
          </p:nvPr>
        </p:nvSpPr>
        <p:spPr>
          <a:xfrm>
            <a:off x="5248656" y="3241506"/>
            <a:ext cx="7809000" cy="3804000"/>
          </a:xfrm>
          <a:prstGeom prst="rect">
            <a:avLst/>
          </a:prstGeom>
        </p:spPr>
        <p:txBody>
          <a:bodyPr anchorCtr="0" anchor="ctr" bIns="182850" lIns="182850" spcFirstLastPara="1" rIns="182850" wrap="square" tIns="182850">
            <a:noAutofit/>
          </a:bodyPr>
          <a:lstStyle>
            <a:lvl1pPr lvl="0" algn="ctr">
              <a:spcBef>
                <a:spcPts val="0"/>
              </a:spcBef>
              <a:spcAft>
                <a:spcPts val="0"/>
              </a:spcAft>
              <a:buSzPts val="12000"/>
              <a:buNone/>
              <a:defRPr sz="146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p:txBody>
      </p:sp>
      <p:grpSp>
        <p:nvGrpSpPr>
          <p:cNvPr id="342" name="Google Shape;342;p8"/>
          <p:cNvGrpSpPr/>
          <p:nvPr/>
        </p:nvGrpSpPr>
        <p:grpSpPr>
          <a:xfrm>
            <a:off x="-13734" y="-13250"/>
            <a:ext cx="18304684" cy="10204100"/>
            <a:chOff x="-6867" y="-6625"/>
            <a:chExt cx="9152342" cy="5102050"/>
          </a:xfrm>
        </p:grpSpPr>
        <p:cxnSp>
          <p:nvCxnSpPr>
            <p:cNvPr id="343" name="Google Shape;343;p8"/>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44" name="Google Shape;344;p8"/>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45" name="Google Shape;345;p8"/>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46" name="Google Shape;346;p8"/>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47" name="Google Shape;347;p8"/>
            <p:cNvGrpSpPr/>
            <p:nvPr/>
          </p:nvGrpSpPr>
          <p:grpSpPr>
            <a:xfrm flipH="1">
              <a:off x="1278333" y="4513075"/>
              <a:ext cx="581800" cy="582350"/>
              <a:chOff x="8064275" y="887850"/>
              <a:chExt cx="581800" cy="582350"/>
            </a:xfrm>
          </p:grpSpPr>
          <p:sp>
            <p:nvSpPr>
              <p:cNvPr id="348" name="Google Shape;348;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 name="Google Shape;349;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 name="Google Shape;350;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 name="Google Shape;351;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 name="Google Shape;352;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 name="Google Shape;353;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54" name="Google Shape;354;p8"/>
            <p:cNvGrpSpPr/>
            <p:nvPr/>
          </p:nvGrpSpPr>
          <p:grpSpPr>
            <a:xfrm flipH="1">
              <a:off x="2747608" y="4340463"/>
              <a:ext cx="292025" cy="292575"/>
              <a:chOff x="7353050" y="316275"/>
              <a:chExt cx="292025" cy="292575"/>
            </a:xfrm>
          </p:grpSpPr>
          <p:sp>
            <p:nvSpPr>
              <p:cNvPr id="355" name="Google Shape;355;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 name="Google Shape;356;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 name="Google Shape;357;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 name="Google Shape;358;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59" name="Google Shape;359;p8"/>
            <p:cNvGrpSpPr/>
            <p:nvPr/>
          </p:nvGrpSpPr>
          <p:grpSpPr>
            <a:xfrm flipH="1">
              <a:off x="171308" y="4315025"/>
              <a:ext cx="175000" cy="175000"/>
              <a:chOff x="8792300" y="321275"/>
              <a:chExt cx="175000" cy="175000"/>
            </a:xfrm>
          </p:grpSpPr>
          <p:sp>
            <p:nvSpPr>
              <p:cNvPr id="360" name="Google Shape;360;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 name="Google Shape;361;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 name="Google Shape;362;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 name="Google Shape;363;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64" name="Google Shape;364;p8"/>
            <p:cNvGrpSpPr/>
            <p:nvPr/>
          </p:nvGrpSpPr>
          <p:grpSpPr>
            <a:xfrm>
              <a:off x="3873197" y="4657550"/>
              <a:ext cx="293111" cy="293388"/>
              <a:chOff x="3164039" y="430875"/>
              <a:chExt cx="293111" cy="293388"/>
            </a:xfrm>
          </p:grpSpPr>
          <p:sp>
            <p:nvSpPr>
              <p:cNvPr id="365" name="Google Shape;365;p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 name="Google Shape;366;p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 name="Google Shape;367;p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 name="Google Shape;368;p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 name="Google Shape;369;p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 name="Google Shape;370;p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71" name="Google Shape;371;p8"/>
            <p:cNvGrpSpPr/>
            <p:nvPr/>
          </p:nvGrpSpPr>
          <p:grpSpPr>
            <a:xfrm flipH="1">
              <a:off x="242270" y="4142425"/>
              <a:ext cx="175013" cy="27000"/>
              <a:chOff x="5662375" y="212375"/>
              <a:chExt cx="175013" cy="27000"/>
            </a:xfrm>
          </p:grpSpPr>
          <p:sp>
            <p:nvSpPr>
              <p:cNvPr id="372" name="Google Shape;372;p8"/>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 name="Google Shape;373;p8"/>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 name="Google Shape;374;p8"/>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375" name="Google Shape;375;p8"/>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376" name="Google Shape;376;p8"/>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77" name="Google Shape;377;p8"/>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78" name="Google Shape;378;p8"/>
            <p:cNvGrpSpPr/>
            <p:nvPr/>
          </p:nvGrpSpPr>
          <p:grpSpPr>
            <a:xfrm>
              <a:off x="8064275" y="1040250"/>
              <a:ext cx="581800" cy="582350"/>
              <a:chOff x="8064275" y="887850"/>
              <a:chExt cx="581800" cy="582350"/>
            </a:xfrm>
          </p:grpSpPr>
          <p:sp>
            <p:nvSpPr>
              <p:cNvPr id="379" name="Google Shape;379;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 name="Google Shape;380;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 name="Google Shape;381;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 name="Google Shape;382;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 name="Google Shape;383;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 name="Google Shape;384;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5" name="Google Shape;385;p8"/>
            <p:cNvGrpSpPr/>
            <p:nvPr/>
          </p:nvGrpSpPr>
          <p:grpSpPr>
            <a:xfrm>
              <a:off x="7353050" y="316275"/>
              <a:ext cx="292025" cy="292575"/>
              <a:chOff x="7353050" y="316275"/>
              <a:chExt cx="292025" cy="292575"/>
            </a:xfrm>
          </p:grpSpPr>
          <p:sp>
            <p:nvSpPr>
              <p:cNvPr id="386" name="Google Shape;386;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 name="Google Shape;387;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 name="Google Shape;388;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 name="Google Shape;389;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0" name="Google Shape;390;p8"/>
            <p:cNvGrpSpPr/>
            <p:nvPr/>
          </p:nvGrpSpPr>
          <p:grpSpPr>
            <a:xfrm>
              <a:off x="8792300" y="321275"/>
              <a:ext cx="175000" cy="175000"/>
              <a:chOff x="8792300" y="321275"/>
              <a:chExt cx="175000" cy="175000"/>
            </a:xfrm>
          </p:grpSpPr>
          <p:sp>
            <p:nvSpPr>
              <p:cNvPr id="391" name="Google Shape;391;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 name="Google Shape;392;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 name="Google Shape;393;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 name="Google Shape;394;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95" name="Google Shape;395;p8"/>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 name="Google Shape;396;p8"/>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 name="Google Shape;397;p8"/>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 name="Google Shape;398;p8"/>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 name="Google Shape;399;p8"/>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 name="Google Shape;400;p8"/>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1" name="Google Shape;401;p8"/>
            <p:cNvGrpSpPr/>
            <p:nvPr/>
          </p:nvGrpSpPr>
          <p:grpSpPr>
            <a:xfrm>
              <a:off x="8490050" y="170875"/>
              <a:ext cx="175013" cy="27000"/>
              <a:chOff x="5662375" y="212375"/>
              <a:chExt cx="175013" cy="27000"/>
            </a:xfrm>
          </p:grpSpPr>
          <p:sp>
            <p:nvSpPr>
              <p:cNvPr id="402" name="Google Shape;402;p8"/>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 name="Google Shape;403;p8"/>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 name="Google Shape;404;p8"/>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05" name="Google Shape;405;p8"/>
            <p:cNvGrpSpPr/>
            <p:nvPr/>
          </p:nvGrpSpPr>
          <p:grpSpPr>
            <a:xfrm>
              <a:off x="8678350" y="1658000"/>
              <a:ext cx="175013" cy="27000"/>
              <a:chOff x="5662375" y="212375"/>
              <a:chExt cx="175013" cy="27000"/>
            </a:xfrm>
          </p:grpSpPr>
          <p:sp>
            <p:nvSpPr>
              <p:cNvPr id="406" name="Google Shape;406;p8"/>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 name="Google Shape;407;p8"/>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 name="Google Shape;408;p8"/>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9" name="Shape 409"/>
        <p:cNvGrpSpPr/>
        <p:nvPr/>
      </p:nvGrpSpPr>
      <p:grpSpPr>
        <a:xfrm>
          <a:off x="0" y="0"/>
          <a:ext cx="0" cy="0"/>
          <a:chOff x="0" y="0"/>
          <a:chExt cx="0" cy="0"/>
        </a:xfrm>
      </p:grpSpPr>
      <p:sp>
        <p:nvSpPr>
          <p:cNvPr id="410" name="Google Shape;410;p9"/>
          <p:cNvSpPr txBox="1"/>
          <p:nvPr>
            <p:ph type="title"/>
          </p:nvPr>
        </p:nvSpPr>
        <p:spPr>
          <a:xfrm>
            <a:off x="1792224" y="4078224"/>
            <a:ext cx="7132200" cy="2725200"/>
          </a:xfrm>
          <a:prstGeom prst="rect">
            <a:avLst/>
          </a:prstGeom>
        </p:spPr>
        <p:txBody>
          <a:bodyPr anchorCtr="0" anchor="b" bIns="182850" lIns="182850" spcFirstLastPara="1" rIns="182850" wrap="square" tIns="182850">
            <a:noAutofit/>
          </a:bodyPr>
          <a:lstStyle>
            <a:lvl1pPr lvl="0" algn="ctr">
              <a:spcBef>
                <a:spcPts val="0"/>
              </a:spcBef>
              <a:spcAft>
                <a:spcPts val="0"/>
              </a:spcAft>
              <a:buSzPts val="8400"/>
              <a:buNone/>
              <a:defRPr sz="8400"/>
            </a:lvl1pPr>
            <a:lvl2pPr lvl="1" algn="ctr">
              <a:spcBef>
                <a:spcPts val="0"/>
              </a:spcBef>
              <a:spcAft>
                <a:spcPts val="0"/>
              </a:spcAft>
              <a:buSzPts val="8400"/>
              <a:buNone/>
              <a:defRPr sz="8400"/>
            </a:lvl2pPr>
            <a:lvl3pPr lvl="2" algn="ctr">
              <a:spcBef>
                <a:spcPts val="0"/>
              </a:spcBef>
              <a:spcAft>
                <a:spcPts val="0"/>
              </a:spcAft>
              <a:buSzPts val="8400"/>
              <a:buNone/>
              <a:defRPr sz="8400"/>
            </a:lvl3pPr>
            <a:lvl4pPr lvl="3" algn="ctr">
              <a:spcBef>
                <a:spcPts val="0"/>
              </a:spcBef>
              <a:spcAft>
                <a:spcPts val="0"/>
              </a:spcAft>
              <a:buSzPts val="8400"/>
              <a:buNone/>
              <a:defRPr sz="8400"/>
            </a:lvl4pPr>
            <a:lvl5pPr lvl="4" algn="ctr">
              <a:spcBef>
                <a:spcPts val="0"/>
              </a:spcBef>
              <a:spcAft>
                <a:spcPts val="0"/>
              </a:spcAft>
              <a:buSzPts val="8400"/>
              <a:buNone/>
              <a:defRPr sz="8400"/>
            </a:lvl5pPr>
            <a:lvl6pPr lvl="5" algn="ctr">
              <a:spcBef>
                <a:spcPts val="0"/>
              </a:spcBef>
              <a:spcAft>
                <a:spcPts val="0"/>
              </a:spcAft>
              <a:buSzPts val="8400"/>
              <a:buNone/>
              <a:defRPr sz="8400"/>
            </a:lvl6pPr>
            <a:lvl7pPr lvl="6" algn="ctr">
              <a:spcBef>
                <a:spcPts val="0"/>
              </a:spcBef>
              <a:spcAft>
                <a:spcPts val="0"/>
              </a:spcAft>
              <a:buSzPts val="8400"/>
              <a:buNone/>
              <a:defRPr sz="8400"/>
            </a:lvl7pPr>
            <a:lvl8pPr lvl="7" algn="ctr">
              <a:spcBef>
                <a:spcPts val="0"/>
              </a:spcBef>
              <a:spcAft>
                <a:spcPts val="0"/>
              </a:spcAft>
              <a:buSzPts val="8400"/>
              <a:buNone/>
              <a:defRPr sz="8400"/>
            </a:lvl8pPr>
            <a:lvl9pPr lvl="8" algn="ctr">
              <a:spcBef>
                <a:spcPts val="0"/>
              </a:spcBef>
              <a:spcAft>
                <a:spcPts val="0"/>
              </a:spcAft>
              <a:buSzPts val="8400"/>
              <a:buNone/>
              <a:defRPr sz="8400"/>
            </a:lvl9pPr>
          </a:lstStyle>
          <a:p/>
        </p:txBody>
      </p:sp>
      <p:sp>
        <p:nvSpPr>
          <p:cNvPr id="411" name="Google Shape;411;p9"/>
          <p:cNvSpPr txBox="1"/>
          <p:nvPr>
            <p:ph idx="1" type="body"/>
          </p:nvPr>
        </p:nvSpPr>
        <p:spPr>
          <a:xfrm>
            <a:off x="9798300" y="1643700"/>
            <a:ext cx="6192000" cy="6957600"/>
          </a:xfrm>
          <a:prstGeom prst="rect">
            <a:avLst/>
          </a:prstGeom>
          <a:noFill/>
          <a:ln>
            <a:noFill/>
          </a:ln>
        </p:spPr>
        <p:txBody>
          <a:bodyPr anchorCtr="0" anchor="t" bIns="182850" lIns="182850" spcFirstLastPara="1" rIns="182850" wrap="square" tIns="182850">
            <a:noAutofit/>
          </a:bodyPr>
          <a:lstStyle>
            <a:lvl1pPr indent="-406400" lvl="0" marL="457200">
              <a:spcBef>
                <a:spcPts val="0"/>
              </a:spcBef>
              <a:spcAft>
                <a:spcPts val="0"/>
              </a:spcAft>
              <a:buClr>
                <a:schemeClr val="accent5"/>
              </a:buClr>
              <a:buSzPts val="2800"/>
              <a:buFont typeface="Barlow Semi Condensed"/>
              <a:buChar char="●"/>
              <a:defRPr sz="2800">
                <a:solidFill>
                  <a:schemeClr val="accent5"/>
                </a:solidFill>
                <a:latin typeface="Barlow Semi Condensed"/>
                <a:ea typeface="Barlow Semi Condensed"/>
                <a:cs typeface="Barlow Semi Condensed"/>
                <a:sym typeface="Barlow Semi Condensed"/>
              </a:defRPr>
            </a:lvl1pPr>
            <a:lvl2pPr indent="-406400" lvl="1" marL="914400">
              <a:spcBef>
                <a:spcPts val="0"/>
              </a:spcBef>
              <a:spcAft>
                <a:spcPts val="0"/>
              </a:spcAft>
              <a:buClr>
                <a:schemeClr val="accent5"/>
              </a:buClr>
              <a:buSzPts val="2800"/>
              <a:buFont typeface="Barlow Semi Condensed"/>
              <a:buChar char="○"/>
              <a:defRPr sz="2800">
                <a:solidFill>
                  <a:schemeClr val="accent5"/>
                </a:solidFill>
                <a:latin typeface="Barlow Semi Condensed"/>
                <a:ea typeface="Barlow Semi Condensed"/>
                <a:cs typeface="Barlow Semi Condensed"/>
                <a:sym typeface="Barlow Semi Condensed"/>
              </a:defRPr>
            </a:lvl2pPr>
            <a:lvl3pPr indent="-406400" lvl="2" marL="1371600">
              <a:spcBef>
                <a:spcPts val="0"/>
              </a:spcBef>
              <a:spcAft>
                <a:spcPts val="0"/>
              </a:spcAft>
              <a:buClr>
                <a:schemeClr val="accent5"/>
              </a:buClr>
              <a:buSzPts val="2800"/>
              <a:buFont typeface="Barlow Semi Condensed"/>
              <a:buChar char="■"/>
              <a:defRPr sz="2800">
                <a:solidFill>
                  <a:schemeClr val="accent5"/>
                </a:solidFill>
                <a:latin typeface="Barlow Semi Condensed"/>
                <a:ea typeface="Barlow Semi Condensed"/>
                <a:cs typeface="Barlow Semi Condensed"/>
                <a:sym typeface="Barlow Semi Condensed"/>
              </a:defRPr>
            </a:lvl3pPr>
            <a:lvl4pPr indent="-406400" lvl="3" marL="1828800">
              <a:spcBef>
                <a:spcPts val="0"/>
              </a:spcBef>
              <a:spcAft>
                <a:spcPts val="0"/>
              </a:spcAft>
              <a:buClr>
                <a:schemeClr val="accent5"/>
              </a:buClr>
              <a:buSzPts val="2800"/>
              <a:buFont typeface="Barlow Semi Condensed"/>
              <a:buChar char="●"/>
              <a:defRPr sz="2800">
                <a:solidFill>
                  <a:schemeClr val="accent5"/>
                </a:solidFill>
                <a:latin typeface="Barlow Semi Condensed"/>
                <a:ea typeface="Barlow Semi Condensed"/>
                <a:cs typeface="Barlow Semi Condensed"/>
                <a:sym typeface="Barlow Semi Condensed"/>
              </a:defRPr>
            </a:lvl4pPr>
            <a:lvl5pPr indent="-406400" lvl="4" marL="2286000">
              <a:spcBef>
                <a:spcPts val="0"/>
              </a:spcBef>
              <a:spcAft>
                <a:spcPts val="0"/>
              </a:spcAft>
              <a:buClr>
                <a:schemeClr val="accent5"/>
              </a:buClr>
              <a:buSzPts val="2800"/>
              <a:buFont typeface="Barlow Semi Condensed"/>
              <a:buChar char="○"/>
              <a:defRPr sz="2800">
                <a:solidFill>
                  <a:schemeClr val="accent5"/>
                </a:solidFill>
                <a:latin typeface="Barlow Semi Condensed"/>
                <a:ea typeface="Barlow Semi Condensed"/>
                <a:cs typeface="Barlow Semi Condensed"/>
                <a:sym typeface="Barlow Semi Condensed"/>
              </a:defRPr>
            </a:lvl5pPr>
            <a:lvl6pPr indent="-406400" lvl="5" marL="2743200">
              <a:spcBef>
                <a:spcPts val="0"/>
              </a:spcBef>
              <a:spcAft>
                <a:spcPts val="0"/>
              </a:spcAft>
              <a:buClr>
                <a:schemeClr val="accent5"/>
              </a:buClr>
              <a:buSzPts val="2800"/>
              <a:buFont typeface="Barlow Semi Condensed"/>
              <a:buChar char="■"/>
              <a:defRPr sz="2800">
                <a:solidFill>
                  <a:schemeClr val="accent5"/>
                </a:solidFill>
                <a:latin typeface="Barlow Semi Condensed"/>
                <a:ea typeface="Barlow Semi Condensed"/>
                <a:cs typeface="Barlow Semi Condensed"/>
                <a:sym typeface="Barlow Semi Condensed"/>
              </a:defRPr>
            </a:lvl6pPr>
            <a:lvl7pPr indent="-406400" lvl="6" marL="3200400">
              <a:spcBef>
                <a:spcPts val="0"/>
              </a:spcBef>
              <a:spcAft>
                <a:spcPts val="0"/>
              </a:spcAft>
              <a:buClr>
                <a:schemeClr val="accent5"/>
              </a:buClr>
              <a:buSzPts val="2800"/>
              <a:buFont typeface="Barlow Semi Condensed"/>
              <a:buChar char="●"/>
              <a:defRPr sz="2800">
                <a:solidFill>
                  <a:schemeClr val="accent5"/>
                </a:solidFill>
                <a:latin typeface="Barlow Semi Condensed"/>
                <a:ea typeface="Barlow Semi Condensed"/>
                <a:cs typeface="Barlow Semi Condensed"/>
                <a:sym typeface="Barlow Semi Condensed"/>
              </a:defRPr>
            </a:lvl7pPr>
            <a:lvl8pPr indent="-406400" lvl="7" marL="3657600">
              <a:spcBef>
                <a:spcPts val="0"/>
              </a:spcBef>
              <a:spcAft>
                <a:spcPts val="0"/>
              </a:spcAft>
              <a:buClr>
                <a:schemeClr val="accent5"/>
              </a:buClr>
              <a:buSzPts val="2800"/>
              <a:buFont typeface="Barlow Semi Condensed"/>
              <a:buChar char="○"/>
              <a:defRPr sz="2800">
                <a:solidFill>
                  <a:schemeClr val="accent5"/>
                </a:solidFill>
                <a:latin typeface="Barlow Semi Condensed"/>
                <a:ea typeface="Barlow Semi Condensed"/>
                <a:cs typeface="Barlow Semi Condensed"/>
                <a:sym typeface="Barlow Semi Condensed"/>
              </a:defRPr>
            </a:lvl8pPr>
            <a:lvl9pPr indent="-406400" lvl="8" marL="4114800">
              <a:spcBef>
                <a:spcPts val="0"/>
              </a:spcBef>
              <a:spcAft>
                <a:spcPts val="0"/>
              </a:spcAft>
              <a:buClr>
                <a:schemeClr val="accent5"/>
              </a:buClr>
              <a:buSzPts val="2800"/>
              <a:buFont typeface="Barlow Semi Condensed"/>
              <a:buChar char="■"/>
              <a:defRPr sz="2800">
                <a:solidFill>
                  <a:schemeClr val="accent5"/>
                </a:solidFill>
                <a:latin typeface="Barlow Semi Condensed"/>
                <a:ea typeface="Barlow Semi Condensed"/>
                <a:cs typeface="Barlow Semi Condensed"/>
                <a:sym typeface="Barlow Semi Condensed"/>
              </a:defRPr>
            </a:lvl9pPr>
          </a:lstStyle>
          <a:p/>
        </p:txBody>
      </p:sp>
      <p:cxnSp>
        <p:nvCxnSpPr>
          <p:cNvPr id="412" name="Google Shape;412;p9"/>
          <p:cNvCxnSpPr/>
          <p:nvPr/>
        </p:nvCxnSpPr>
        <p:spPr>
          <a:xfrm>
            <a:off x="3291850" y="1046250"/>
            <a:ext cx="3345000" cy="252000"/>
          </a:xfrm>
          <a:prstGeom prst="straightConnector1">
            <a:avLst/>
          </a:prstGeom>
          <a:noFill/>
          <a:ln cap="flat" cmpd="sng" w="9525">
            <a:solidFill>
              <a:schemeClr val="dk1"/>
            </a:solidFill>
            <a:prstDash val="solid"/>
            <a:round/>
            <a:headEnd len="med" w="med" type="none"/>
            <a:tailEnd len="med" w="med" type="none"/>
          </a:ln>
        </p:spPr>
      </p:cxnSp>
      <p:cxnSp>
        <p:nvCxnSpPr>
          <p:cNvPr id="413" name="Google Shape;413;p9"/>
          <p:cNvCxnSpPr/>
          <p:nvPr/>
        </p:nvCxnSpPr>
        <p:spPr>
          <a:xfrm flipH="1" rot="10800000">
            <a:off x="1606100" y="1059350"/>
            <a:ext cx="1659000" cy="1486800"/>
          </a:xfrm>
          <a:prstGeom prst="straightConnector1">
            <a:avLst/>
          </a:prstGeom>
          <a:noFill/>
          <a:ln cap="flat" cmpd="sng" w="9525">
            <a:solidFill>
              <a:schemeClr val="dk1"/>
            </a:solidFill>
            <a:prstDash val="solid"/>
            <a:round/>
            <a:headEnd len="med" w="med" type="none"/>
            <a:tailEnd len="med" w="med" type="none"/>
          </a:ln>
        </p:spPr>
      </p:cxnSp>
      <p:cxnSp>
        <p:nvCxnSpPr>
          <p:cNvPr id="414" name="Google Shape;414;p9"/>
          <p:cNvCxnSpPr/>
          <p:nvPr/>
        </p:nvCxnSpPr>
        <p:spPr>
          <a:xfrm>
            <a:off x="0" y="130400"/>
            <a:ext cx="1593000" cy="2376000"/>
          </a:xfrm>
          <a:prstGeom prst="straightConnector1">
            <a:avLst/>
          </a:prstGeom>
          <a:noFill/>
          <a:ln cap="flat" cmpd="sng" w="9525">
            <a:solidFill>
              <a:schemeClr val="dk1"/>
            </a:solidFill>
            <a:prstDash val="solid"/>
            <a:round/>
            <a:headEnd len="med" w="med" type="none"/>
            <a:tailEnd len="med" w="med" type="none"/>
          </a:ln>
        </p:spPr>
      </p:cxnSp>
      <p:grpSp>
        <p:nvGrpSpPr>
          <p:cNvPr id="415" name="Google Shape;415;p9"/>
          <p:cNvGrpSpPr/>
          <p:nvPr/>
        </p:nvGrpSpPr>
        <p:grpSpPr>
          <a:xfrm flipH="1">
            <a:off x="998800" y="1919350"/>
            <a:ext cx="1163600" cy="1164700"/>
            <a:chOff x="8064275" y="887850"/>
            <a:chExt cx="581800" cy="582350"/>
          </a:xfrm>
        </p:grpSpPr>
        <p:sp>
          <p:nvSpPr>
            <p:cNvPr id="416" name="Google Shape;416;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 name="Google Shape;417;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 name="Google Shape;418;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 name="Google Shape;419;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 name="Google Shape;420;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 name="Google Shape;421;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2" name="Google Shape;422;p9"/>
          <p:cNvGrpSpPr/>
          <p:nvPr/>
        </p:nvGrpSpPr>
        <p:grpSpPr>
          <a:xfrm flipH="1">
            <a:off x="3000800" y="776200"/>
            <a:ext cx="584050" cy="585150"/>
            <a:chOff x="7353050" y="316275"/>
            <a:chExt cx="292025" cy="292575"/>
          </a:xfrm>
        </p:grpSpPr>
        <p:sp>
          <p:nvSpPr>
            <p:cNvPr id="423" name="Google Shape;423;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 name="Google Shape;424;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 name="Google Shape;425;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 name="Google Shape;426;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27" name="Google Shape;427;p9"/>
          <p:cNvSpPr/>
          <p:nvPr/>
        </p:nvSpPr>
        <p:spPr>
          <a:xfrm flipH="1">
            <a:off x="6332562" y="995263"/>
            <a:ext cx="577229" cy="57667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 name="Google Shape;428;p9"/>
          <p:cNvSpPr/>
          <p:nvPr/>
        </p:nvSpPr>
        <p:spPr>
          <a:xfrm flipH="1">
            <a:off x="6328078" y="990200"/>
            <a:ext cx="586222" cy="586776"/>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 name="Google Shape;429;p9"/>
          <p:cNvSpPr/>
          <p:nvPr/>
        </p:nvSpPr>
        <p:spPr>
          <a:xfrm flipH="1">
            <a:off x="6405559" y="1068268"/>
            <a:ext cx="431253" cy="430673"/>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 name="Google Shape;430;p9"/>
          <p:cNvSpPr/>
          <p:nvPr/>
        </p:nvSpPr>
        <p:spPr>
          <a:xfrm flipH="1">
            <a:off x="6401050" y="1063204"/>
            <a:ext cx="440246" cy="4408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 name="Google Shape;431;p9"/>
          <p:cNvSpPr/>
          <p:nvPr/>
        </p:nvSpPr>
        <p:spPr>
          <a:xfrm flipH="1">
            <a:off x="6485282" y="1147418"/>
            <a:ext cx="272354" cy="272354"/>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 name="Google Shape;432;p9"/>
          <p:cNvSpPr/>
          <p:nvPr/>
        </p:nvSpPr>
        <p:spPr>
          <a:xfrm flipH="1">
            <a:off x="6480219" y="1142934"/>
            <a:ext cx="281901" cy="281347"/>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33" name="Google Shape;433;p9"/>
          <p:cNvGrpSpPr/>
          <p:nvPr/>
        </p:nvGrpSpPr>
        <p:grpSpPr>
          <a:xfrm flipH="1">
            <a:off x="7054225" y="722200"/>
            <a:ext cx="350025" cy="54000"/>
            <a:chOff x="5662375" y="212375"/>
            <a:chExt cx="175013" cy="27000"/>
          </a:xfrm>
        </p:grpSpPr>
        <p:sp>
          <p:nvSpPr>
            <p:cNvPr id="434" name="Google Shape;434;p9"/>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 name="Google Shape;435;p9"/>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 name="Google Shape;436;p9"/>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7" name="Google Shape;437;p9"/>
          <p:cNvGrpSpPr/>
          <p:nvPr/>
        </p:nvGrpSpPr>
        <p:grpSpPr>
          <a:xfrm flipH="1">
            <a:off x="960825" y="485400"/>
            <a:ext cx="350025" cy="54000"/>
            <a:chOff x="5662375" y="212375"/>
            <a:chExt cx="175013" cy="27000"/>
          </a:xfrm>
        </p:grpSpPr>
        <p:sp>
          <p:nvSpPr>
            <p:cNvPr id="438" name="Google Shape;438;p9"/>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 name="Google Shape;439;p9"/>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 name="Google Shape;440;p9"/>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1" name="Google Shape;441;p9"/>
          <p:cNvGrpSpPr/>
          <p:nvPr/>
        </p:nvGrpSpPr>
        <p:grpSpPr>
          <a:xfrm flipH="1">
            <a:off x="1803425" y="3307250"/>
            <a:ext cx="350025" cy="54000"/>
            <a:chOff x="5662375" y="212375"/>
            <a:chExt cx="175013" cy="27000"/>
          </a:xfrm>
        </p:grpSpPr>
        <p:sp>
          <p:nvSpPr>
            <p:cNvPr id="442" name="Google Shape;442;p9"/>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 name="Google Shape;443;p9"/>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 name="Google Shape;444;p9"/>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445" name="Google Shape;445;p9"/>
          <p:cNvCxnSpPr/>
          <p:nvPr/>
        </p:nvCxnSpPr>
        <p:spPr>
          <a:xfrm>
            <a:off x="1582800" y="8424800"/>
            <a:ext cx="2314200" cy="1085400"/>
          </a:xfrm>
          <a:prstGeom prst="straightConnector1">
            <a:avLst/>
          </a:prstGeom>
          <a:noFill/>
          <a:ln cap="flat" cmpd="sng" w="9525">
            <a:solidFill>
              <a:schemeClr val="dk1"/>
            </a:solidFill>
            <a:prstDash val="solid"/>
            <a:round/>
            <a:headEnd len="med" w="med" type="none"/>
            <a:tailEnd len="med" w="med" type="none"/>
          </a:ln>
        </p:spPr>
      </p:cxnSp>
      <p:cxnSp>
        <p:nvCxnSpPr>
          <p:cNvPr id="446" name="Google Shape;446;p9"/>
          <p:cNvCxnSpPr/>
          <p:nvPr/>
        </p:nvCxnSpPr>
        <p:spPr>
          <a:xfrm flipH="1" rot="10800000">
            <a:off x="0" y="8440850"/>
            <a:ext cx="1582800" cy="1672800"/>
          </a:xfrm>
          <a:prstGeom prst="straightConnector1">
            <a:avLst/>
          </a:prstGeom>
          <a:noFill/>
          <a:ln cap="flat" cmpd="sng" w="9525">
            <a:solidFill>
              <a:schemeClr val="dk1"/>
            </a:solidFill>
            <a:prstDash val="solid"/>
            <a:round/>
            <a:headEnd len="med" w="med" type="none"/>
            <a:tailEnd len="med" w="med" type="none"/>
          </a:ln>
        </p:spPr>
      </p:cxnSp>
      <p:grpSp>
        <p:nvGrpSpPr>
          <p:cNvPr id="447" name="Google Shape;447;p9"/>
          <p:cNvGrpSpPr/>
          <p:nvPr/>
        </p:nvGrpSpPr>
        <p:grpSpPr>
          <a:xfrm rot="10800000">
            <a:off x="998800" y="7881850"/>
            <a:ext cx="1163600" cy="1164700"/>
            <a:chOff x="8064275" y="887850"/>
            <a:chExt cx="581800" cy="582350"/>
          </a:xfrm>
        </p:grpSpPr>
        <p:sp>
          <p:nvSpPr>
            <p:cNvPr id="448" name="Google Shape;448;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 name="Google Shape;449;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 name="Google Shape;450;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 name="Google Shape;451;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 name="Google Shape;452;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 name="Google Shape;453;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4" name="Google Shape;454;p9"/>
          <p:cNvGrpSpPr/>
          <p:nvPr/>
        </p:nvGrpSpPr>
        <p:grpSpPr>
          <a:xfrm rot="10800000">
            <a:off x="3639150" y="9173500"/>
            <a:ext cx="584050" cy="585150"/>
            <a:chOff x="7353050" y="316275"/>
            <a:chExt cx="292025" cy="292575"/>
          </a:xfrm>
        </p:grpSpPr>
        <p:sp>
          <p:nvSpPr>
            <p:cNvPr id="455" name="Google Shape;455;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 name="Google Shape;456;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 name="Google Shape;457;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 name="Google Shape;458;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9" name="Google Shape;459;p9"/>
          <p:cNvGrpSpPr/>
          <p:nvPr/>
        </p:nvGrpSpPr>
        <p:grpSpPr>
          <a:xfrm rot="10800000">
            <a:off x="425050" y="9291100"/>
            <a:ext cx="350000" cy="350000"/>
            <a:chOff x="8792300" y="321275"/>
            <a:chExt cx="175000" cy="175000"/>
          </a:xfrm>
        </p:grpSpPr>
        <p:sp>
          <p:nvSpPr>
            <p:cNvPr id="460" name="Google Shape;460;p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 name="Google Shape;461;p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 name="Google Shape;462;p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 name="Google Shape;463;p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4" name="Google Shape;464;p9"/>
          <p:cNvGrpSpPr/>
          <p:nvPr/>
        </p:nvGrpSpPr>
        <p:grpSpPr>
          <a:xfrm rot="10800000">
            <a:off x="960825" y="9704650"/>
            <a:ext cx="350025" cy="54000"/>
            <a:chOff x="5662375" y="212375"/>
            <a:chExt cx="175013" cy="27000"/>
          </a:xfrm>
        </p:grpSpPr>
        <p:sp>
          <p:nvSpPr>
            <p:cNvPr id="465" name="Google Shape;465;p9"/>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 name="Google Shape;466;p9"/>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 name="Google Shape;467;p9"/>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8" name="Google Shape;468;p9"/>
          <p:cNvGrpSpPr/>
          <p:nvPr/>
        </p:nvGrpSpPr>
        <p:grpSpPr>
          <a:xfrm rot="10800000">
            <a:off x="2108225" y="7797200"/>
            <a:ext cx="350025" cy="54000"/>
            <a:chOff x="5662375" y="212375"/>
            <a:chExt cx="175013" cy="27000"/>
          </a:xfrm>
        </p:grpSpPr>
        <p:sp>
          <p:nvSpPr>
            <p:cNvPr id="469" name="Google Shape;469;p9"/>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 name="Google Shape;470;p9"/>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 name="Google Shape;471;p9"/>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2" name="Shape 472"/>
        <p:cNvGrpSpPr/>
        <p:nvPr/>
      </p:nvGrpSpPr>
      <p:grpSpPr>
        <a:xfrm>
          <a:off x="0" y="0"/>
          <a:ext cx="0" cy="0"/>
          <a:chOff x="0" y="0"/>
          <a:chExt cx="0" cy="0"/>
        </a:xfrm>
      </p:grpSpPr>
      <p:sp>
        <p:nvSpPr>
          <p:cNvPr id="473" name="Google Shape;473;p10"/>
          <p:cNvSpPr txBox="1"/>
          <p:nvPr>
            <p:ph idx="1" type="body"/>
          </p:nvPr>
        </p:nvSpPr>
        <p:spPr>
          <a:xfrm>
            <a:off x="2244100" y="3895344"/>
            <a:ext cx="5577600" cy="2725200"/>
          </a:xfrm>
          <a:prstGeom prst="rect">
            <a:avLst/>
          </a:prstGeom>
          <a:noFill/>
          <a:ln>
            <a:noFill/>
          </a:ln>
        </p:spPr>
        <p:txBody>
          <a:bodyPr anchorCtr="0" anchor="ctr" bIns="182850" lIns="182850" spcFirstLastPara="1" rIns="182850" wrap="square" tIns="182850">
            <a:noAutofit/>
          </a:bodyPr>
          <a:lstStyle>
            <a:lvl1pPr indent="-228600" lvl="0" marL="457200">
              <a:lnSpc>
                <a:spcPct val="100000"/>
              </a:lnSpc>
              <a:spcBef>
                <a:spcPts val="0"/>
              </a:spcBef>
              <a:spcAft>
                <a:spcPts val="0"/>
              </a:spcAft>
              <a:buClr>
                <a:schemeClr val="dk2"/>
              </a:buClr>
              <a:buSzPts val="3200"/>
              <a:buFont typeface="Barlow Semi Condensed"/>
              <a:buNone/>
              <a:defRPr sz="3200">
                <a:solidFill>
                  <a:schemeClr val="dk2"/>
                </a:solidFill>
                <a:latin typeface="Barlow Semi Condensed"/>
                <a:ea typeface="Barlow Semi Condensed"/>
                <a:cs typeface="Barlow Semi Condensed"/>
                <a:sym typeface="Barlow Semi Condensed"/>
              </a:defRPr>
            </a:lvl1pPr>
          </a:lstStyle>
          <a:p/>
        </p:txBody>
      </p:sp>
      <p:sp>
        <p:nvSpPr>
          <p:cNvPr id="474" name="Google Shape;474;p10"/>
          <p:cNvSpPr txBox="1"/>
          <p:nvPr>
            <p:ph type="title"/>
          </p:nvPr>
        </p:nvSpPr>
        <p:spPr>
          <a:xfrm>
            <a:off x="4201200" y="694944"/>
            <a:ext cx="9894000" cy="1170600"/>
          </a:xfrm>
          <a:prstGeom prst="rect">
            <a:avLst/>
          </a:prstGeom>
        </p:spPr>
        <p:txBody>
          <a:bodyPr anchorCtr="0" anchor="ctr" bIns="182850" lIns="182850" spcFirstLastPara="1" rIns="182850" wrap="square" tIns="182850">
            <a:noAutofit/>
          </a:bodyPr>
          <a:lstStyle>
            <a:lvl1pPr lvl="0" rtl="0" algn="ctr">
              <a:spcBef>
                <a:spcPts val="0"/>
              </a:spcBef>
              <a:spcAft>
                <a:spcPts val="0"/>
              </a:spcAft>
              <a:buSzPts val="5600"/>
              <a:buNone/>
              <a:defRPr/>
            </a:lvl1pPr>
            <a:lvl2pPr lvl="1" rtl="0" algn="ctr">
              <a:spcBef>
                <a:spcPts val="0"/>
              </a:spcBef>
              <a:spcAft>
                <a:spcPts val="0"/>
              </a:spcAft>
              <a:buSzPts val="5600"/>
              <a:buNone/>
              <a:defRPr/>
            </a:lvl2pPr>
            <a:lvl3pPr lvl="2" rtl="0" algn="ctr">
              <a:spcBef>
                <a:spcPts val="0"/>
              </a:spcBef>
              <a:spcAft>
                <a:spcPts val="0"/>
              </a:spcAft>
              <a:buSzPts val="5600"/>
              <a:buNone/>
              <a:defRPr/>
            </a:lvl3pPr>
            <a:lvl4pPr lvl="3" rtl="0" algn="ctr">
              <a:spcBef>
                <a:spcPts val="0"/>
              </a:spcBef>
              <a:spcAft>
                <a:spcPts val="0"/>
              </a:spcAft>
              <a:buSzPts val="5600"/>
              <a:buNone/>
              <a:defRPr/>
            </a:lvl4pPr>
            <a:lvl5pPr lvl="4" rtl="0" algn="ctr">
              <a:spcBef>
                <a:spcPts val="0"/>
              </a:spcBef>
              <a:spcAft>
                <a:spcPts val="0"/>
              </a:spcAft>
              <a:buSzPts val="5600"/>
              <a:buNone/>
              <a:defRPr/>
            </a:lvl5pPr>
            <a:lvl6pPr lvl="5" rtl="0" algn="ctr">
              <a:spcBef>
                <a:spcPts val="0"/>
              </a:spcBef>
              <a:spcAft>
                <a:spcPts val="0"/>
              </a:spcAft>
              <a:buSzPts val="5600"/>
              <a:buNone/>
              <a:defRPr/>
            </a:lvl6pPr>
            <a:lvl7pPr lvl="6" rtl="0" algn="ctr">
              <a:spcBef>
                <a:spcPts val="0"/>
              </a:spcBef>
              <a:spcAft>
                <a:spcPts val="0"/>
              </a:spcAft>
              <a:buSzPts val="5600"/>
              <a:buNone/>
              <a:defRPr/>
            </a:lvl7pPr>
            <a:lvl8pPr lvl="7" rtl="0" algn="ctr">
              <a:spcBef>
                <a:spcPts val="0"/>
              </a:spcBef>
              <a:spcAft>
                <a:spcPts val="0"/>
              </a:spcAft>
              <a:buSzPts val="5600"/>
              <a:buNone/>
              <a:defRPr/>
            </a:lvl8pPr>
            <a:lvl9pPr lvl="8" rtl="0" algn="ctr">
              <a:spcBef>
                <a:spcPts val="0"/>
              </a:spcBef>
              <a:spcAft>
                <a:spcPts val="0"/>
              </a:spcAft>
              <a:buSzPts val="5600"/>
              <a:buNone/>
              <a:defRPr/>
            </a:lvl9pPr>
          </a:lstStyle>
          <a:p/>
        </p:txBody>
      </p:sp>
      <p:cxnSp>
        <p:nvCxnSpPr>
          <p:cNvPr id="475" name="Google Shape;475;p10"/>
          <p:cNvCxnSpPr/>
          <p:nvPr/>
        </p:nvCxnSpPr>
        <p:spPr>
          <a:xfrm>
            <a:off x="1180900" y="8681200"/>
            <a:ext cx="2425800" cy="845400"/>
          </a:xfrm>
          <a:prstGeom prst="straightConnector1">
            <a:avLst/>
          </a:prstGeom>
          <a:noFill/>
          <a:ln cap="flat" cmpd="sng" w="9525">
            <a:solidFill>
              <a:schemeClr val="dk1"/>
            </a:solidFill>
            <a:prstDash val="solid"/>
            <a:round/>
            <a:headEnd len="med" w="med" type="none"/>
            <a:tailEnd len="med" w="med" type="none"/>
          </a:ln>
        </p:spPr>
      </p:cxnSp>
      <p:cxnSp>
        <p:nvCxnSpPr>
          <p:cNvPr id="476" name="Google Shape;476;p10"/>
          <p:cNvCxnSpPr/>
          <p:nvPr/>
        </p:nvCxnSpPr>
        <p:spPr>
          <a:xfrm flipH="1" rot="10800000">
            <a:off x="15950" y="8665200"/>
            <a:ext cx="1165200" cy="1308600"/>
          </a:xfrm>
          <a:prstGeom prst="straightConnector1">
            <a:avLst/>
          </a:prstGeom>
          <a:noFill/>
          <a:ln cap="flat" cmpd="sng" w="9525">
            <a:solidFill>
              <a:schemeClr val="dk1"/>
            </a:solidFill>
            <a:prstDash val="solid"/>
            <a:round/>
            <a:headEnd len="med" w="med" type="none"/>
            <a:tailEnd len="med" w="med" type="none"/>
          </a:ln>
        </p:spPr>
      </p:cxnSp>
      <p:grpSp>
        <p:nvGrpSpPr>
          <p:cNvPr id="477" name="Google Shape;477;p10"/>
          <p:cNvGrpSpPr/>
          <p:nvPr/>
        </p:nvGrpSpPr>
        <p:grpSpPr>
          <a:xfrm flipH="1">
            <a:off x="863450" y="8367550"/>
            <a:ext cx="584050" cy="585150"/>
            <a:chOff x="7353050" y="316275"/>
            <a:chExt cx="292025" cy="292575"/>
          </a:xfrm>
        </p:grpSpPr>
        <p:sp>
          <p:nvSpPr>
            <p:cNvPr id="478" name="Google Shape;478;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 name="Google Shape;479;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 name="Google Shape;480;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 name="Google Shape;481;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2" name="Google Shape;482;p10"/>
          <p:cNvGrpSpPr/>
          <p:nvPr/>
        </p:nvGrpSpPr>
        <p:grpSpPr>
          <a:xfrm>
            <a:off x="3293428" y="9233150"/>
            <a:ext cx="586222" cy="586776"/>
            <a:chOff x="3164039" y="430875"/>
            <a:chExt cx="293111" cy="293388"/>
          </a:xfrm>
        </p:grpSpPr>
        <p:sp>
          <p:nvSpPr>
            <p:cNvPr id="483" name="Google Shape;483;p1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 name="Google Shape;484;p1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 name="Google Shape;485;p1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 name="Google Shape;486;p1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 name="Google Shape;487;p1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 name="Google Shape;488;p1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447500" y="1053850"/>
            <a:ext cx="15393000" cy="11454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Clr>
                <a:schemeClr val="dk2"/>
              </a:buClr>
              <a:buSzPts val="5600"/>
              <a:buFont typeface="Fjalla One"/>
              <a:buNone/>
              <a:defRPr sz="5600">
                <a:solidFill>
                  <a:schemeClr val="dk2"/>
                </a:solidFill>
                <a:latin typeface="Fjalla One"/>
                <a:ea typeface="Fjalla One"/>
                <a:cs typeface="Fjalla One"/>
                <a:sym typeface="Fjalla One"/>
              </a:defRPr>
            </a:lvl1pPr>
            <a:lvl2pPr lvl="1" rtl="0">
              <a:spcBef>
                <a:spcPts val="0"/>
              </a:spcBef>
              <a:spcAft>
                <a:spcPts val="0"/>
              </a:spcAft>
              <a:buClr>
                <a:schemeClr val="dk2"/>
              </a:buClr>
              <a:buSzPts val="5600"/>
              <a:buFont typeface="Fjalla One"/>
              <a:buNone/>
              <a:defRPr sz="5600">
                <a:solidFill>
                  <a:schemeClr val="dk2"/>
                </a:solidFill>
                <a:latin typeface="Fjalla One"/>
                <a:ea typeface="Fjalla One"/>
                <a:cs typeface="Fjalla One"/>
                <a:sym typeface="Fjalla One"/>
              </a:defRPr>
            </a:lvl2pPr>
            <a:lvl3pPr lvl="2" rtl="0">
              <a:spcBef>
                <a:spcPts val="0"/>
              </a:spcBef>
              <a:spcAft>
                <a:spcPts val="0"/>
              </a:spcAft>
              <a:buClr>
                <a:schemeClr val="dk2"/>
              </a:buClr>
              <a:buSzPts val="5600"/>
              <a:buFont typeface="Fjalla One"/>
              <a:buNone/>
              <a:defRPr sz="5600">
                <a:solidFill>
                  <a:schemeClr val="dk2"/>
                </a:solidFill>
                <a:latin typeface="Fjalla One"/>
                <a:ea typeface="Fjalla One"/>
                <a:cs typeface="Fjalla One"/>
                <a:sym typeface="Fjalla One"/>
              </a:defRPr>
            </a:lvl3pPr>
            <a:lvl4pPr lvl="3" rtl="0">
              <a:spcBef>
                <a:spcPts val="0"/>
              </a:spcBef>
              <a:spcAft>
                <a:spcPts val="0"/>
              </a:spcAft>
              <a:buClr>
                <a:schemeClr val="dk2"/>
              </a:buClr>
              <a:buSzPts val="5600"/>
              <a:buFont typeface="Fjalla One"/>
              <a:buNone/>
              <a:defRPr sz="5600">
                <a:solidFill>
                  <a:schemeClr val="dk2"/>
                </a:solidFill>
                <a:latin typeface="Fjalla One"/>
                <a:ea typeface="Fjalla One"/>
                <a:cs typeface="Fjalla One"/>
                <a:sym typeface="Fjalla One"/>
              </a:defRPr>
            </a:lvl4pPr>
            <a:lvl5pPr lvl="4" rtl="0">
              <a:spcBef>
                <a:spcPts val="0"/>
              </a:spcBef>
              <a:spcAft>
                <a:spcPts val="0"/>
              </a:spcAft>
              <a:buClr>
                <a:schemeClr val="dk2"/>
              </a:buClr>
              <a:buSzPts val="5600"/>
              <a:buFont typeface="Fjalla One"/>
              <a:buNone/>
              <a:defRPr sz="5600">
                <a:solidFill>
                  <a:schemeClr val="dk2"/>
                </a:solidFill>
                <a:latin typeface="Fjalla One"/>
                <a:ea typeface="Fjalla One"/>
                <a:cs typeface="Fjalla One"/>
                <a:sym typeface="Fjalla One"/>
              </a:defRPr>
            </a:lvl5pPr>
            <a:lvl6pPr lvl="5" rtl="0">
              <a:spcBef>
                <a:spcPts val="0"/>
              </a:spcBef>
              <a:spcAft>
                <a:spcPts val="0"/>
              </a:spcAft>
              <a:buClr>
                <a:schemeClr val="dk2"/>
              </a:buClr>
              <a:buSzPts val="5600"/>
              <a:buFont typeface="Fjalla One"/>
              <a:buNone/>
              <a:defRPr sz="5600">
                <a:solidFill>
                  <a:schemeClr val="dk2"/>
                </a:solidFill>
                <a:latin typeface="Fjalla One"/>
                <a:ea typeface="Fjalla One"/>
                <a:cs typeface="Fjalla One"/>
                <a:sym typeface="Fjalla One"/>
              </a:defRPr>
            </a:lvl6pPr>
            <a:lvl7pPr lvl="6" rtl="0">
              <a:spcBef>
                <a:spcPts val="0"/>
              </a:spcBef>
              <a:spcAft>
                <a:spcPts val="0"/>
              </a:spcAft>
              <a:buClr>
                <a:schemeClr val="dk2"/>
              </a:buClr>
              <a:buSzPts val="5600"/>
              <a:buFont typeface="Fjalla One"/>
              <a:buNone/>
              <a:defRPr sz="5600">
                <a:solidFill>
                  <a:schemeClr val="dk2"/>
                </a:solidFill>
                <a:latin typeface="Fjalla One"/>
                <a:ea typeface="Fjalla One"/>
                <a:cs typeface="Fjalla One"/>
                <a:sym typeface="Fjalla One"/>
              </a:defRPr>
            </a:lvl7pPr>
            <a:lvl8pPr lvl="7" rtl="0">
              <a:spcBef>
                <a:spcPts val="0"/>
              </a:spcBef>
              <a:spcAft>
                <a:spcPts val="0"/>
              </a:spcAft>
              <a:buClr>
                <a:schemeClr val="dk2"/>
              </a:buClr>
              <a:buSzPts val="5600"/>
              <a:buFont typeface="Fjalla One"/>
              <a:buNone/>
              <a:defRPr sz="5600">
                <a:solidFill>
                  <a:schemeClr val="dk2"/>
                </a:solidFill>
                <a:latin typeface="Fjalla One"/>
                <a:ea typeface="Fjalla One"/>
                <a:cs typeface="Fjalla One"/>
                <a:sym typeface="Fjalla One"/>
              </a:defRPr>
            </a:lvl8pPr>
            <a:lvl9pPr lvl="8" rtl="0">
              <a:spcBef>
                <a:spcPts val="0"/>
              </a:spcBef>
              <a:spcAft>
                <a:spcPts val="0"/>
              </a:spcAft>
              <a:buClr>
                <a:schemeClr val="dk2"/>
              </a:buClr>
              <a:buSzPts val="5600"/>
              <a:buFont typeface="Fjalla One"/>
              <a:buNone/>
              <a:defRPr sz="56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599" name="Shape 1599"/>
        <p:cNvGrpSpPr/>
        <p:nvPr/>
      </p:nvGrpSpPr>
      <p:grpSpPr>
        <a:xfrm>
          <a:off x="0" y="0"/>
          <a:ext cx="0" cy="0"/>
          <a:chOff x="0" y="0"/>
          <a:chExt cx="0" cy="0"/>
        </a:xfrm>
      </p:grpSpPr>
      <p:sp>
        <p:nvSpPr>
          <p:cNvPr id="1600" name="Google Shape;1600;p33"/>
          <p:cNvSpPr txBox="1"/>
          <p:nvPr>
            <p:ph type="title"/>
          </p:nvPr>
        </p:nvSpPr>
        <p:spPr>
          <a:xfrm>
            <a:off x="2136200" y="1866900"/>
            <a:ext cx="14094600" cy="9648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9pPr>
          </a:lstStyle>
          <a:p/>
        </p:txBody>
      </p:sp>
      <p:sp>
        <p:nvSpPr>
          <p:cNvPr id="1601" name="Google Shape;1601;p33"/>
          <p:cNvSpPr txBox="1"/>
          <p:nvPr>
            <p:ph idx="1" type="body"/>
          </p:nvPr>
        </p:nvSpPr>
        <p:spPr>
          <a:xfrm>
            <a:off x="2136200" y="3390901"/>
            <a:ext cx="14094600" cy="5004000"/>
          </a:xfrm>
          <a:prstGeom prst="rect">
            <a:avLst/>
          </a:prstGeom>
          <a:noFill/>
          <a:ln>
            <a:noFill/>
          </a:ln>
        </p:spPr>
        <p:txBody>
          <a:bodyPr anchorCtr="0" anchor="t" bIns="182850" lIns="182850" spcFirstLastPara="1" rIns="182850" wrap="square" tIns="182850">
            <a:noAutofit/>
          </a:bodyPr>
          <a:lstStyle>
            <a:lvl1pPr indent="-368300" lvl="0" marL="457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1pPr>
            <a:lvl2pPr indent="-368300" lvl="1" marL="914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2pPr>
            <a:lvl3pPr indent="-368300" lvl="2" marL="1371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3pPr>
            <a:lvl4pPr indent="-368300" lvl="3" marL="1828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4pPr>
            <a:lvl5pPr indent="-368300" lvl="4" marL="22860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5pPr>
            <a:lvl6pPr indent="-368300" lvl="5" marL="2743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6pPr>
            <a:lvl7pPr indent="-368300" lvl="6" marL="3200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7pPr>
            <a:lvl8pPr indent="-368300" lvl="7" marL="3657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8pPr>
            <a:lvl9pPr indent="-368300" lvl="8" marL="4114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image" Target="../media/image1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 Id="rId3" Type="http://schemas.openxmlformats.org/officeDocument/2006/relationships/image" Target="../media/image6.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hyperlink" Target="https://stories.freepik.com/bro/?utm_source=slidesgo_template&amp;utm_medium=referral-link&amp;utm_campaign=sg_resources&amp;utm_content=stories#77c6fc"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3.xm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16" Type="http://schemas.openxmlformats.org/officeDocument/2006/relationships/hyperlink" Target="https://www.freepik.com/free-photo/side-view-happy-woman-holding-laptop-grey-background_3543417.htm/?utm_source=slidesgo_template&amp;utm_medium=referral-link&amp;utm_campaign=sg_resources&amp;utm_content=freepik"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 Id="rId3" Type="http://schemas.openxmlformats.org/officeDocument/2006/relationships/hyperlink" Target="https://fonts.google.com/specimen/Fjalla+One?query=fjalla" TargetMode="External"/><Relationship Id="rId4" Type="http://schemas.openxmlformats.org/officeDocument/2006/relationships/hyperlink" Target="https://fonts.google.com/specimen/Barlow+Condensed?query=barlow"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 Id="rId3" Type="http://schemas.openxmlformats.org/officeDocument/2006/relationships/image" Target="../media/image7.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8.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9.gif"/><Relationship Id="rId10" Type="http://schemas.openxmlformats.org/officeDocument/2006/relationships/image" Target="../media/image10.gi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3.xml"/><Relationship Id="rId5" Type="http://schemas.openxmlformats.org/officeDocument/2006/relationships/hyperlink" Target="http://bit.ly/33VAFh3" TargetMode="External"/><Relationship Id="rId6" Type="http://schemas.openxmlformats.org/officeDocument/2006/relationships/slide" Target="/ppt/slides/slide32.xml"/><Relationship Id="rId7" Type="http://schemas.openxmlformats.org/officeDocument/2006/relationships/slide" Target="/ppt/slides/slide31.xml"/><Relationship Id="rId8" Type="http://schemas.openxmlformats.org/officeDocument/2006/relationships/slide" Target="/ppt/slides/slide31.xml"/><Relationship Id="rId11" Type="http://schemas.openxmlformats.org/officeDocument/2006/relationships/slide" Target="/ppt/slides/slide34.xml"/><Relationship Id="rId10" Type="http://schemas.openxmlformats.org/officeDocument/2006/relationships/slide" Target="/ppt/slides/slide33.xml"/><Relationship Id="rId13" Type="http://schemas.openxmlformats.org/officeDocument/2006/relationships/slide" Target="/ppt/slides/slide36.xml"/><Relationship Id="rId12" Type="http://schemas.openxmlformats.org/officeDocument/2006/relationships/slide" Target="/ppt/slides/slide36.xml"/><Relationship Id="rId15" Type="http://schemas.openxmlformats.org/officeDocument/2006/relationships/hyperlink" Target="https://stories.freepik.com/bro/?utm_source=slidesgo_template&amp;utm_medium=referral-link&amp;utm_campaign=sg_resources&amp;utm_content=stories#77c6fc" TargetMode="External"/><Relationship Id="rId14" Type="http://schemas.openxmlformats.org/officeDocument/2006/relationships/slide" Target="/ppt/slides/slide37.xml"/><Relationship Id="rId17" Type="http://schemas.openxmlformats.org/officeDocument/2006/relationships/slide" Target="/ppt/slides/slide38.xml"/><Relationship Id="rId16" Type="http://schemas.openxmlformats.org/officeDocument/2006/relationships/slide" Target="/ppt/slides/slide38.xml"/><Relationship Id="rId18" Type="http://schemas.openxmlformats.org/officeDocument/2006/relationships/slide" Target="/ppt/slides/slide4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 Id="rId3" Type="http://schemas.openxmlformats.org/officeDocument/2006/relationships/hyperlink" Target="https://chrome.google.com/webstore/detail/flaticon-for-gsuit-gslide/haekgjfnhhdkgfgmldhfokhmfkgmciba"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pic>
        <p:nvPicPr>
          <p:cNvPr id="1607" name="Google Shape;1607;p35"/>
          <p:cNvPicPr preferRelativeResize="0"/>
          <p:nvPr/>
        </p:nvPicPr>
        <p:blipFill>
          <a:blip r:embed="rId3">
            <a:alphaModFix/>
          </a:blip>
          <a:stretch>
            <a:fillRect/>
          </a:stretch>
        </p:blipFill>
        <p:spPr>
          <a:xfrm>
            <a:off x="4019500" y="354430"/>
            <a:ext cx="10287000" cy="10287000"/>
          </a:xfrm>
          <a:prstGeom prst="rect">
            <a:avLst/>
          </a:prstGeom>
          <a:noFill/>
          <a:ln>
            <a:noFill/>
          </a:ln>
        </p:spPr>
      </p:pic>
      <p:sp>
        <p:nvSpPr>
          <p:cNvPr id="1608" name="Google Shape;1608;p35"/>
          <p:cNvSpPr txBox="1"/>
          <p:nvPr>
            <p:ph type="title"/>
          </p:nvPr>
        </p:nvSpPr>
        <p:spPr>
          <a:xfrm>
            <a:off x="1646110" y="407460"/>
            <a:ext cx="149958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8200">
                <a:solidFill>
                  <a:schemeClr val="dk1"/>
                </a:solidFill>
              </a:rPr>
              <a:t>CVPR 2022</a:t>
            </a:r>
            <a:r>
              <a:rPr lang="en" sz="8200"/>
              <a:t> - </a:t>
            </a:r>
            <a:r>
              <a:rPr lang="en" sz="8200">
                <a:solidFill>
                  <a:schemeClr val="accent1"/>
                </a:solidFill>
              </a:rPr>
              <a:t>SOTA OBJECT TRACKING</a:t>
            </a:r>
            <a:endParaRPr sz="8200">
              <a:solidFill>
                <a:schemeClr val="accent1"/>
              </a:solidFill>
            </a:endParaRPr>
          </a:p>
        </p:txBody>
      </p:sp>
      <p:sp>
        <p:nvSpPr>
          <p:cNvPr id="1609" name="Google Shape;1609;p35"/>
          <p:cNvSpPr txBox="1"/>
          <p:nvPr>
            <p:ph idx="2" type="subTitle"/>
          </p:nvPr>
        </p:nvSpPr>
        <p:spPr>
          <a:xfrm>
            <a:off x="1809900" y="1847350"/>
            <a:ext cx="14668200" cy="713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4500">
                <a:solidFill>
                  <a:schemeClr val="dk1"/>
                </a:solidFill>
              </a:rPr>
              <a:t>MixFormer: End-to-End Tracking with Iterative Mixed Attention</a:t>
            </a:r>
            <a:endParaRPr sz="4500">
              <a:solidFill>
                <a:schemeClr val="dk1"/>
              </a:solidFill>
            </a:endParaRPr>
          </a:p>
        </p:txBody>
      </p:sp>
      <p:grpSp>
        <p:nvGrpSpPr>
          <p:cNvPr id="1610" name="Google Shape;1610;p35"/>
          <p:cNvGrpSpPr/>
          <p:nvPr/>
        </p:nvGrpSpPr>
        <p:grpSpPr>
          <a:xfrm>
            <a:off x="7661930" y="5522072"/>
            <a:ext cx="407829" cy="407829"/>
            <a:chOff x="-6354300" y="2757075"/>
            <a:chExt cx="292225" cy="292225"/>
          </a:xfrm>
        </p:grpSpPr>
        <p:sp>
          <p:nvSpPr>
            <p:cNvPr id="1611" name="Google Shape;1611;p35"/>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 name="Google Shape;1612;p35"/>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 name="Google Shape;1613;p35"/>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 name="Google Shape;1614;p35"/>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615" name="Google Shape;1615;p35"/>
          <p:cNvSpPr/>
          <p:nvPr/>
        </p:nvSpPr>
        <p:spPr>
          <a:xfrm>
            <a:off x="8332490" y="7806700"/>
            <a:ext cx="1509000" cy="1033200"/>
          </a:xfrm>
          <a:prstGeom prst="rect">
            <a:avLst/>
          </a:prstGeom>
          <a:noFill/>
          <a:ln cap="flat" cmpd="sng" w="28575">
            <a:solidFill>
              <a:srgbClr val="FF00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0000"/>
              </a:solidFill>
            </a:endParaRPr>
          </a:p>
        </p:txBody>
      </p:sp>
      <p:sp>
        <p:nvSpPr>
          <p:cNvPr id="1616" name="Google Shape;1616;p35"/>
          <p:cNvSpPr/>
          <p:nvPr/>
        </p:nvSpPr>
        <p:spPr>
          <a:xfrm>
            <a:off x="6697969" y="4845332"/>
            <a:ext cx="1916451" cy="1033479"/>
          </a:xfrm>
          <a:custGeom>
            <a:rect b="b" l="l" r="r" t="t"/>
            <a:pathLst>
              <a:path extrusionOk="0" h="11603" w="27203">
                <a:moveTo>
                  <a:pt x="0" y="173"/>
                </a:moveTo>
                <a:cubicBezTo>
                  <a:pt x="9737" y="-1215"/>
                  <a:pt x="17367" y="11603"/>
                  <a:pt x="27203" y="11603"/>
                </a:cubicBezTo>
              </a:path>
            </a:pathLst>
          </a:custGeom>
          <a:noFill/>
          <a:ln cap="flat" cmpd="sng" w="28575">
            <a:solidFill>
              <a:srgbClr val="0000FF"/>
            </a:solidFill>
            <a:prstDash val="solid"/>
            <a:round/>
            <a:headEnd len="med" w="med" type="none"/>
            <a:tailEnd len="med" w="med" type="none"/>
          </a:ln>
        </p:spPr>
      </p:sp>
      <p:sp>
        <p:nvSpPr>
          <p:cNvPr id="1617" name="Google Shape;1617;p35"/>
          <p:cNvSpPr/>
          <p:nvPr/>
        </p:nvSpPr>
        <p:spPr>
          <a:xfrm>
            <a:off x="6872000" y="4772048"/>
            <a:ext cx="184800" cy="191400"/>
          </a:xfrm>
          <a:prstGeom prst="ellipse">
            <a:avLst/>
          </a:prstGeom>
          <a:solidFill>
            <a:srgbClr val="ABAB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 name="Google Shape;1618;p35"/>
          <p:cNvSpPr/>
          <p:nvPr/>
        </p:nvSpPr>
        <p:spPr>
          <a:xfrm>
            <a:off x="7395200" y="4564400"/>
            <a:ext cx="2169847" cy="1065852"/>
          </a:xfrm>
          <a:custGeom>
            <a:rect b="b" l="l" r="r" t="t"/>
            <a:pathLst>
              <a:path extrusionOk="0" h="11603" w="27203">
                <a:moveTo>
                  <a:pt x="0" y="173"/>
                </a:moveTo>
                <a:cubicBezTo>
                  <a:pt x="9737" y="-1215"/>
                  <a:pt x="17367" y="11603"/>
                  <a:pt x="27203" y="11603"/>
                </a:cubicBezTo>
              </a:path>
            </a:pathLst>
          </a:custGeom>
          <a:noFill/>
          <a:ln cap="flat" cmpd="sng" w="28575">
            <a:solidFill>
              <a:srgbClr val="FF0000"/>
            </a:solidFill>
            <a:prstDash val="solid"/>
            <a:round/>
            <a:headEnd len="med" w="med" type="none"/>
            <a:tailEnd len="med" w="med" type="none"/>
          </a:ln>
        </p:spPr>
      </p:sp>
      <p:sp>
        <p:nvSpPr>
          <p:cNvPr id="1619" name="Google Shape;1619;p35"/>
          <p:cNvSpPr/>
          <p:nvPr/>
        </p:nvSpPr>
        <p:spPr>
          <a:xfrm>
            <a:off x="7483805" y="5163518"/>
            <a:ext cx="184800" cy="191400"/>
          </a:xfrm>
          <a:prstGeom prst="ellipse">
            <a:avLst/>
          </a:prstGeom>
          <a:solidFill>
            <a:srgbClr val="ABAB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 name="Google Shape;1620;p35"/>
          <p:cNvSpPr/>
          <p:nvPr/>
        </p:nvSpPr>
        <p:spPr>
          <a:xfrm>
            <a:off x="8046880" y="5618843"/>
            <a:ext cx="184800" cy="191400"/>
          </a:xfrm>
          <a:prstGeom prst="ellipse">
            <a:avLst/>
          </a:prstGeom>
          <a:solidFill>
            <a:srgbClr val="ABAB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 name="Google Shape;1621;p35"/>
          <p:cNvSpPr/>
          <p:nvPr/>
        </p:nvSpPr>
        <p:spPr>
          <a:xfrm>
            <a:off x="7547650" y="4472948"/>
            <a:ext cx="184800" cy="191400"/>
          </a:xfrm>
          <a:prstGeom prst="ellipse">
            <a:avLst/>
          </a:prstGeom>
          <a:solidFill>
            <a:srgbClr val="FFA6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 name="Google Shape;1622;p35"/>
          <p:cNvSpPr/>
          <p:nvPr/>
        </p:nvSpPr>
        <p:spPr>
          <a:xfrm>
            <a:off x="7970560" y="4636778"/>
            <a:ext cx="184800" cy="191400"/>
          </a:xfrm>
          <a:prstGeom prst="ellipse">
            <a:avLst/>
          </a:prstGeom>
          <a:solidFill>
            <a:srgbClr val="FFA6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 name="Google Shape;1623;p35"/>
          <p:cNvSpPr/>
          <p:nvPr/>
        </p:nvSpPr>
        <p:spPr>
          <a:xfrm>
            <a:off x="8359180" y="4930148"/>
            <a:ext cx="184800" cy="191400"/>
          </a:xfrm>
          <a:prstGeom prst="ellipse">
            <a:avLst/>
          </a:prstGeom>
          <a:solidFill>
            <a:srgbClr val="FFA6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 name="Google Shape;1624;p35"/>
          <p:cNvSpPr/>
          <p:nvPr/>
        </p:nvSpPr>
        <p:spPr>
          <a:xfrm>
            <a:off x="8991640" y="5375918"/>
            <a:ext cx="184800" cy="191400"/>
          </a:xfrm>
          <a:prstGeom prst="ellipse">
            <a:avLst/>
          </a:prstGeom>
          <a:solidFill>
            <a:srgbClr val="FFA6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 name="Google Shape;1625;p35"/>
          <p:cNvSpPr/>
          <p:nvPr/>
        </p:nvSpPr>
        <p:spPr>
          <a:xfrm>
            <a:off x="9565100" y="4092350"/>
            <a:ext cx="1326000" cy="2746800"/>
          </a:xfrm>
          <a:prstGeom prst="rect">
            <a:avLst/>
          </a:prstGeom>
          <a:noFill/>
          <a:ln cap="flat" cmpd="sng" w="28575">
            <a:solidFill>
              <a:srgbClr val="FF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0000FF"/>
              </a:solidFill>
            </a:endParaRPr>
          </a:p>
        </p:txBody>
      </p:sp>
      <p:sp>
        <p:nvSpPr>
          <p:cNvPr id="1626" name="Google Shape;1626;p35"/>
          <p:cNvSpPr/>
          <p:nvPr/>
        </p:nvSpPr>
        <p:spPr>
          <a:xfrm>
            <a:off x="9273580" y="5505458"/>
            <a:ext cx="184800" cy="191400"/>
          </a:xfrm>
          <a:prstGeom prst="ellipse">
            <a:avLst/>
          </a:prstGeom>
          <a:solidFill>
            <a:srgbClr val="FFA6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 name="Google Shape;1627;p35"/>
          <p:cNvSpPr/>
          <p:nvPr/>
        </p:nvSpPr>
        <p:spPr>
          <a:xfrm>
            <a:off x="8635400" y="4278650"/>
            <a:ext cx="1143000" cy="2630400"/>
          </a:xfrm>
          <a:prstGeom prst="rect">
            <a:avLst/>
          </a:prstGeom>
          <a:noFill/>
          <a:ln cap="flat" cmpd="sng" w="28575">
            <a:solidFill>
              <a:srgbClr val="0000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0000"/>
              </a:solidFill>
            </a:endParaRPr>
          </a:p>
        </p:txBody>
      </p:sp>
      <p:pic>
        <p:nvPicPr>
          <p:cNvPr id="1628" name="Google Shape;1628;p35"/>
          <p:cNvPicPr preferRelativeResize="0"/>
          <p:nvPr/>
        </p:nvPicPr>
        <p:blipFill rotWithShape="1">
          <a:blip r:embed="rId4">
            <a:alphaModFix/>
          </a:blip>
          <a:srcRect b="36851" l="40686" r="33362" t="25278"/>
          <a:stretch/>
        </p:blipFill>
        <p:spPr>
          <a:xfrm>
            <a:off x="8635400" y="3730000"/>
            <a:ext cx="2255700" cy="3291850"/>
          </a:xfrm>
          <a:prstGeom prst="rect">
            <a:avLst/>
          </a:prstGeom>
          <a:noFill/>
          <a:ln>
            <a:noFill/>
          </a:ln>
        </p:spPr>
      </p:pic>
      <p:sp>
        <p:nvSpPr>
          <p:cNvPr id="1629" name="Google Shape;1629;p35"/>
          <p:cNvSpPr/>
          <p:nvPr/>
        </p:nvSpPr>
        <p:spPr>
          <a:xfrm>
            <a:off x="7056802" y="7246463"/>
            <a:ext cx="1260410" cy="1065829"/>
          </a:xfrm>
          <a:custGeom>
            <a:rect b="b" l="l" r="r" t="t"/>
            <a:pathLst>
              <a:path extrusionOk="0" h="13236" w="30175">
                <a:moveTo>
                  <a:pt x="0" y="0"/>
                </a:moveTo>
                <a:cubicBezTo>
                  <a:pt x="1863" y="2797"/>
                  <a:pt x="2340" y="7278"/>
                  <a:pt x="5487" y="8458"/>
                </a:cubicBezTo>
                <a:cubicBezTo>
                  <a:pt x="9054" y="9796"/>
                  <a:pt x="13414" y="6958"/>
                  <a:pt x="16917" y="8458"/>
                </a:cubicBezTo>
                <a:cubicBezTo>
                  <a:pt x="21214" y="10298"/>
                  <a:pt x="25640" y="14166"/>
                  <a:pt x="30175" y="13030"/>
                </a:cubicBezTo>
              </a:path>
            </a:pathLst>
          </a:custGeom>
          <a:noFill/>
          <a:ln cap="flat" cmpd="sng" w="28575">
            <a:solidFill>
              <a:srgbClr val="FF00FF"/>
            </a:solidFill>
            <a:prstDash val="solid"/>
            <a:round/>
            <a:headEnd len="med" w="med" type="none"/>
            <a:tailEnd len="med" w="med" type="none"/>
          </a:ln>
        </p:spPr>
      </p:sp>
      <p:sp>
        <p:nvSpPr>
          <p:cNvPr id="1630" name="Google Shape;1630;p35"/>
          <p:cNvSpPr/>
          <p:nvPr/>
        </p:nvSpPr>
        <p:spPr>
          <a:xfrm>
            <a:off x="7022520" y="7371368"/>
            <a:ext cx="184800" cy="191400"/>
          </a:xfrm>
          <a:prstGeom prst="ellipse">
            <a:avLst/>
          </a:prstGeom>
          <a:solidFill>
            <a:srgbClr val="FFBA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 name="Google Shape;1631;p35"/>
          <p:cNvSpPr/>
          <p:nvPr/>
        </p:nvSpPr>
        <p:spPr>
          <a:xfrm>
            <a:off x="7203470" y="7828548"/>
            <a:ext cx="184800" cy="191400"/>
          </a:xfrm>
          <a:prstGeom prst="ellipse">
            <a:avLst/>
          </a:prstGeom>
          <a:solidFill>
            <a:srgbClr val="FFBA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 name="Google Shape;1632;p35"/>
          <p:cNvSpPr/>
          <p:nvPr/>
        </p:nvSpPr>
        <p:spPr>
          <a:xfrm>
            <a:off x="7580660" y="7790448"/>
            <a:ext cx="184800" cy="191400"/>
          </a:xfrm>
          <a:prstGeom prst="ellipse">
            <a:avLst/>
          </a:prstGeom>
          <a:solidFill>
            <a:srgbClr val="FFBA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 name="Google Shape;1633;p35"/>
          <p:cNvSpPr/>
          <p:nvPr/>
        </p:nvSpPr>
        <p:spPr>
          <a:xfrm>
            <a:off x="7934990" y="8102868"/>
            <a:ext cx="184800" cy="191400"/>
          </a:xfrm>
          <a:prstGeom prst="ellipse">
            <a:avLst/>
          </a:prstGeom>
          <a:solidFill>
            <a:srgbClr val="FFBA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634" name="Google Shape;1634;p35"/>
          <p:cNvCxnSpPr/>
          <p:nvPr/>
        </p:nvCxnSpPr>
        <p:spPr>
          <a:xfrm rot="10800000">
            <a:off x="15115750" y="5027750"/>
            <a:ext cx="2017800" cy="1967400"/>
          </a:xfrm>
          <a:prstGeom prst="straightConnector1">
            <a:avLst/>
          </a:prstGeom>
          <a:noFill/>
          <a:ln cap="flat" cmpd="sng" w="9525">
            <a:solidFill>
              <a:schemeClr val="dk1"/>
            </a:solidFill>
            <a:prstDash val="solid"/>
            <a:round/>
            <a:headEnd len="med" w="med" type="none"/>
            <a:tailEnd len="med" w="med" type="none"/>
          </a:ln>
        </p:spPr>
      </p:cxnSp>
      <p:cxnSp>
        <p:nvCxnSpPr>
          <p:cNvPr id="1635" name="Google Shape;1635;p35"/>
          <p:cNvCxnSpPr/>
          <p:nvPr/>
        </p:nvCxnSpPr>
        <p:spPr>
          <a:xfrm rot="-5285575">
            <a:off x="15503872" y="7053526"/>
            <a:ext cx="1658719" cy="1486434"/>
          </a:xfrm>
          <a:prstGeom prst="straightConnector1">
            <a:avLst/>
          </a:prstGeom>
          <a:noFill/>
          <a:ln cap="flat" cmpd="sng" w="9525">
            <a:solidFill>
              <a:schemeClr val="dk1"/>
            </a:solidFill>
            <a:prstDash val="solid"/>
            <a:round/>
            <a:headEnd len="med" w="med" type="none"/>
            <a:tailEnd len="med" w="med" type="none"/>
          </a:ln>
        </p:spPr>
      </p:cxnSp>
      <p:cxnSp>
        <p:nvCxnSpPr>
          <p:cNvPr id="1636" name="Google Shape;1636;p35"/>
          <p:cNvCxnSpPr/>
          <p:nvPr/>
        </p:nvCxnSpPr>
        <p:spPr>
          <a:xfrm flipH="1" rot="5515283">
            <a:off x="15966297" y="8263105"/>
            <a:ext cx="1592695" cy="2376140"/>
          </a:xfrm>
          <a:prstGeom prst="straightConnector1">
            <a:avLst/>
          </a:prstGeom>
          <a:noFill/>
          <a:ln cap="flat" cmpd="sng" w="9525">
            <a:solidFill>
              <a:schemeClr val="dk1"/>
            </a:solidFill>
            <a:prstDash val="solid"/>
            <a:round/>
            <a:headEnd len="med" w="med" type="none"/>
            <a:tailEnd len="med" w="med" type="none"/>
          </a:ln>
        </p:spPr>
      </p:cxnSp>
      <p:grpSp>
        <p:nvGrpSpPr>
          <p:cNvPr id="1637" name="Google Shape;1637;p35"/>
          <p:cNvGrpSpPr/>
          <p:nvPr/>
        </p:nvGrpSpPr>
        <p:grpSpPr>
          <a:xfrm rot="5515191">
            <a:off x="15025465" y="8044877"/>
            <a:ext cx="1163555" cy="1164655"/>
            <a:chOff x="8064275" y="887850"/>
            <a:chExt cx="581800" cy="582350"/>
          </a:xfrm>
        </p:grpSpPr>
        <p:sp>
          <p:nvSpPr>
            <p:cNvPr id="1638" name="Google Shape;1638;p3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 name="Google Shape;1639;p3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 name="Google Shape;1640;p3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 name="Google Shape;1641;p3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 name="Google Shape;1642;p3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 name="Google Shape;1643;p3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4" name="Google Shape;1644;p35"/>
          <p:cNvGrpSpPr/>
          <p:nvPr/>
        </p:nvGrpSpPr>
        <p:grpSpPr>
          <a:xfrm rot="5515191">
            <a:off x="16804654" y="6671446"/>
            <a:ext cx="584027" cy="585127"/>
            <a:chOff x="7353050" y="316275"/>
            <a:chExt cx="292025" cy="292575"/>
          </a:xfrm>
        </p:grpSpPr>
        <p:sp>
          <p:nvSpPr>
            <p:cNvPr id="1645" name="Google Shape;1645;p3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 name="Google Shape;1646;p3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 name="Google Shape;1647;p3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 name="Google Shape;1648;p3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649" name="Google Shape;1649;p35"/>
          <p:cNvSpPr/>
          <p:nvPr/>
        </p:nvSpPr>
        <p:spPr>
          <a:xfrm rot="5515345">
            <a:off x="14841206" y="4755029"/>
            <a:ext cx="577210" cy="576656"/>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 name="Google Shape;1650;p35"/>
          <p:cNvSpPr/>
          <p:nvPr/>
        </p:nvSpPr>
        <p:spPr>
          <a:xfrm rot="5515345">
            <a:off x="14836723" y="4749966"/>
            <a:ext cx="586203" cy="586757"/>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 name="Google Shape;1651;p35"/>
          <p:cNvSpPr/>
          <p:nvPr/>
        </p:nvSpPr>
        <p:spPr>
          <a:xfrm rot="5515345">
            <a:off x="14914186" y="4828020"/>
            <a:ext cx="431239" cy="430659"/>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 name="Google Shape;1652;p35"/>
          <p:cNvSpPr/>
          <p:nvPr/>
        </p:nvSpPr>
        <p:spPr>
          <a:xfrm rot="5515345">
            <a:off x="14909690" y="4822970"/>
            <a:ext cx="440231" cy="44078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 name="Google Shape;1653;p35"/>
          <p:cNvSpPr/>
          <p:nvPr/>
        </p:nvSpPr>
        <p:spPr>
          <a:xfrm rot="5515345">
            <a:off x="14993648" y="4906907"/>
            <a:ext cx="272345" cy="272345"/>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 name="Google Shape;1654;p35"/>
          <p:cNvSpPr/>
          <p:nvPr/>
        </p:nvSpPr>
        <p:spPr>
          <a:xfrm rot="5515345">
            <a:off x="14988853" y="4902700"/>
            <a:ext cx="281892" cy="281338"/>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655" name="Google Shape;1655;p35"/>
          <p:cNvGrpSpPr/>
          <p:nvPr/>
        </p:nvGrpSpPr>
        <p:grpSpPr>
          <a:xfrm>
            <a:off x="1103737" y="9424206"/>
            <a:ext cx="350025" cy="54000"/>
            <a:chOff x="5662375" y="212375"/>
            <a:chExt cx="175013" cy="27000"/>
          </a:xfrm>
        </p:grpSpPr>
        <p:sp>
          <p:nvSpPr>
            <p:cNvPr id="1656" name="Google Shape;1656;p35"/>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1657" name="Google Shape;1657;p35"/>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1658" name="Google Shape;1658;p35"/>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nvGrpSpPr>
          <p:cNvPr id="1659" name="Google Shape;1659;p35"/>
          <p:cNvGrpSpPr/>
          <p:nvPr/>
        </p:nvGrpSpPr>
        <p:grpSpPr>
          <a:xfrm>
            <a:off x="15509337" y="6816756"/>
            <a:ext cx="350025" cy="54000"/>
            <a:chOff x="5662375" y="212375"/>
            <a:chExt cx="175013" cy="27000"/>
          </a:xfrm>
        </p:grpSpPr>
        <p:sp>
          <p:nvSpPr>
            <p:cNvPr id="1660" name="Google Shape;1660;p35"/>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1661" name="Google Shape;1661;p35"/>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1662" name="Google Shape;1662;p35"/>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nvGrpSpPr>
          <p:cNvPr id="1663" name="Google Shape;1663;p35"/>
          <p:cNvGrpSpPr/>
          <p:nvPr/>
        </p:nvGrpSpPr>
        <p:grpSpPr>
          <a:xfrm>
            <a:off x="17215737" y="8600206"/>
            <a:ext cx="350025" cy="54000"/>
            <a:chOff x="5662375" y="212375"/>
            <a:chExt cx="175013" cy="27000"/>
          </a:xfrm>
        </p:grpSpPr>
        <p:sp>
          <p:nvSpPr>
            <p:cNvPr id="1664" name="Google Shape;1664;p35"/>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1665" name="Google Shape;1665;p35"/>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1666" name="Google Shape;1666;p35"/>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7" name="Shape 2477"/>
        <p:cNvGrpSpPr/>
        <p:nvPr/>
      </p:nvGrpSpPr>
      <p:grpSpPr>
        <a:xfrm>
          <a:off x="0" y="0"/>
          <a:ext cx="0" cy="0"/>
          <a:chOff x="0" y="0"/>
          <a:chExt cx="0" cy="0"/>
        </a:xfrm>
      </p:grpSpPr>
      <p:sp>
        <p:nvSpPr>
          <p:cNvPr id="2478" name="Google Shape;2478;p44"/>
          <p:cNvSpPr txBox="1"/>
          <p:nvPr>
            <p:ph type="title"/>
          </p:nvPr>
        </p:nvSpPr>
        <p:spPr>
          <a:xfrm>
            <a:off x="3646950" y="676656"/>
            <a:ext cx="109938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Main Competitors</a:t>
            </a:r>
            <a:endParaRPr/>
          </a:p>
        </p:txBody>
      </p:sp>
      <p:graphicFrame>
        <p:nvGraphicFramePr>
          <p:cNvPr id="2479" name="Google Shape;2479;p44"/>
          <p:cNvGraphicFramePr/>
          <p:nvPr/>
        </p:nvGraphicFramePr>
        <p:xfrm>
          <a:off x="3687750" y="2986520"/>
          <a:ext cx="3000000" cy="3000000"/>
        </p:xfrm>
        <a:graphic>
          <a:graphicData uri="http://schemas.openxmlformats.org/drawingml/2006/table">
            <a:tbl>
              <a:tblPr>
                <a:noFill/>
                <a:tableStyleId>{A47F232C-D93D-4E16-970E-9E21220BBBBD}</a:tableStyleId>
              </a:tblPr>
              <a:tblGrid>
                <a:gridCol w="2182500"/>
                <a:gridCol w="2182500"/>
                <a:gridCol w="2182500"/>
                <a:gridCol w="2182500"/>
                <a:gridCol w="2182500"/>
              </a:tblGrid>
              <a:tr h="1049800">
                <a:tc>
                  <a:txBody>
                    <a:bodyPr/>
                    <a:lstStyle/>
                    <a:p>
                      <a:pPr indent="0" lvl="0" marL="0" rtl="0" algn="ctr">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3200">
                          <a:solidFill>
                            <a:schemeClr val="dk2"/>
                          </a:solidFill>
                          <a:latin typeface="Barlow Semi Condensed Medium"/>
                          <a:ea typeface="Barlow Semi Condensed Medium"/>
                          <a:cs typeface="Barlow Semi Condensed Medium"/>
                          <a:sym typeface="Barlow Semi Condensed Medium"/>
                        </a:rPr>
                        <a:t>Mercury</a:t>
                      </a:r>
                      <a:endParaRPr sz="3200">
                        <a:solidFill>
                          <a:schemeClr val="dk2"/>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3200">
                          <a:solidFill>
                            <a:schemeClr val="dk2"/>
                          </a:solidFill>
                          <a:latin typeface="Barlow Semi Condensed Medium"/>
                          <a:ea typeface="Barlow Semi Condensed Medium"/>
                          <a:cs typeface="Barlow Semi Condensed Medium"/>
                          <a:sym typeface="Barlow Semi Condensed Medium"/>
                        </a:rPr>
                        <a:t>Jupiter</a:t>
                      </a:r>
                      <a:endParaRPr sz="3200">
                        <a:solidFill>
                          <a:schemeClr val="dk2"/>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3200">
                          <a:solidFill>
                            <a:schemeClr val="dk2"/>
                          </a:solidFill>
                          <a:latin typeface="Barlow Semi Condensed Medium"/>
                          <a:ea typeface="Barlow Semi Condensed Medium"/>
                          <a:cs typeface="Barlow Semi Condensed Medium"/>
                          <a:sym typeface="Barlow Semi Condensed Medium"/>
                        </a:rPr>
                        <a:t>Venus</a:t>
                      </a:r>
                      <a:endParaRPr sz="3200">
                        <a:solidFill>
                          <a:schemeClr val="dk2"/>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3200">
                          <a:solidFill>
                            <a:schemeClr val="dk2"/>
                          </a:solidFill>
                          <a:latin typeface="Barlow Semi Condensed Medium"/>
                          <a:ea typeface="Barlow Semi Condensed Medium"/>
                          <a:cs typeface="Barlow Semi Condensed Medium"/>
                          <a:sym typeface="Barlow Semi Condensed Medium"/>
                        </a:rPr>
                        <a:t>Neptune</a:t>
                      </a:r>
                      <a:endParaRPr sz="3200">
                        <a:solidFill>
                          <a:schemeClr val="dk2"/>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1009500">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1009500">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r>
              <a:tr h="1009500">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09500">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sz="28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r>
            </a:tbl>
          </a:graphicData>
        </a:graphic>
      </p:graphicFrame>
      <p:grpSp>
        <p:nvGrpSpPr>
          <p:cNvPr id="2480" name="Google Shape;2480;p44"/>
          <p:cNvGrpSpPr/>
          <p:nvPr/>
        </p:nvGrpSpPr>
        <p:grpSpPr>
          <a:xfrm>
            <a:off x="4575709" y="4344393"/>
            <a:ext cx="404109" cy="398282"/>
            <a:chOff x="-64774725" y="1916550"/>
            <a:chExt cx="319000" cy="314400"/>
          </a:xfrm>
        </p:grpSpPr>
        <p:sp>
          <p:nvSpPr>
            <p:cNvPr id="2481" name="Google Shape;2481;p44"/>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2" name="Google Shape;2482;p44"/>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483" name="Google Shape;2483;p44"/>
          <p:cNvGrpSpPr/>
          <p:nvPr/>
        </p:nvGrpSpPr>
        <p:grpSpPr>
          <a:xfrm>
            <a:off x="6769255" y="4341008"/>
            <a:ext cx="405149" cy="405052"/>
            <a:chOff x="2081650" y="4993750"/>
            <a:chExt cx="483125" cy="483125"/>
          </a:xfrm>
        </p:grpSpPr>
        <p:sp>
          <p:nvSpPr>
            <p:cNvPr id="2484" name="Google Shape;2484;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485" name="Google Shape;2485;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486" name="Google Shape;2486;p44"/>
          <p:cNvGrpSpPr/>
          <p:nvPr/>
        </p:nvGrpSpPr>
        <p:grpSpPr>
          <a:xfrm>
            <a:off x="8932530" y="4341008"/>
            <a:ext cx="405149" cy="405052"/>
            <a:chOff x="2081650" y="4993750"/>
            <a:chExt cx="483125" cy="483125"/>
          </a:xfrm>
        </p:grpSpPr>
        <p:sp>
          <p:nvSpPr>
            <p:cNvPr id="2487" name="Google Shape;2487;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488" name="Google Shape;2488;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489" name="Google Shape;2489;p44"/>
          <p:cNvGrpSpPr/>
          <p:nvPr/>
        </p:nvGrpSpPr>
        <p:grpSpPr>
          <a:xfrm>
            <a:off x="13317980" y="4341008"/>
            <a:ext cx="405149" cy="405052"/>
            <a:chOff x="2081650" y="4993750"/>
            <a:chExt cx="483125" cy="483125"/>
          </a:xfrm>
        </p:grpSpPr>
        <p:sp>
          <p:nvSpPr>
            <p:cNvPr id="2490" name="Google Shape;2490;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491" name="Google Shape;2491;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492" name="Google Shape;2492;p44"/>
          <p:cNvGrpSpPr/>
          <p:nvPr/>
        </p:nvGrpSpPr>
        <p:grpSpPr>
          <a:xfrm>
            <a:off x="11124005" y="4341008"/>
            <a:ext cx="405149" cy="405052"/>
            <a:chOff x="2081650" y="4993750"/>
            <a:chExt cx="483125" cy="483125"/>
          </a:xfrm>
        </p:grpSpPr>
        <p:sp>
          <p:nvSpPr>
            <p:cNvPr id="2493" name="Google Shape;2493;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494" name="Google Shape;2494;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495" name="Google Shape;2495;p44"/>
          <p:cNvGrpSpPr/>
          <p:nvPr/>
        </p:nvGrpSpPr>
        <p:grpSpPr>
          <a:xfrm>
            <a:off x="4581694" y="6357472"/>
            <a:ext cx="392138" cy="405123"/>
            <a:chOff x="-62148000" y="1930075"/>
            <a:chExt cx="309550" cy="319800"/>
          </a:xfrm>
        </p:grpSpPr>
        <p:sp>
          <p:nvSpPr>
            <p:cNvPr id="2496" name="Google Shape;2496;p44"/>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7" name="Google Shape;2497;p44"/>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498" name="Google Shape;2498;p44"/>
          <p:cNvGrpSpPr/>
          <p:nvPr/>
        </p:nvGrpSpPr>
        <p:grpSpPr>
          <a:xfrm>
            <a:off x="6779993" y="6357508"/>
            <a:ext cx="405149" cy="405052"/>
            <a:chOff x="1487200" y="4993750"/>
            <a:chExt cx="483125" cy="483125"/>
          </a:xfrm>
        </p:grpSpPr>
        <p:sp>
          <p:nvSpPr>
            <p:cNvPr id="2499" name="Google Shape;2499;p4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00" name="Google Shape;2500;p4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01" name="Google Shape;2501;p44"/>
          <p:cNvGrpSpPr/>
          <p:nvPr/>
        </p:nvGrpSpPr>
        <p:grpSpPr>
          <a:xfrm>
            <a:off x="8932530" y="6357508"/>
            <a:ext cx="405149" cy="405052"/>
            <a:chOff x="2081650" y="4993750"/>
            <a:chExt cx="483125" cy="483125"/>
          </a:xfrm>
        </p:grpSpPr>
        <p:sp>
          <p:nvSpPr>
            <p:cNvPr id="2502" name="Google Shape;2502;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03" name="Google Shape;2503;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04" name="Google Shape;2504;p44"/>
          <p:cNvGrpSpPr/>
          <p:nvPr/>
        </p:nvGrpSpPr>
        <p:grpSpPr>
          <a:xfrm>
            <a:off x="11124018" y="6357508"/>
            <a:ext cx="405149" cy="405052"/>
            <a:chOff x="1487200" y="4993750"/>
            <a:chExt cx="483125" cy="483125"/>
          </a:xfrm>
        </p:grpSpPr>
        <p:sp>
          <p:nvSpPr>
            <p:cNvPr id="2505" name="Google Shape;2505;p4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06" name="Google Shape;2506;p4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07" name="Google Shape;2507;p44"/>
          <p:cNvGrpSpPr/>
          <p:nvPr/>
        </p:nvGrpSpPr>
        <p:grpSpPr>
          <a:xfrm>
            <a:off x="13304955" y="6357508"/>
            <a:ext cx="405149" cy="405052"/>
            <a:chOff x="2081650" y="4993750"/>
            <a:chExt cx="483125" cy="483125"/>
          </a:xfrm>
        </p:grpSpPr>
        <p:sp>
          <p:nvSpPr>
            <p:cNvPr id="2508" name="Google Shape;2508;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09" name="Google Shape;2509;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10" name="Google Shape;2510;p44"/>
          <p:cNvGrpSpPr/>
          <p:nvPr/>
        </p:nvGrpSpPr>
        <p:grpSpPr>
          <a:xfrm>
            <a:off x="4576200" y="7385228"/>
            <a:ext cx="403127" cy="366232"/>
            <a:chOff x="-62518200" y="2692475"/>
            <a:chExt cx="318225" cy="289100"/>
          </a:xfrm>
        </p:grpSpPr>
        <p:sp>
          <p:nvSpPr>
            <p:cNvPr id="2511" name="Google Shape;2511;p44"/>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2" name="Google Shape;2512;p44"/>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513" name="Google Shape;2513;p44"/>
          <p:cNvGrpSpPr/>
          <p:nvPr/>
        </p:nvGrpSpPr>
        <p:grpSpPr>
          <a:xfrm>
            <a:off x="6782743" y="7365818"/>
            <a:ext cx="405149" cy="405052"/>
            <a:chOff x="1487200" y="4993750"/>
            <a:chExt cx="483125" cy="483125"/>
          </a:xfrm>
        </p:grpSpPr>
        <p:sp>
          <p:nvSpPr>
            <p:cNvPr id="2514" name="Google Shape;2514;p4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15" name="Google Shape;2515;p4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16" name="Google Shape;2516;p44"/>
          <p:cNvGrpSpPr/>
          <p:nvPr/>
        </p:nvGrpSpPr>
        <p:grpSpPr>
          <a:xfrm>
            <a:off x="8943043" y="7365818"/>
            <a:ext cx="405149" cy="405052"/>
            <a:chOff x="1487200" y="4993750"/>
            <a:chExt cx="483125" cy="483125"/>
          </a:xfrm>
        </p:grpSpPr>
        <p:sp>
          <p:nvSpPr>
            <p:cNvPr id="2517" name="Google Shape;2517;p4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18" name="Google Shape;2518;p4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19" name="Google Shape;2519;p44"/>
          <p:cNvGrpSpPr/>
          <p:nvPr/>
        </p:nvGrpSpPr>
        <p:grpSpPr>
          <a:xfrm>
            <a:off x="11124005" y="7365818"/>
            <a:ext cx="405149" cy="405052"/>
            <a:chOff x="2081650" y="4993750"/>
            <a:chExt cx="483125" cy="483125"/>
          </a:xfrm>
        </p:grpSpPr>
        <p:sp>
          <p:nvSpPr>
            <p:cNvPr id="2520" name="Google Shape;2520;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21" name="Google Shape;2521;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22" name="Google Shape;2522;p44"/>
          <p:cNvGrpSpPr/>
          <p:nvPr/>
        </p:nvGrpSpPr>
        <p:grpSpPr>
          <a:xfrm>
            <a:off x="13304955" y="7365818"/>
            <a:ext cx="405149" cy="405052"/>
            <a:chOff x="2081650" y="4993750"/>
            <a:chExt cx="483125" cy="483125"/>
          </a:xfrm>
        </p:grpSpPr>
        <p:sp>
          <p:nvSpPr>
            <p:cNvPr id="2523" name="Google Shape;2523;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24" name="Google Shape;2524;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25" name="Google Shape;2525;p44"/>
          <p:cNvGrpSpPr/>
          <p:nvPr/>
        </p:nvGrpSpPr>
        <p:grpSpPr>
          <a:xfrm>
            <a:off x="4603151" y="5351527"/>
            <a:ext cx="349225" cy="401354"/>
            <a:chOff x="-62496925" y="1931475"/>
            <a:chExt cx="275675" cy="316825"/>
          </a:xfrm>
        </p:grpSpPr>
        <p:sp>
          <p:nvSpPr>
            <p:cNvPr id="2526" name="Google Shape;2526;p44"/>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7" name="Google Shape;2527;p44"/>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528" name="Google Shape;2528;p44"/>
          <p:cNvGrpSpPr/>
          <p:nvPr/>
        </p:nvGrpSpPr>
        <p:grpSpPr>
          <a:xfrm>
            <a:off x="6769255" y="5349678"/>
            <a:ext cx="405149" cy="405052"/>
            <a:chOff x="2081650" y="4993750"/>
            <a:chExt cx="483125" cy="483125"/>
          </a:xfrm>
        </p:grpSpPr>
        <p:sp>
          <p:nvSpPr>
            <p:cNvPr id="2529" name="Google Shape;2529;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30" name="Google Shape;2530;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31" name="Google Shape;2531;p44"/>
          <p:cNvGrpSpPr/>
          <p:nvPr/>
        </p:nvGrpSpPr>
        <p:grpSpPr>
          <a:xfrm>
            <a:off x="8943043" y="5349678"/>
            <a:ext cx="405149" cy="405052"/>
            <a:chOff x="1487200" y="4993750"/>
            <a:chExt cx="483125" cy="483125"/>
          </a:xfrm>
        </p:grpSpPr>
        <p:sp>
          <p:nvSpPr>
            <p:cNvPr id="2532" name="Google Shape;2532;p4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33" name="Google Shape;2533;p4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34" name="Google Shape;2534;p44"/>
          <p:cNvGrpSpPr/>
          <p:nvPr/>
        </p:nvGrpSpPr>
        <p:grpSpPr>
          <a:xfrm>
            <a:off x="11124005" y="5349678"/>
            <a:ext cx="405149" cy="405052"/>
            <a:chOff x="2081650" y="4993750"/>
            <a:chExt cx="483125" cy="483125"/>
          </a:xfrm>
        </p:grpSpPr>
        <p:sp>
          <p:nvSpPr>
            <p:cNvPr id="2535" name="Google Shape;2535;p4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36" name="Google Shape;2536;p4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2537" name="Google Shape;2537;p44"/>
          <p:cNvGrpSpPr/>
          <p:nvPr/>
        </p:nvGrpSpPr>
        <p:grpSpPr>
          <a:xfrm>
            <a:off x="13315468" y="5349678"/>
            <a:ext cx="405149" cy="405052"/>
            <a:chOff x="1487200" y="4993750"/>
            <a:chExt cx="483125" cy="483125"/>
          </a:xfrm>
        </p:grpSpPr>
        <p:sp>
          <p:nvSpPr>
            <p:cNvPr id="2538" name="Google Shape;2538;p4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539" name="Google Shape;2539;p4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3" name="Shape 2543"/>
        <p:cNvGrpSpPr/>
        <p:nvPr/>
      </p:nvGrpSpPr>
      <p:grpSpPr>
        <a:xfrm>
          <a:off x="0" y="0"/>
          <a:ext cx="0" cy="0"/>
          <a:chOff x="0" y="0"/>
          <a:chExt cx="0" cy="0"/>
        </a:xfrm>
      </p:grpSpPr>
      <p:pic>
        <p:nvPicPr>
          <p:cNvPr id="2544" name="Google Shape;2544;p45" title="Chart">
            <a:hlinkClick r:id="rId3"/>
          </p:cNvPr>
          <p:cNvPicPr preferRelativeResize="0"/>
          <p:nvPr/>
        </p:nvPicPr>
        <p:blipFill>
          <a:blip r:embed="rId4">
            <a:alphaModFix/>
          </a:blip>
          <a:stretch>
            <a:fillRect/>
          </a:stretch>
        </p:blipFill>
        <p:spPr>
          <a:xfrm>
            <a:off x="2199250" y="2724900"/>
            <a:ext cx="8226650" cy="5579677"/>
          </a:xfrm>
          <a:prstGeom prst="rect">
            <a:avLst/>
          </a:prstGeom>
          <a:noFill/>
          <a:ln>
            <a:noFill/>
          </a:ln>
        </p:spPr>
      </p:pic>
      <p:sp>
        <p:nvSpPr>
          <p:cNvPr id="2545" name="Google Shape;2545;p45"/>
          <p:cNvSpPr txBox="1"/>
          <p:nvPr>
            <p:ph type="title"/>
          </p:nvPr>
        </p:nvSpPr>
        <p:spPr>
          <a:xfrm>
            <a:off x="3646950" y="676656"/>
            <a:ext cx="109938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Market Research</a:t>
            </a:r>
            <a:endParaRPr/>
          </a:p>
        </p:txBody>
      </p:sp>
      <p:sp>
        <p:nvSpPr>
          <p:cNvPr id="2546" name="Google Shape;2546;p45"/>
          <p:cNvSpPr txBox="1"/>
          <p:nvPr/>
        </p:nvSpPr>
        <p:spPr>
          <a:xfrm>
            <a:off x="12744354" y="6291072"/>
            <a:ext cx="1755600" cy="1060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6000">
                <a:solidFill>
                  <a:schemeClr val="lt1"/>
                </a:solidFill>
                <a:latin typeface="Barlow Semi Condensed Medium"/>
                <a:ea typeface="Barlow Semi Condensed Medium"/>
                <a:cs typeface="Barlow Semi Condensed Medium"/>
                <a:sym typeface="Barlow Semi Condensed Medium"/>
              </a:rPr>
              <a:t>45K</a:t>
            </a:r>
            <a:endParaRPr sz="6000">
              <a:solidFill>
                <a:schemeClr val="lt1"/>
              </a:solidFill>
              <a:latin typeface="Barlow Semi Condensed Medium"/>
              <a:ea typeface="Barlow Semi Condensed Medium"/>
              <a:cs typeface="Barlow Semi Condensed Medium"/>
              <a:sym typeface="Barlow Semi Condensed Medium"/>
            </a:endParaRPr>
          </a:p>
        </p:txBody>
      </p:sp>
      <p:sp>
        <p:nvSpPr>
          <p:cNvPr id="2547" name="Google Shape;2547;p45"/>
          <p:cNvSpPr txBox="1"/>
          <p:nvPr/>
        </p:nvSpPr>
        <p:spPr>
          <a:xfrm>
            <a:off x="10878978" y="8019669"/>
            <a:ext cx="5504400" cy="793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Sector Growth</a:t>
            </a:r>
            <a:endParaRPr sz="3200">
              <a:solidFill>
                <a:schemeClr val="dk2"/>
              </a:solidFill>
              <a:latin typeface="Barlow Semi Condensed"/>
              <a:ea typeface="Barlow Semi Condensed"/>
              <a:cs typeface="Barlow Semi Condensed"/>
              <a:sym typeface="Barlow Semi Condensed"/>
            </a:endParaRPr>
          </a:p>
        </p:txBody>
      </p:sp>
      <p:grpSp>
        <p:nvGrpSpPr>
          <p:cNvPr id="2548" name="Google Shape;2548;p45"/>
          <p:cNvGrpSpPr/>
          <p:nvPr/>
        </p:nvGrpSpPr>
        <p:grpSpPr>
          <a:xfrm>
            <a:off x="12384318" y="5579095"/>
            <a:ext cx="2491800" cy="2491800"/>
            <a:chOff x="6293934" y="2789548"/>
            <a:chExt cx="1245900" cy="1245900"/>
          </a:xfrm>
        </p:grpSpPr>
        <p:sp>
          <p:nvSpPr>
            <p:cNvPr id="2549" name="Google Shape;2549;p45"/>
            <p:cNvSpPr/>
            <p:nvPr/>
          </p:nvSpPr>
          <p:spPr>
            <a:xfrm>
              <a:off x="6293934" y="2789548"/>
              <a:ext cx="1245900" cy="1245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0" name="Google Shape;2550;p45"/>
            <p:cNvSpPr/>
            <p:nvPr/>
          </p:nvSpPr>
          <p:spPr>
            <a:xfrm>
              <a:off x="6401784" y="28974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551" name="Google Shape;2551;p45"/>
          <p:cNvGrpSpPr/>
          <p:nvPr/>
        </p:nvGrpSpPr>
        <p:grpSpPr>
          <a:xfrm>
            <a:off x="12384318" y="2021295"/>
            <a:ext cx="2491800" cy="2491800"/>
            <a:chOff x="6293934" y="1010648"/>
            <a:chExt cx="1245900" cy="1245900"/>
          </a:xfrm>
        </p:grpSpPr>
        <p:sp>
          <p:nvSpPr>
            <p:cNvPr id="2552" name="Google Shape;2552;p45"/>
            <p:cNvSpPr/>
            <p:nvPr/>
          </p:nvSpPr>
          <p:spPr>
            <a:xfrm>
              <a:off x="6293934" y="1010648"/>
              <a:ext cx="1245900" cy="1245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3" name="Google Shape;2553;p45"/>
            <p:cNvSpPr/>
            <p:nvPr/>
          </p:nvSpPr>
          <p:spPr>
            <a:xfrm>
              <a:off x="6401784" y="11185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554" name="Google Shape;2554;p45"/>
          <p:cNvSpPr txBox="1"/>
          <p:nvPr/>
        </p:nvSpPr>
        <p:spPr>
          <a:xfrm>
            <a:off x="12744354" y="2724912"/>
            <a:ext cx="1755600" cy="10608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5400">
                <a:solidFill>
                  <a:schemeClr val="lt1"/>
                </a:solidFill>
                <a:latin typeface="Barlow Semi Condensed Medium"/>
                <a:ea typeface="Barlow Semi Condensed Medium"/>
                <a:cs typeface="Barlow Semi Condensed Medium"/>
                <a:sym typeface="Barlow Semi Condensed Medium"/>
              </a:rPr>
              <a:t>$</a:t>
            </a:r>
            <a:r>
              <a:rPr lang="en" sz="5400">
                <a:solidFill>
                  <a:schemeClr val="lt1"/>
                </a:solidFill>
                <a:latin typeface="Barlow Semi Condensed Medium"/>
                <a:ea typeface="Barlow Semi Condensed Medium"/>
                <a:cs typeface="Barlow Semi Condensed Medium"/>
                <a:sym typeface="Barlow Semi Condensed Medium"/>
              </a:rPr>
              <a:t>20K</a:t>
            </a:r>
            <a:endParaRPr sz="5400">
              <a:solidFill>
                <a:schemeClr val="lt1"/>
              </a:solidFill>
              <a:latin typeface="Barlow Semi Condensed Medium"/>
              <a:ea typeface="Barlow Semi Condensed Medium"/>
              <a:cs typeface="Barlow Semi Condensed Medium"/>
              <a:sym typeface="Barlow Semi Condensed Medium"/>
            </a:endParaRPr>
          </a:p>
        </p:txBody>
      </p:sp>
      <p:sp>
        <p:nvSpPr>
          <p:cNvPr id="2555" name="Google Shape;2555;p45"/>
          <p:cNvSpPr txBox="1"/>
          <p:nvPr/>
        </p:nvSpPr>
        <p:spPr>
          <a:xfrm>
            <a:off x="10878978" y="4462272"/>
            <a:ext cx="5504400" cy="793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Gross Revenue in the Sector</a:t>
            </a:r>
            <a:endParaRPr sz="3200">
              <a:solidFill>
                <a:schemeClr val="dk2"/>
              </a:solidFill>
              <a:latin typeface="Barlow Semi Condensed"/>
              <a:ea typeface="Barlow Semi Condensed"/>
              <a:cs typeface="Barlow Semi Condensed"/>
              <a:sym typeface="Barlow Semi Condensed"/>
            </a:endParaRPr>
          </a:p>
        </p:txBody>
      </p:sp>
      <p:sp>
        <p:nvSpPr>
          <p:cNvPr id="2556" name="Google Shape;2556;p45"/>
          <p:cNvSpPr txBox="1"/>
          <p:nvPr/>
        </p:nvSpPr>
        <p:spPr>
          <a:xfrm>
            <a:off x="12750918" y="6288884"/>
            <a:ext cx="1758600" cy="10524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5400">
                <a:solidFill>
                  <a:schemeClr val="lt1"/>
                </a:solidFill>
                <a:latin typeface="Barlow Semi Condensed Medium"/>
                <a:ea typeface="Barlow Semi Condensed Medium"/>
                <a:cs typeface="Barlow Semi Condensed Medium"/>
                <a:sym typeface="Barlow Semi Condensed Medium"/>
              </a:rPr>
              <a:t>10%</a:t>
            </a:r>
            <a:endParaRPr sz="5400">
              <a:solidFill>
                <a:schemeClr val="lt1"/>
              </a:solidFill>
              <a:latin typeface="Barlow Semi Condensed Medium"/>
              <a:ea typeface="Barlow Semi Condensed Medium"/>
              <a:cs typeface="Barlow Semi Condensed Medium"/>
              <a:sym typeface="Barlow Semi Condensed Medium"/>
            </a:endParaRPr>
          </a:p>
        </p:txBody>
      </p:sp>
      <p:sp>
        <p:nvSpPr>
          <p:cNvPr id="2557" name="Google Shape;2557;p45"/>
          <p:cNvSpPr txBox="1"/>
          <p:nvPr/>
        </p:nvSpPr>
        <p:spPr>
          <a:xfrm>
            <a:off x="2514601" y="8167500"/>
            <a:ext cx="7596000" cy="1052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400">
                <a:solidFill>
                  <a:schemeClr val="dk2"/>
                </a:solidFill>
                <a:latin typeface="Barlow Semi Condensed"/>
                <a:ea typeface="Barlow Semi Condensed"/>
                <a:cs typeface="Barlow Semi Condensed"/>
                <a:sym typeface="Barlow Semi Condensed"/>
              </a:rPr>
              <a:t>T</a:t>
            </a:r>
            <a:r>
              <a:rPr lang="en" sz="2400">
                <a:solidFill>
                  <a:schemeClr val="dk2"/>
                </a:solidFill>
                <a:latin typeface="Barlow Semi Condensed"/>
                <a:ea typeface="Barlow Semi Condensed"/>
                <a:cs typeface="Barlow Semi Condensed"/>
                <a:sym typeface="Barlow Semi Condensed"/>
              </a:rPr>
              <a:t>o modify this graph, click on it, follow the link, change the data and paste the resulting graph here</a:t>
            </a:r>
            <a:endParaRPr sz="2400">
              <a:solidFill>
                <a:schemeClr val="dk2"/>
              </a:solidFill>
              <a:latin typeface="Barlow Semi Condensed"/>
              <a:ea typeface="Barlow Semi Condensed"/>
              <a:cs typeface="Barlow Semi Condensed"/>
              <a:sym typeface="Barlow Semi Condensed"/>
            </a:endParaRPr>
          </a:p>
        </p:txBody>
      </p:sp>
      <p:sp>
        <p:nvSpPr>
          <p:cNvPr id="2558" name="Google Shape;2558;p45"/>
          <p:cNvSpPr txBox="1"/>
          <p:nvPr/>
        </p:nvSpPr>
        <p:spPr>
          <a:xfrm>
            <a:off x="3566160" y="2029968"/>
            <a:ext cx="5504400" cy="7866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Evolution</a:t>
            </a:r>
            <a:endParaRPr sz="36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2" name="Shape 2562"/>
        <p:cNvGrpSpPr/>
        <p:nvPr/>
      </p:nvGrpSpPr>
      <p:grpSpPr>
        <a:xfrm>
          <a:off x="0" y="0"/>
          <a:ext cx="0" cy="0"/>
          <a:chOff x="0" y="0"/>
          <a:chExt cx="0" cy="0"/>
        </a:xfrm>
      </p:grpSpPr>
      <p:grpSp>
        <p:nvGrpSpPr>
          <p:cNvPr id="2563" name="Google Shape;2563;p46"/>
          <p:cNvGrpSpPr/>
          <p:nvPr/>
        </p:nvGrpSpPr>
        <p:grpSpPr>
          <a:xfrm>
            <a:off x="8720297" y="1264183"/>
            <a:ext cx="7758977" cy="7758977"/>
            <a:chOff x="4522050" y="622650"/>
            <a:chExt cx="3898200" cy="3898200"/>
          </a:xfrm>
        </p:grpSpPr>
        <p:sp>
          <p:nvSpPr>
            <p:cNvPr id="2564" name="Google Shape;2564;p46"/>
            <p:cNvSpPr/>
            <p:nvPr/>
          </p:nvSpPr>
          <p:spPr>
            <a:xfrm>
              <a:off x="4522050" y="622650"/>
              <a:ext cx="3898200" cy="38982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5" name="Google Shape;2565;p46"/>
            <p:cNvSpPr/>
            <p:nvPr/>
          </p:nvSpPr>
          <p:spPr>
            <a:xfrm>
              <a:off x="4698900" y="799500"/>
              <a:ext cx="3544500" cy="3544500"/>
            </a:xfrm>
            <a:prstGeom prst="ellipse">
              <a:avLst/>
            </a:prstGeom>
            <a:solidFill>
              <a:schemeClr val="lt1"/>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566" name="Google Shape;2566;p46"/>
          <p:cNvSpPr txBox="1"/>
          <p:nvPr>
            <p:ph type="title"/>
          </p:nvPr>
        </p:nvSpPr>
        <p:spPr>
          <a:xfrm>
            <a:off x="1609344" y="6638544"/>
            <a:ext cx="6583800" cy="804600"/>
          </a:xfrm>
          <a:prstGeom prst="rect">
            <a:avLst/>
          </a:prstGeom>
        </p:spPr>
        <p:txBody>
          <a:bodyPr anchorCtr="0" anchor="b" bIns="182850" lIns="182850" spcFirstLastPara="1" rIns="182850" wrap="square" tIns="182850">
            <a:noAutofit/>
          </a:bodyPr>
          <a:lstStyle/>
          <a:p>
            <a:pPr indent="0" lvl="0" marL="0" rtl="0" algn="r">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567" name="Google Shape;2567;p46"/>
          <p:cNvSpPr txBox="1"/>
          <p:nvPr>
            <p:ph idx="1" type="subTitle"/>
          </p:nvPr>
        </p:nvSpPr>
        <p:spPr>
          <a:xfrm>
            <a:off x="1609344" y="3968496"/>
            <a:ext cx="6583800" cy="2743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568" name="Google Shape;2568;p46"/>
          <p:cNvPicPr preferRelativeResize="0"/>
          <p:nvPr/>
        </p:nvPicPr>
        <p:blipFill rotWithShape="1">
          <a:blip r:embed="rId3">
            <a:alphaModFix/>
          </a:blip>
          <a:srcRect b="0" l="36333" r="1333" t="0"/>
          <a:stretch/>
        </p:blipFill>
        <p:spPr>
          <a:xfrm>
            <a:off x="9436608" y="1990400"/>
            <a:ext cx="6289200" cy="6306000"/>
          </a:xfrm>
          <a:prstGeom prst="ellips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2" name="Shape 2572"/>
        <p:cNvGrpSpPr/>
        <p:nvPr/>
      </p:nvGrpSpPr>
      <p:grpSpPr>
        <a:xfrm>
          <a:off x="0" y="0"/>
          <a:ext cx="0" cy="0"/>
          <a:chOff x="0" y="0"/>
          <a:chExt cx="0" cy="0"/>
        </a:xfrm>
      </p:grpSpPr>
      <p:sp>
        <p:nvSpPr>
          <p:cNvPr id="2573" name="Google Shape;2573;p47"/>
          <p:cNvSpPr txBox="1"/>
          <p:nvPr>
            <p:ph type="title"/>
          </p:nvPr>
        </p:nvSpPr>
        <p:spPr>
          <a:xfrm>
            <a:off x="5248656" y="3241506"/>
            <a:ext cx="7809000" cy="3804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Awesome</a:t>
            </a:r>
            <a:r>
              <a:rPr lang="en"/>
              <a:t>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7" name="Shape 2577"/>
        <p:cNvGrpSpPr/>
        <p:nvPr/>
      </p:nvGrpSpPr>
      <p:grpSpPr>
        <a:xfrm>
          <a:off x="0" y="0"/>
          <a:ext cx="0" cy="0"/>
          <a:chOff x="0" y="0"/>
          <a:chExt cx="0" cy="0"/>
        </a:xfrm>
      </p:grpSpPr>
      <p:pic>
        <p:nvPicPr>
          <p:cNvPr id="2578" name="Google Shape;2578;p48" title="Chart">
            <a:hlinkClick r:id="rId3"/>
          </p:cNvPr>
          <p:cNvPicPr preferRelativeResize="0"/>
          <p:nvPr/>
        </p:nvPicPr>
        <p:blipFill>
          <a:blip r:embed="rId4">
            <a:alphaModFix/>
          </a:blip>
          <a:stretch>
            <a:fillRect/>
          </a:stretch>
        </p:blipFill>
        <p:spPr>
          <a:xfrm>
            <a:off x="10512086" y="3095550"/>
            <a:ext cx="6356502" cy="3930426"/>
          </a:xfrm>
          <a:prstGeom prst="rect">
            <a:avLst/>
          </a:prstGeom>
          <a:noFill/>
          <a:ln>
            <a:noFill/>
          </a:ln>
        </p:spPr>
      </p:pic>
      <p:sp>
        <p:nvSpPr>
          <p:cNvPr id="2579" name="Google Shape;2579;p48"/>
          <p:cNvSpPr txBox="1"/>
          <p:nvPr>
            <p:ph type="title"/>
          </p:nvPr>
        </p:nvSpPr>
        <p:spPr>
          <a:xfrm>
            <a:off x="1447500" y="1053850"/>
            <a:ext cx="15393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dk2"/>
                </a:solidFill>
              </a:rPr>
              <a:t>Analysis</a:t>
            </a:r>
            <a:endParaRPr/>
          </a:p>
        </p:txBody>
      </p:sp>
      <p:grpSp>
        <p:nvGrpSpPr>
          <p:cNvPr id="2580" name="Google Shape;2580;p48"/>
          <p:cNvGrpSpPr/>
          <p:nvPr/>
        </p:nvGrpSpPr>
        <p:grpSpPr>
          <a:xfrm>
            <a:off x="1482240" y="3305123"/>
            <a:ext cx="8376025" cy="4855375"/>
            <a:chOff x="1397225" y="1410350"/>
            <a:chExt cx="4786300" cy="2774500"/>
          </a:xfrm>
        </p:grpSpPr>
        <p:grpSp>
          <p:nvGrpSpPr>
            <p:cNvPr id="2581" name="Google Shape;2581;p48"/>
            <p:cNvGrpSpPr/>
            <p:nvPr/>
          </p:nvGrpSpPr>
          <p:grpSpPr>
            <a:xfrm>
              <a:off x="4293400" y="2574725"/>
              <a:ext cx="84425" cy="80100"/>
              <a:chOff x="4293400" y="2574725"/>
              <a:chExt cx="84425" cy="80100"/>
            </a:xfrm>
          </p:grpSpPr>
          <p:sp>
            <p:nvSpPr>
              <p:cNvPr id="2582" name="Google Shape;2582;p4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583" name="Google Shape;2583;p4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584" name="Google Shape;2584;p48"/>
            <p:cNvGrpSpPr/>
            <p:nvPr/>
          </p:nvGrpSpPr>
          <p:grpSpPr>
            <a:xfrm>
              <a:off x="4000175" y="1462675"/>
              <a:ext cx="1917275" cy="1140875"/>
              <a:chOff x="4000175" y="1462675"/>
              <a:chExt cx="1917275" cy="1140875"/>
            </a:xfrm>
          </p:grpSpPr>
          <p:sp>
            <p:nvSpPr>
              <p:cNvPr id="2585" name="Google Shape;2585;p4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586" name="Google Shape;2586;p48"/>
              <p:cNvGrpSpPr/>
              <p:nvPr/>
            </p:nvGrpSpPr>
            <p:grpSpPr>
              <a:xfrm>
                <a:off x="4000175" y="1462675"/>
                <a:ext cx="1917275" cy="1140875"/>
                <a:chOff x="4000175" y="1462675"/>
                <a:chExt cx="1917275" cy="1140875"/>
              </a:xfrm>
            </p:grpSpPr>
            <p:sp>
              <p:nvSpPr>
                <p:cNvPr id="2587" name="Google Shape;2587;p4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588" name="Google Shape;2588;p4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9" name="Google Shape;2589;p4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0" name="Google Shape;2590;p4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1" name="Google Shape;2591;p4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2" name="Google Shape;2592;p4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2593" name="Google Shape;2593;p48"/>
            <p:cNvGrpSpPr/>
            <p:nvPr/>
          </p:nvGrpSpPr>
          <p:grpSpPr>
            <a:xfrm>
              <a:off x="3960625" y="2587825"/>
              <a:ext cx="94050" cy="104125"/>
              <a:chOff x="3960625" y="2587825"/>
              <a:chExt cx="94050" cy="104125"/>
            </a:xfrm>
          </p:grpSpPr>
          <p:sp>
            <p:nvSpPr>
              <p:cNvPr id="2594" name="Google Shape;2594;p4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595" name="Google Shape;2595;p4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596" name="Google Shape;2596;p48"/>
            <p:cNvGrpSpPr/>
            <p:nvPr/>
          </p:nvGrpSpPr>
          <p:grpSpPr>
            <a:xfrm>
              <a:off x="3765350" y="2500900"/>
              <a:ext cx="173600" cy="187925"/>
              <a:chOff x="3765350" y="2500900"/>
              <a:chExt cx="173600" cy="187925"/>
            </a:xfrm>
          </p:grpSpPr>
          <p:sp>
            <p:nvSpPr>
              <p:cNvPr id="2597" name="Google Shape;2597;p4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598" name="Google Shape;2598;p4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9" name="Google Shape;2599;p4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0" name="Google Shape;2600;p4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1" name="Google Shape;2601;p4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2" name="Google Shape;2602;p4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03" name="Google Shape;2603;p48"/>
            <p:cNvGrpSpPr/>
            <p:nvPr/>
          </p:nvGrpSpPr>
          <p:grpSpPr>
            <a:xfrm>
              <a:off x="3750475" y="2481850"/>
              <a:ext cx="85125" cy="51800"/>
              <a:chOff x="3750475" y="2481850"/>
              <a:chExt cx="85125" cy="51800"/>
            </a:xfrm>
          </p:grpSpPr>
          <p:sp>
            <p:nvSpPr>
              <p:cNvPr id="2604" name="Google Shape;2604;p4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5" name="Google Shape;2605;p4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606" name="Google Shape;2606;p48"/>
            <p:cNvGrpSpPr/>
            <p:nvPr/>
          </p:nvGrpSpPr>
          <p:grpSpPr>
            <a:xfrm>
              <a:off x="3627175" y="2432450"/>
              <a:ext cx="172100" cy="169075"/>
              <a:chOff x="3627175" y="2432450"/>
              <a:chExt cx="172100" cy="169075"/>
            </a:xfrm>
          </p:grpSpPr>
          <p:sp>
            <p:nvSpPr>
              <p:cNvPr id="2607" name="Google Shape;2607;p4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8" name="Google Shape;2608;p4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609" name="Google Shape;2609;p4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610" name="Google Shape;2610;p48"/>
            <p:cNvGrpSpPr/>
            <p:nvPr/>
          </p:nvGrpSpPr>
          <p:grpSpPr>
            <a:xfrm>
              <a:off x="3561536" y="2585450"/>
              <a:ext cx="61539" cy="99045"/>
              <a:chOff x="3561536" y="2585450"/>
              <a:chExt cx="61539" cy="99045"/>
            </a:xfrm>
          </p:grpSpPr>
          <p:sp>
            <p:nvSpPr>
              <p:cNvPr id="2611" name="Google Shape;2611;p4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2" name="Google Shape;2612;p4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613" name="Google Shape;2613;p48"/>
            <p:cNvGrpSpPr/>
            <p:nvPr/>
          </p:nvGrpSpPr>
          <p:grpSpPr>
            <a:xfrm>
              <a:off x="3906325" y="1984500"/>
              <a:ext cx="156075" cy="262825"/>
              <a:chOff x="3906325" y="1984500"/>
              <a:chExt cx="156075" cy="262825"/>
            </a:xfrm>
          </p:grpSpPr>
          <p:sp>
            <p:nvSpPr>
              <p:cNvPr id="2614" name="Google Shape;2614;p4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615" name="Google Shape;2615;p4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16" name="Google Shape;2616;p48"/>
            <p:cNvGrpSpPr/>
            <p:nvPr/>
          </p:nvGrpSpPr>
          <p:grpSpPr>
            <a:xfrm>
              <a:off x="1397225" y="1637375"/>
              <a:ext cx="1401575" cy="1228250"/>
              <a:chOff x="1397225" y="1637375"/>
              <a:chExt cx="1401575" cy="1228250"/>
            </a:xfrm>
          </p:grpSpPr>
          <p:sp>
            <p:nvSpPr>
              <p:cNvPr id="2617" name="Google Shape;2617;p4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618" name="Google Shape;2618;p48"/>
              <p:cNvGrpSpPr/>
              <p:nvPr/>
            </p:nvGrpSpPr>
            <p:grpSpPr>
              <a:xfrm>
                <a:off x="1397225" y="1637375"/>
                <a:ext cx="1398775" cy="1228250"/>
                <a:chOff x="1397225" y="1637375"/>
                <a:chExt cx="1398775" cy="1228250"/>
              </a:xfrm>
            </p:grpSpPr>
            <p:sp>
              <p:nvSpPr>
                <p:cNvPr id="2619" name="Google Shape;2619;p4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0" name="Google Shape;2620;p4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2621" name="Google Shape;2621;p48"/>
            <p:cNvGrpSpPr/>
            <p:nvPr/>
          </p:nvGrpSpPr>
          <p:grpSpPr>
            <a:xfrm>
              <a:off x="2605700" y="3152850"/>
              <a:ext cx="594125" cy="616250"/>
              <a:chOff x="2605700" y="3152850"/>
              <a:chExt cx="594125" cy="616250"/>
            </a:xfrm>
          </p:grpSpPr>
          <p:sp>
            <p:nvSpPr>
              <p:cNvPr id="2622" name="Google Shape;2622;p4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623" name="Google Shape;2623;p4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24" name="Google Shape;2624;p48"/>
            <p:cNvGrpSpPr/>
            <p:nvPr/>
          </p:nvGrpSpPr>
          <p:grpSpPr>
            <a:xfrm>
              <a:off x="2680375" y="3423800"/>
              <a:ext cx="182975" cy="761050"/>
              <a:chOff x="2680375" y="3423800"/>
              <a:chExt cx="182975" cy="761050"/>
            </a:xfrm>
          </p:grpSpPr>
          <p:sp>
            <p:nvSpPr>
              <p:cNvPr id="2625" name="Google Shape;2625;p4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626" name="Google Shape;2626;p4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27" name="Google Shape;2627;p48"/>
            <p:cNvGrpSpPr/>
            <p:nvPr/>
          </p:nvGrpSpPr>
          <p:grpSpPr>
            <a:xfrm>
              <a:off x="3918000" y="3561900"/>
              <a:ext cx="236225" cy="207100"/>
              <a:chOff x="3918000" y="3561900"/>
              <a:chExt cx="236225" cy="207100"/>
            </a:xfrm>
          </p:grpSpPr>
          <p:sp>
            <p:nvSpPr>
              <p:cNvPr id="2628" name="Google Shape;2628;p4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629" name="Google Shape;2629;p4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630" name="Google Shape;2630;p48"/>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1" name="Google Shape;2631;p48"/>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2" name="Google Shape;2632;p48"/>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633" name="Google Shape;2633;p48"/>
            <p:cNvGrpSpPr/>
            <p:nvPr/>
          </p:nvGrpSpPr>
          <p:grpSpPr>
            <a:xfrm>
              <a:off x="1922950" y="1410350"/>
              <a:ext cx="1252825" cy="1162875"/>
              <a:chOff x="1922950" y="1410350"/>
              <a:chExt cx="1252825" cy="1162875"/>
            </a:xfrm>
          </p:grpSpPr>
          <p:sp>
            <p:nvSpPr>
              <p:cNvPr id="2634" name="Google Shape;2634;p4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5" name="Google Shape;2635;p4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6" name="Google Shape;2636;p4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7" name="Google Shape;2637;p4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8" name="Google Shape;2638;p4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9" name="Google Shape;2639;p4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0" name="Google Shape;2640;p4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1" name="Google Shape;2641;p4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2" name="Google Shape;2642;p4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3" name="Google Shape;2643;p4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4" name="Google Shape;2644;p4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5" name="Google Shape;2645;p4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6" name="Google Shape;2646;p4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7" name="Google Shape;2647;p4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8" name="Google Shape;2648;p4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9" name="Google Shape;2649;p4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650" name="Google Shape;2650;p48"/>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1" name="Google Shape;2651;p48"/>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2" name="Google Shape;2652;p48"/>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3" name="Google Shape;2653;p48"/>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4" name="Google Shape;2654;p48"/>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5" name="Google Shape;2655;p48"/>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6" name="Google Shape;2656;p48"/>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7" name="Google Shape;2657;p48"/>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8" name="Google Shape;2658;p48"/>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9" name="Google Shape;2659;p48"/>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0" name="Google Shape;2660;p48"/>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1" name="Google Shape;2661;p48"/>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2" name="Google Shape;2662;p48"/>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3" name="Google Shape;2663;p48"/>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4" name="Google Shape;2664;p48"/>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5" name="Google Shape;2665;p48"/>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6" name="Google Shape;2666;p48"/>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7" name="Google Shape;2667;p48"/>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8" name="Google Shape;2668;p48"/>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9" name="Google Shape;2669;p48"/>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0" name="Google Shape;2670;p48"/>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1" name="Google Shape;2671;p48"/>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672" name="Google Shape;2672;p48"/>
            <p:cNvGrpSpPr/>
            <p:nvPr/>
          </p:nvGrpSpPr>
          <p:grpSpPr>
            <a:xfrm>
              <a:off x="2711750" y="3572300"/>
              <a:ext cx="230725" cy="598425"/>
              <a:chOff x="2711750" y="3572300"/>
              <a:chExt cx="230725" cy="598425"/>
            </a:xfrm>
          </p:grpSpPr>
          <p:sp>
            <p:nvSpPr>
              <p:cNvPr id="2673" name="Google Shape;2673;p4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4" name="Google Shape;2674;p4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675" name="Google Shape;2675;p48"/>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676" name="Google Shape;2676;p48"/>
            <p:cNvGrpSpPr/>
            <p:nvPr/>
          </p:nvGrpSpPr>
          <p:grpSpPr>
            <a:xfrm>
              <a:off x="3781475" y="1624825"/>
              <a:ext cx="153300" cy="166375"/>
              <a:chOff x="3781475" y="1624825"/>
              <a:chExt cx="153300" cy="166375"/>
            </a:xfrm>
          </p:grpSpPr>
          <p:sp>
            <p:nvSpPr>
              <p:cNvPr id="2677" name="Google Shape;2677;p4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8" name="Google Shape;2678;p4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9" name="Google Shape;2679;p4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0" name="Google Shape;2680;p4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681" name="Google Shape;2681;p48"/>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2" name="Google Shape;2682;p48"/>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3" name="Google Shape;2683;p48"/>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4" name="Google Shape;2684;p48"/>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5" name="Google Shape;2685;p48"/>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6" name="Google Shape;2686;p48"/>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7" name="Google Shape;2687;p48"/>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688" name="Google Shape;2688;p48"/>
            <p:cNvGrpSpPr/>
            <p:nvPr/>
          </p:nvGrpSpPr>
          <p:grpSpPr>
            <a:xfrm>
              <a:off x="5068275" y="3161675"/>
              <a:ext cx="664875" cy="222850"/>
              <a:chOff x="5068275" y="3161675"/>
              <a:chExt cx="664875" cy="222850"/>
            </a:xfrm>
          </p:grpSpPr>
          <p:sp>
            <p:nvSpPr>
              <p:cNvPr id="2689" name="Google Shape;2689;p4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0" name="Google Shape;2690;p4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1" name="Google Shape;2691;p4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2" name="Google Shape;2692;p4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693" name="Google Shape;2693;p48"/>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4" name="Google Shape;2694;p48"/>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5" name="Google Shape;2695;p48"/>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6" name="Google Shape;2696;p48"/>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7" name="Google Shape;2697;p48"/>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8" name="Google Shape;2698;p48"/>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9" name="Google Shape;2699;p48"/>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0" name="Google Shape;2700;p48"/>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1" name="Google Shape;2701;p48"/>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2" name="Google Shape;2702;p48"/>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3" name="Google Shape;2703;p48"/>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4" name="Google Shape;2704;p48"/>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5" name="Google Shape;2705;p48"/>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6" name="Google Shape;2706;p48"/>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7" name="Google Shape;2707;p48"/>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8" name="Google Shape;2708;p48"/>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9" name="Google Shape;2709;p48"/>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0" name="Google Shape;2710;p48"/>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1" name="Google Shape;2711;p48"/>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2" name="Google Shape;2712;p48"/>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3" name="Google Shape;2713;p48"/>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4" name="Google Shape;2714;p48"/>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5" name="Google Shape;2715;p48"/>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6" name="Google Shape;2716;p48"/>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7" name="Google Shape;2717;p48"/>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8" name="Google Shape;2718;p48"/>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9" name="Google Shape;2719;p48"/>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0" name="Google Shape;2720;p48"/>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1" name="Google Shape;2721;p48"/>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722" name="Google Shape;2722;p48"/>
            <p:cNvGrpSpPr/>
            <p:nvPr/>
          </p:nvGrpSpPr>
          <p:grpSpPr>
            <a:xfrm>
              <a:off x="3586375" y="2281300"/>
              <a:ext cx="125025" cy="175275"/>
              <a:chOff x="3586375" y="2281300"/>
              <a:chExt cx="125025" cy="175275"/>
            </a:xfrm>
          </p:grpSpPr>
          <p:sp>
            <p:nvSpPr>
              <p:cNvPr id="2723" name="Google Shape;2723;p4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4" name="Google Shape;2724;p4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25" name="Google Shape;2725;p48"/>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726" name="Google Shape;2726;p48"/>
            <p:cNvGrpSpPr/>
            <p:nvPr/>
          </p:nvGrpSpPr>
          <p:grpSpPr>
            <a:xfrm>
              <a:off x="5298975" y="3412225"/>
              <a:ext cx="576450" cy="616225"/>
              <a:chOff x="5298975" y="3412225"/>
              <a:chExt cx="576450" cy="616225"/>
            </a:xfrm>
          </p:grpSpPr>
          <p:sp>
            <p:nvSpPr>
              <p:cNvPr id="2727" name="Google Shape;2727;p4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8" name="Google Shape;2728;p4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29" name="Google Shape;2729;p48"/>
            <p:cNvGrpSpPr/>
            <p:nvPr/>
          </p:nvGrpSpPr>
          <p:grpSpPr>
            <a:xfrm>
              <a:off x="5952300" y="3852150"/>
              <a:ext cx="231225" cy="287200"/>
              <a:chOff x="5952300" y="3852150"/>
              <a:chExt cx="231225" cy="287200"/>
            </a:xfrm>
          </p:grpSpPr>
          <p:sp>
            <p:nvSpPr>
              <p:cNvPr id="2730" name="Google Shape;2730;p4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1" name="Google Shape;2731;p4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32" name="Google Shape;2732;p48"/>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3" name="Google Shape;2733;p48"/>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4" name="Google Shape;2734;p48"/>
            <p:cNvSpPr/>
            <p:nvPr/>
          </p:nvSpPr>
          <p:spPr>
            <a:xfrm>
              <a:off x="5150925" y="2903250"/>
              <a:ext cx="1600" cy="2125"/>
            </a:xfrm>
            <a:custGeom>
              <a:rect b="b" l="l" r="r" t="t"/>
              <a:pathLst>
                <a:path extrusionOk="0" h="85" w="64">
                  <a:moveTo>
                    <a:pt x="63" y="85"/>
                  </a:moveTo>
                  <a:lnTo>
                    <a:pt x="1" y="1"/>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5" name="Google Shape;2735;p48"/>
            <p:cNvSpPr/>
            <p:nvPr/>
          </p:nvSpPr>
          <p:spPr>
            <a:xfrm>
              <a:off x="5134200" y="2918425"/>
              <a:ext cx="2625" cy="2650"/>
            </a:xfrm>
            <a:custGeom>
              <a:rect b="b" l="l" r="r" t="t"/>
              <a:pathLst>
                <a:path extrusionOk="0" h="106" w="105">
                  <a:moveTo>
                    <a:pt x="0" y="105"/>
                  </a:moveTo>
                  <a:lnTo>
                    <a:pt x="105" y="1"/>
                  </a:lnTo>
                  <a:lnTo>
                    <a:pt x="10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6" name="Google Shape;2736;p48"/>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7" name="Google Shape;2737;p48"/>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8" name="Google Shape;2738;p48"/>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9" name="Google Shape;2739;p48"/>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740" name="Google Shape;2740;p48"/>
            <p:cNvGrpSpPr/>
            <p:nvPr/>
          </p:nvGrpSpPr>
          <p:grpSpPr>
            <a:xfrm>
              <a:off x="4842300" y="3099950"/>
              <a:ext cx="31425" cy="59650"/>
              <a:chOff x="4842300" y="3099950"/>
              <a:chExt cx="31425" cy="59650"/>
            </a:xfrm>
          </p:grpSpPr>
          <p:sp>
            <p:nvSpPr>
              <p:cNvPr id="2741" name="Google Shape;2741;p4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2" name="Google Shape;2742;p4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3" name="Google Shape;2743;p4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4" name="Google Shape;2744;p4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45" name="Google Shape;2745;p48"/>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6" name="Google Shape;2746;p48"/>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7" name="Google Shape;2747;p48"/>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8" name="Google Shape;2748;p48"/>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9" name="Google Shape;2749;p48"/>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0" name="Google Shape;2750;p48"/>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1" name="Google Shape;2751;p48"/>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2" name="Google Shape;2752;p48"/>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753" name="Google Shape;2753;p48"/>
            <p:cNvGrpSpPr/>
            <p:nvPr/>
          </p:nvGrpSpPr>
          <p:grpSpPr>
            <a:xfrm>
              <a:off x="3866750" y="2520350"/>
              <a:ext cx="78475" cy="60700"/>
              <a:chOff x="3866750" y="2520350"/>
              <a:chExt cx="78475" cy="60700"/>
            </a:xfrm>
          </p:grpSpPr>
          <p:sp>
            <p:nvSpPr>
              <p:cNvPr id="2754" name="Google Shape;2754;p4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5" name="Google Shape;2755;p4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6" name="Google Shape;2756;p4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7" name="Google Shape;2757;p4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58" name="Google Shape;2758;p48"/>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9" name="Google Shape;2759;p48"/>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0" name="Google Shape;2760;p48"/>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1" name="Google Shape;2761;p48"/>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2" name="Google Shape;2762;p48"/>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3" name="Google Shape;2763;p48"/>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4" name="Google Shape;2764;p48"/>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5" name="Google Shape;2765;p48"/>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6" name="Google Shape;2766;p48"/>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7" name="Google Shape;2767;p48"/>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8" name="Google Shape;2768;p48"/>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9" name="Google Shape;2769;p48"/>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0" name="Google Shape;2770;p48"/>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1" name="Google Shape;2771;p48"/>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2" name="Google Shape;2772;p48"/>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3" name="Google Shape;2773;p48"/>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4" name="Google Shape;2774;p48"/>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5" name="Google Shape;2775;p48"/>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6" name="Google Shape;2776;p48"/>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7" name="Google Shape;2777;p48"/>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8" name="Google Shape;2778;p48"/>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9" name="Google Shape;2779;p48"/>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0" name="Google Shape;2780;p48"/>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1" name="Google Shape;2781;p48"/>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2" name="Google Shape;2782;p48"/>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3" name="Google Shape;2783;p48"/>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4" name="Google Shape;2784;p48"/>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5" name="Google Shape;2785;p48"/>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6" name="Google Shape;2786;p48"/>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7" name="Google Shape;2787;p48"/>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8" name="Google Shape;2788;p48"/>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9" name="Google Shape;2789;p48"/>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0" name="Google Shape;2790;p48"/>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1" name="Google Shape;2791;p48"/>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2" name="Google Shape;2792;p48"/>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3" name="Google Shape;2793;p48"/>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4" name="Google Shape;2794;p48"/>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5" name="Google Shape;2795;p48"/>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6" name="Google Shape;2796;p48"/>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7" name="Google Shape;2797;p48"/>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8" name="Google Shape;2798;p48"/>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9" name="Google Shape;2799;p48"/>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800" name="Google Shape;2800;p48"/>
            <p:cNvGrpSpPr/>
            <p:nvPr/>
          </p:nvGrpSpPr>
          <p:grpSpPr>
            <a:xfrm>
              <a:off x="3450375" y="3038225"/>
              <a:ext cx="132875" cy="99400"/>
              <a:chOff x="3450375" y="3038225"/>
              <a:chExt cx="132875" cy="99400"/>
            </a:xfrm>
          </p:grpSpPr>
          <p:sp>
            <p:nvSpPr>
              <p:cNvPr id="2801" name="Google Shape;2801;p4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2" name="Google Shape;2802;p4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803" name="Google Shape;2803;p48"/>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4" name="Google Shape;2804;p48"/>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5" name="Google Shape;2805;p48"/>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6" name="Google Shape;2806;p48"/>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7" name="Google Shape;2807;p48"/>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8" name="Google Shape;2808;p48"/>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9" name="Google Shape;2809;p48"/>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0" name="Google Shape;2810;p48"/>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1" name="Google Shape;2811;p48"/>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2" name="Google Shape;2812;p48"/>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3" name="Google Shape;2813;p48"/>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4" name="Google Shape;2814;p48"/>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5" name="Google Shape;2815;p48"/>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6" name="Google Shape;2816;p48"/>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7" name="Google Shape;2817;p48"/>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8" name="Google Shape;2818;p48"/>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9" name="Google Shape;2819;p48"/>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0" name="Google Shape;2820;p48"/>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1" name="Google Shape;2821;p48"/>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2" name="Google Shape;2822;p48"/>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3" name="Google Shape;2823;p48"/>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4" name="Google Shape;2824;p48"/>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5" name="Google Shape;2825;p48"/>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6" name="Google Shape;2826;p48"/>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7" name="Google Shape;2827;p48"/>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8" name="Google Shape;2828;p48"/>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9" name="Google Shape;2829;p48"/>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0" name="Google Shape;2830;p48"/>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1" name="Google Shape;2831;p48"/>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2" name="Google Shape;2832;p48"/>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3" name="Google Shape;2833;p48"/>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4" name="Google Shape;2834;p48"/>
            <p:cNvSpPr/>
            <p:nvPr/>
          </p:nvSpPr>
          <p:spPr>
            <a:xfrm>
              <a:off x="4298825" y="2603000"/>
              <a:ext cx="2625" cy="2650"/>
            </a:xfrm>
            <a:custGeom>
              <a:rect b="b" l="l" r="r" t="t"/>
              <a:pathLst>
                <a:path extrusionOk="0" fill="none" h="106" w="105">
                  <a:moveTo>
                    <a:pt x="105" y="105"/>
                  </a:moveTo>
                  <a:lnTo>
                    <a:pt x="0" y="1"/>
                  </a:lnTo>
                </a:path>
              </a:pathLst>
            </a:custGeom>
            <a:solidFill>
              <a:schemeClr val="dk2"/>
            </a:solidFill>
            <a:ln cap="rnd" cmpd="sng" w="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5" name="Google Shape;2835;p48"/>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6" name="Google Shape;2836;p48"/>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7" name="Google Shape;2837;p48"/>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838" name="Google Shape;2838;p48"/>
          <p:cNvSpPr/>
          <p:nvPr/>
        </p:nvSpPr>
        <p:spPr>
          <a:xfrm>
            <a:off x="2869350" y="4818641"/>
            <a:ext cx="304200" cy="30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839" name="Google Shape;2839;p48"/>
          <p:cNvGrpSpPr/>
          <p:nvPr/>
        </p:nvGrpSpPr>
        <p:grpSpPr>
          <a:xfrm>
            <a:off x="2057950" y="3934841"/>
            <a:ext cx="883800" cy="883800"/>
            <a:chOff x="876575" y="1934250"/>
            <a:chExt cx="441900" cy="441900"/>
          </a:xfrm>
        </p:grpSpPr>
        <p:sp>
          <p:nvSpPr>
            <p:cNvPr id="2840" name="Google Shape;2840;p48"/>
            <p:cNvSpPr/>
            <p:nvPr/>
          </p:nvSpPr>
          <p:spPr>
            <a:xfrm>
              <a:off x="876575" y="1934250"/>
              <a:ext cx="441900" cy="4419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1" name="Google Shape;2841;p48"/>
            <p:cNvSpPr/>
            <p:nvPr/>
          </p:nvSpPr>
          <p:spPr>
            <a:xfrm>
              <a:off x="970750" y="2028425"/>
              <a:ext cx="253500" cy="2535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842" name="Google Shape;2842;p48"/>
          <p:cNvSpPr/>
          <p:nvPr/>
        </p:nvSpPr>
        <p:spPr>
          <a:xfrm>
            <a:off x="5854050" y="4630191"/>
            <a:ext cx="188400" cy="188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3" name="Google Shape;2843;p48"/>
          <p:cNvSpPr/>
          <p:nvPr/>
        </p:nvSpPr>
        <p:spPr>
          <a:xfrm>
            <a:off x="5587275" y="4934441"/>
            <a:ext cx="188400" cy="188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4" name="Google Shape;2844;p48"/>
          <p:cNvSpPr/>
          <p:nvPr/>
        </p:nvSpPr>
        <p:spPr>
          <a:xfrm>
            <a:off x="6152364" y="5057741"/>
            <a:ext cx="304200" cy="30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845" name="Google Shape;2845;p48"/>
          <p:cNvGrpSpPr/>
          <p:nvPr/>
        </p:nvGrpSpPr>
        <p:grpSpPr>
          <a:xfrm>
            <a:off x="6152350" y="4245041"/>
            <a:ext cx="689400" cy="689400"/>
            <a:chOff x="2923775" y="2089350"/>
            <a:chExt cx="344700" cy="344700"/>
          </a:xfrm>
        </p:grpSpPr>
        <p:sp>
          <p:nvSpPr>
            <p:cNvPr id="2846" name="Google Shape;2846;p48"/>
            <p:cNvSpPr/>
            <p:nvPr/>
          </p:nvSpPr>
          <p:spPr>
            <a:xfrm>
              <a:off x="2923775" y="2089350"/>
              <a:ext cx="344700" cy="3447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7" name="Google Shape;2847;p48"/>
            <p:cNvSpPr/>
            <p:nvPr/>
          </p:nvSpPr>
          <p:spPr>
            <a:xfrm>
              <a:off x="2997241" y="2162816"/>
              <a:ext cx="197700" cy="197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848" name="Google Shape;2848;p48"/>
          <p:cNvSpPr/>
          <p:nvPr/>
        </p:nvSpPr>
        <p:spPr>
          <a:xfrm>
            <a:off x="8456025" y="7330191"/>
            <a:ext cx="188400" cy="188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9" name="Google Shape;2849;p48"/>
          <p:cNvSpPr/>
          <p:nvPr/>
        </p:nvSpPr>
        <p:spPr>
          <a:xfrm>
            <a:off x="8586470" y="7025991"/>
            <a:ext cx="304200" cy="30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0" name="Google Shape;2850;p48"/>
          <p:cNvSpPr txBox="1"/>
          <p:nvPr/>
        </p:nvSpPr>
        <p:spPr>
          <a:xfrm>
            <a:off x="10533888" y="2011680"/>
            <a:ext cx="6309600" cy="69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Top Rated Values</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2851" name="Google Shape;2851;p48"/>
          <p:cNvSpPr txBox="1"/>
          <p:nvPr/>
        </p:nvSpPr>
        <p:spPr>
          <a:xfrm>
            <a:off x="2523744" y="2011680"/>
            <a:ext cx="6309600" cy="69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Outreach</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2852" name="Google Shape;2852;p48"/>
          <p:cNvSpPr txBox="1"/>
          <p:nvPr/>
        </p:nvSpPr>
        <p:spPr>
          <a:xfrm>
            <a:off x="10524800" y="7315550"/>
            <a:ext cx="6315600" cy="1646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400">
                <a:solidFill>
                  <a:schemeClr val="dk2"/>
                </a:solidFill>
                <a:latin typeface="Barlow Semi Condensed"/>
                <a:ea typeface="Barlow Semi Condensed"/>
                <a:cs typeface="Barlow Semi Condensed"/>
                <a:sym typeface="Barlow Semi Condensed"/>
              </a:rPr>
              <a:t>To modify this graph,</a:t>
            </a:r>
            <a:r>
              <a:rPr lang="en" sz="2400">
                <a:solidFill>
                  <a:schemeClr val="dk2"/>
                </a:solidFill>
                <a:latin typeface="Barlow Semi Condensed"/>
                <a:ea typeface="Barlow Semi Condensed"/>
                <a:cs typeface="Barlow Semi Condensed"/>
                <a:sym typeface="Barlow Semi Condensed"/>
              </a:rPr>
              <a:t> click on it, follow the link, change the data and paste the new graph here</a:t>
            </a:r>
            <a:endParaRPr sz="24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6" name="Shape 2856"/>
        <p:cNvGrpSpPr/>
        <p:nvPr/>
      </p:nvGrpSpPr>
      <p:grpSpPr>
        <a:xfrm>
          <a:off x="0" y="0"/>
          <a:ext cx="0" cy="0"/>
          <a:chOff x="0" y="0"/>
          <a:chExt cx="0" cy="0"/>
        </a:xfrm>
      </p:grpSpPr>
      <p:grpSp>
        <p:nvGrpSpPr>
          <p:cNvPr id="2857" name="Google Shape;2857;p49"/>
          <p:cNvGrpSpPr/>
          <p:nvPr/>
        </p:nvGrpSpPr>
        <p:grpSpPr>
          <a:xfrm>
            <a:off x="5663700" y="1053839"/>
            <a:ext cx="6960600" cy="2290473"/>
            <a:chOff x="2771600" y="526920"/>
            <a:chExt cx="3480300" cy="1145236"/>
          </a:xfrm>
        </p:grpSpPr>
        <p:sp>
          <p:nvSpPr>
            <p:cNvPr id="2858" name="Google Shape;2858;p49"/>
            <p:cNvSpPr/>
            <p:nvPr/>
          </p:nvSpPr>
          <p:spPr>
            <a:xfrm>
              <a:off x="2771600" y="526920"/>
              <a:ext cx="3480300" cy="1145236"/>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9" name="Google Shape;2859;p49"/>
            <p:cNvSpPr/>
            <p:nvPr/>
          </p:nvSpPr>
          <p:spPr>
            <a:xfrm>
              <a:off x="2849650" y="606775"/>
              <a:ext cx="3324000" cy="9855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60" name="Google Shape;2860;p49"/>
          <p:cNvGrpSpPr/>
          <p:nvPr/>
        </p:nvGrpSpPr>
        <p:grpSpPr>
          <a:xfrm>
            <a:off x="5663700" y="6942689"/>
            <a:ext cx="6960600" cy="2290200"/>
            <a:chOff x="2771600" y="526920"/>
            <a:chExt cx="3480300" cy="1145100"/>
          </a:xfrm>
        </p:grpSpPr>
        <p:sp>
          <p:nvSpPr>
            <p:cNvPr id="2861" name="Google Shape;2861;p49"/>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2" name="Google Shape;2862;p49"/>
            <p:cNvSpPr/>
            <p:nvPr/>
          </p:nvSpPr>
          <p:spPr>
            <a:xfrm>
              <a:off x="2849650" y="606775"/>
              <a:ext cx="3324000" cy="9855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63" name="Google Shape;2863;p49"/>
          <p:cNvGrpSpPr/>
          <p:nvPr/>
        </p:nvGrpSpPr>
        <p:grpSpPr>
          <a:xfrm>
            <a:off x="5663700" y="3998389"/>
            <a:ext cx="6960600" cy="2290200"/>
            <a:chOff x="2771600" y="526920"/>
            <a:chExt cx="3480300" cy="1145100"/>
          </a:xfrm>
        </p:grpSpPr>
        <p:sp>
          <p:nvSpPr>
            <p:cNvPr id="2864" name="Google Shape;2864;p49"/>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5" name="Google Shape;2865;p49"/>
            <p:cNvSpPr/>
            <p:nvPr/>
          </p:nvSpPr>
          <p:spPr>
            <a:xfrm>
              <a:off x="2849650" y="606775"/>
              <a:ext cx="3324000" cy="9855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866" name="Google Shape;2866;p49"/>
          <p:cNvSpPr txBox="1"/>
          <p:nvPr>
            <p:ph idx="3" type="subTitle"/>
          </p:nvPr>
        </p:nvSpPr>
        <p:spPr>
          <a:xfrm>
            <a:off x="5650992" y="5394960"/>
            <a:ext cx="6967800" cy="548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is Jupiter’s rotation period</a:t>
            </a:r>
            <a:endParaRPr/>
          </a:p>
        </p:txBody>
      </p:sp>
      <p:sp>
        <p:nvSpPr>
          <p:cNvPr id="2867" name="Google Shape;2867;p49"/>
          <p:cNvSpPr txBox="1"/>
          <p:nvPr>
            <p:ph type="title"/>
          </p:nvPr>
        </p:nvSpPr>
        <p:spPr>
          <a:xfrm>
            <a:off x="5650992" y="1408176"/>
            <a:ext cx="6967800" cy="1134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333,000.00</a:t>
            </a:r>
            <a:endParaRPr/>
          </a:p>
        </p:txBody>
      </p:sp>
      <p:sp>
        <p:nvSpPr>
          <p:cNvPr id="2868" name="Google Shape;2868;p49"/>
          <p:cNvSpPr txBox="1"/>
          <p:nvPr>
            <p:ph idx="1" type="subTitle"/>
          </p:nvPr>
        </p:nvSpPr>
        <p:spPr>
          <a:xfrm>
            <a:off x="5650992" y="2450592"/>
            <a:ext cx="6967800" cy="548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earths is the sun’s mass</a:t>
            </a:r>
            <a:endParaRPr/>
          </a:p>
        </p:txBody>
      </p:sp>
      <p:sp>
        <p:nvSpPr>
          <p:cNvPr id="2869" name="Google Shape;2869;p49"/>
          <p:cNvSpPr txBox="1"/>
          <p:nvPr>
            <p:ph idx="2" type="title"/>
          </p:nvPr>
        </p:nvSpPr>
        <p:spPr>
          <a:xfrm>
            <a:off x="5650992" y="4354163"/>
            <a:ext cx="6967800" cy="1134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24h 37m 23s</a:t>
            </a:r>
            <a:endParaRPr/>
          </a:p>
        </p:txBody>
      </p:sp>
      <p:sp>
        <p:nvSpPr>
          <p:cNvPr id="2870" name="Google Shape;2870;p49"/>
          <p:cNvSpPr txBox="1"/>
          <p:nvPr>
            <p:ph idx="4" type="title"/>
          </p:nvPr>
        </p:nvSpPr>
        <p:spPr>
          <a:xfrm>
            <a:off x="5650992" y="7296912"/>
            <a:ext cx="6967800" cy="1134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386,000 km</a:t>
            </a:r>
            <a:endParaRPr/>
          </a:p>
        </p:txBody>
      </p:sp>
      <p:sp>
        <p:nvSpPr>
          <p:cNvPr id="2871" name="Google Shape;2871;p49"/>
          <p:cNvSpPr txBox="1"/>
          <p:nvPr>
            <p:ph idx="5" type="subTitle"/>
          </p:nvPr>
        </p:nvSpPr>
        <p:spPr>
          <a:xfrm>
            <a:off x="5669280" y="8339328"/>
            <a:ext cx="6967800" cy="548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5" name="Shape 2875"/>
        <p:cNvGrpSpPr/>
        <p:nvPr/>
      </p:nvGrpSpPr>
      <p:grpSpPr>
        <a:xfrm>
          <a:off x="0" y="0"/>
          <a:ext cx="0" cy="0"/>
          <a:chOff x="0" y="0"/>
          <a:chExt cx="0" cy="0"/>
        </a:xfrm>
      </p:grpSpPr>
      <p:pic>
        <p:nvPicPr>
          <p:cNvPr id="2876" name="Google Shape;2876;p50" title="Chart">
            <a:hlinkClick r:id="rId3"/>
          </p:cNvPr>
          <p:cNvPicPr preferRelativeResize="0"/>
          <p:nvPr/>
        </p:nvPicPr>
        <p:blipFill>
          <a:blip r:embed="rId4">
            <a:alphaModFix/>
          </a:blip>
          <a:stretch>
            <a:fillRect/>
          </a:stretch>
        </p:blipFill>
        <p:spPr>
          <a:xfrm>
            <a:off x="2249393" y="3051650"/>
            <a:ext cx="6437398" cy="4189963"/>
          </a:xfrm>
          <a:prstGeom prst="rect">
            <a:avLst/>
          </a:prstGeom>
          <a:noFill/>
          <a:ln>
            <a:noFill/>
          </a:ln>
        </p:spPr>
      </p:pic>
      <p:sp>
        <p:nvSpPr>
          <p:cNvPr id="2877" name="Google Shape;2877;p50"/>
          <p:cNvSpPr txBox="1"/>
          <p:nvPr>
            <p:ph type="title"/>
          </p:nvPr>
        </p:nvSpPr>
        <p:spPr>
          <a:xfrm>
            <a:off x="1447500" y="676647"/>
            <a:ext cx="15393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Target</a:t>
            </a:r>
            <a:endParaRPr/>
          </a:p>
        </p:txBody>
      </p:sp>
      <p:sp>
        <p:nvSpPr>
          <p:cNvPr id="2878" name="Google Shape;2878;p50"/>
          <p:cNvSpPr txBox="1"/>
          <p:nvPr/>
        </p:nvSpPr>
        <p:spPr>
          <a:xfrm>
            <a:off x="10369296" y="5650992"/>
            <a:ext cx="5504400" cy="658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Interests</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2879" name="Google Shape;2879;p50"/>
          <p:cNvSpPr txBox="1"/>
          <p:nvPr/>
        </p:nvSpPr>
        <p:spPr>
          <a:xfrm>
            <a:off x="2249424" y="2157984"/>
            <a:ext cx="6437400" cy="658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Age</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2880" name="Google Shape;2880;p50"/>
          <p:cNvSpPr txBox="1"/>
          <p:nvPr/>
        </p:nvSpPr>
        <p:spPr>
          <a:xfrm>
            <a:off x="10369296" y="2157984"/>
            <a:ext cx="5504400" cy="658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Gender</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2881" name="Google Shape;2881;p50"/>
          <p:cNvSpPr txBox="1"/>
          <p:nvPr/>
        </p:nvSpPr>
        <p:spPr>
          <a:xfrm>
            <a:off x="10168128" y="4279392"/>
            <a:ext cx="1243800" cy="748200"/>
          </a:xfrm>
          <a:prstGeom prst="rect">
            <a:avLst/>
          </a:prstGeom>
          <a:noFill/>
          <a:ln>
            <a:noFill/>
          </a:ln>
        </p:spPr>
        <p:txBody>
          <a:bodyPr anchorCtr="0" anchor="b"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Fjalla One"/>
                <a:ea typeface="Fjalla One"/>
                <a:cs typeface="Fjalla One"/>
                <a:sym typeface="Fjalla One"/>
              </a:rPr>
              <a:t>30%</a:t>
            </a:r>
            <a:endParaRPr sz="3200">
              <a:solidFill>
                <a:schemeClr val="dk2"/>
              </a:solidFill>
              <a:latin typeface="Fjalla One"/>
              <a:ea typeface="Fjalla One"/>
              <a:cs typeface="Fjalla One"/>
              <a:sym typeface="Fjalla One"/>
            </a:endParaRPr>
          </a:p>
        </p:txBody>
      </p:sp>
      <p:sp>
        <p:nvSpPr>
          <p:cNvPr id="2882" name="Google Shape;2882;p50"/>
          <p:cNvSpPr txBox="1"/>
          <p:nvPr/>
        </p:nvSpPr>
        <p:spPr>
          <a:xfrm>
            <a:off x="14831568" y="4279392"/>
            <a:ext cx="1244400" cy="748200"/>
          </a:xfrm>
          <a:prstGeom prst="rect">
            <a:avLst/>
          </a:prstGeom>
          <a:noFill/>
          <a:ln>
            <a:noFill/>
          </a:ln>
        </p:spPr>
        <p:txBody>
          <a:bodyPr anchorCtr="0" anchor="b" bIns="182850" lIns="182850" spcFirstLastPara="1" rIns="182850" wrap="square" tIns="182850">
            <a:noAutofit/>
          </a:bodyPr>
          <a:lstStyle/>
          <a:p>
            <a:pPr indent="0" lvl="0" marL="0" rtl="0" algn="r">
              <a:spcBef>
                <a:spcPts val="0"/>
              </a:spcBef>
              <a:spcAft>
                <a:spcPts val="0"/>
              </a:spcAft>
              <a:buNone/>
            </a:pPr>
            <a:r>
              <a:rPr lang="en" sz="3200">
                <a:solidFill>
                  <a:schemeClr val="dk2"/>
                </a:solidFill>
                <a:latin typeface="Fjalla One"/>
                <a:ea typeface="Fjalla One"/>
                <a:cs typeface="Fjalla One"/>
                <a:sym typeface="Fjalla One"/>
              </a:rPr>
              <a:t>70%</a:t>
            </a:r>
            <a:endParaRPr sz="3200">
              <a:solidFill>
                <a:schemeClr val="dk2"/>
              </a:solidFill>
              <a:latin typeface="Fjalla One"/>
              <a:ea typeface="Fjalla One"/>
              <a:cs typeface="Fjalla One"/>
              <a:sym typeface="Fjalla One"/>
            </a:endParaRPr>
          </a:p>
        </p:txBody>
      </p:sp>
      <p:sp>
        <p:nvSpPr>
          <p:cNvPr id="2883" name="Google Shape;2883;p50"/>
          <p:cNvSpPr/>
          <p:nvPr/>
        </p:nvSpPr>
        <p:spPr>
          <a:xfrm rot="5400000">
            <a:off x="12895528" y="1264699"/>
            <a:ext cx="436200" cy="5502600"/>
          </a:xfrm>
          <a:prstGeom prst="rect">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4" name="Google Shape;2884;p50"/>
          <p:cNvSpPr/>
          <p:nvPr/>
        </p:nvSpPr>
        <p:spPr>
          <a:xfrm rot="5400000">
            <a:off x="11042078" y="3118699"/>
            <a:ext cx="436200" cy="1794600"/>
          </a:xfrm>
          <a:prstGeom prst="rect">
            <a:avLst/>
          </a:pr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5" name="Google Shape;2885;p50"/>
          <p:cNvSpPr txBox="1"/>
          <p:nvPr/>
        </p:nvSpPr>
        <p:spPr>
          <a:xfrm>
            <a:off x="2251100" y="7650950"/>
            <a:ext cx="6433800" cy="10884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400">
                <a:solidFill>
                  <a:schemeClr val="dk2"/>
                </a:solidFill>
                <a:latin typeface="Barlow Semi Condensed"/>
                <a:ea typeface="Barlow Semi Condensed"/>
                <a:cs typeface="Barlow Semi Condensed"/>
                <a:sym typeface="Barlow Semi Condensed"/>
              </a:rPr>
              <a:t>T</a:t>
            </a:r>
            <a:r>
              <a:rPr lang="en" sz="2400">
                <a:solidFill>
                  <a:schemeClr val="dk2"/>
                </a:solidFill>
                <a:latin typeface="Barlow Semi Condensed"/>
                <a:ea typeface="Barlow Semi Condensed"/>
                <a:cs typeface="Barlow Semi Condensed"/>
                <a:sym typeface="Barlow Semi Condensed"/>
              </a:rPr>
              <a:t>o modify this graph, click on it, follow the link, change the data and paste the new graph here</a:t>
            </a:r>
            <a:endParaRPr sz="2400">
              <a:solidFill>
                <a:schemeClr val="dk2"/>
              </a:solidFill>
              <a:latin typeface="Barlow Semi Condensed"/>
              <a:ea typeface="Barlow Semi Condensed"/>
              <a:cs typeface="Barlow Semi Condensed"/>
              <a:sym typeface="Barlow Semi Condensed"/>
            </a:endParaRPr>
          </a:p>
        </p:txBody>
      </p:sp>
      <p:grpSp>
        <p:nvGrpSpPr>
          <p:cNvPr id="2886" name="Google Shape;2886;p50"/>
          <p:cNvGrpSpPr/>
          <p:nvPr/>
        </p:nvGrpSpPr>
        <p:grpSpPr>
          <a:xfrm>
            <a:off x="10362828" y="3051138"/>
            <a:ext cx="513000" cy="580926"/>
            <a:chOff x="-57950750" y="2296300"/>
            <a:chExt cx="279625" cy="316650"/>
          </a:xfrm>
        </p:grpSpPr>
        <p:sp>
          <p:nvSpPr>
            <p:cNvPr id="2887" name="Google Shape;2887;p50"/>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8" name="Google Shape;2888;p50"/>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9" name="Google Shape;2889;p50"/>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0" name="Google Shape;2890;p50"/>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91" name="Google Shape;2891;p50"/>
          <p:cNvGrpSpPr/>
          <p:nvPr/>
        </p:nvGrpSpPr>
        <p:grpSpPr>
          <a:xfrm>
            <a:off x="15279636" y="3049698"/>
            <a:ext cx="585283" cy="583816"/>
            <a:chOff x="-57578225" y="1904075"/>
            <a:chExt cx="319025" cy="318225"/>
          </a:xfrm>
        </p:grpSpPr>
        <p:sp>
          <p:nvSpPr>
            <p:cNvPr id="2892" name="Google Shape;2892;p50"/>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3" name="Google Shape;2893;p50"/>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4" name="Google Shape;2894;p50"/>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5" name="Google Shape;2895;p50"/>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96" name="Google Shape;2896;p50"/>
          <p:cNvGrpSpPr/>
          <p:nvPr/>
        </p:nvGrpSpPr>
        <p:grpSpPr>
          <a:xfrm>
            <a:off x="11619404" y="7491600"/>
            <a:ext cx="2303129" cy="259200"/>
            <a:chOff x="5986376" y="1587999"/>
            <a:chExt cx="1151564" cy="129600"/>
          </a:xfrm>
        </p:grpSpPr>
        <p:sp>
          <p:nvSpPr>
            <p:cNvPr id="2897" name="Google Shape;2897;p50"/>
            <p:cNvSpPr/>
            <p:nvPr/>
          </p:nvSpPr>
          <p:spPr>
            <a:xfrm>
              <a:off x="5986376"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8" name="Google Shape;2898;p50"/>
            <p:cNvSpPr/>
            <p:nvPr/>
          </p:nvSpPr>
          <p:spPr>
            <a:xfrm>
              <a:off x="6241867"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9" name="Google Shape;2899;p50"/>
            <p:cNvSpPr/>
            <p:nvPr/>
          </p:nvSpPr>
          <p:spPr>
            <a:xfrm>
              <a:off x="6500843"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0" name="Google Shape;2900;p50"/>
            <p:cNvSpPr/>
            <p:nvPr/>
          </p:nvSpPr>
          <p:spPr>
            <a:xfrm>
              <a:off x="6756334"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1" name="Google Shape;2901;p50"/>
            <p:cNvSpPr/>
            <p:nvPr/>
          </p:nvSpPr>
          <p:spPr>
            <a:xfrm>
              <a:off x="7008340" y="1587999"/>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02" name="Google Shape;2902;p50"/>
          <p:cNvGrpSpPr/>
          <p:nvPr/>
        </p:nvGrpSpPr>
        <p:grpSpPr>
          <a:xfrm>
            <a:off x="11619404" y="8351150"/>
            <a:ext cx="2303129" cy="259200"/>
            <a:chOff x="5986376" y="2065201"/>
            <a:chExt cx="1151564" cy="129600"/>
          </a:xfrm>
        </p:grpSpPr>
        <p:sp>
          <p:nvSpPr>
            <p:cNvPr id="2903" name="Google Shape;2903;p50"/>
            <p:cNvSpPr/>
            <p:nvPr/>
          </p:nvSpPr>
          <p:spPr>
            <a:xfrm>
              <a:off x="5986376"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4" name="Google Shape;2904;p50"/>
            <p:cNvSpPr/>
            <p:nvPr/>
          </p:nvSpPr>
          <p:spPr>
            <a:xfrm>
              <a:off x="6241867"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5" name="Google Shape;2905;p50"/>
            <p:cNvSpPr/>
            <p:nvPr/>
          </p:nvSpPr>
          <p:spPr>
            <a:xfrm>
              <a:off x="6500843"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6" name="Google Shape;2906;p50"/>
            <p:cNvSpPr/>
            <p:nvPr/>
          </p:nvSpPr>
          <p:spPr>
            <a:xfrm>
              <a:off x="6756334"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7" name="Google Shape;2907;p50"/>
            <p:cNvSpPr/>
            <p:nvPr/>
          </p:nvSpPr>
          <p:spPr>
            <a:xfrm>
              <a:off x="7008340"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08" name="Google Shape;2908;p50"/>
          <p:cNvGrpSpPr/>
          <p:nvPr/>
        </p:nvGrpSpPr>
        <p:grpSpPr>
          <a:xfrm>
            <a:off x="11619404" y="6632352"/>
            <a:ext cx="2303129" cy="259200"/>
            <a:chOff x="5986376" y="1114525"/>
            <a:chExt cx="1151564" cy="129600"/>
          </a:xfrm>
        </p:grpSpPr>
        <p:sp>
          <p:nvSpPr>
            <p:cNvPr id="2909" name="Google Shape;2909;p50"/>
            <p:cNvSpPr/>
            <p:nvPr/>
          </p:nvSpPr>
          <p:spPr>
            <a:xfrm>
              <a:off x="5986376"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0" name="Google Shape;2910;p50"/>
            <p:cNvSpPr/>
            <p:nvPr/>
          </p:nvSpPr>
          <p:spPr>
            <a:xfrm>
              <a:off x="6241867"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1" name="Google Shape;2911;p50"/>
            <p:cNvSpPr/>
            <p:nvPr/>
          </p:nvSpPr>
          <p:spPr>
            <a:xfrm>
              <a:off x="6500843"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2" name="Google Shape;2912;p50"/>
            <p:cNvSpPr/>
            <p:nvPr/>
          </p:nvSpPr>
          <p:spPr>
            <a:xfrm>
              <a:off x="6756334"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3" name="Google Shape;2913;p50"/>
            <p:cNvSpPr/>
            <p:nvPr/>
          </p:nvSpPr>
          <p:spPr>
            <a:xfrm>
              <a:off x="7008340"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914" name="Google Shape;2914;p50"/>
          <p:cNvSpPr txBox="1"/>
          <p:nvPr/>
        </p:nvSpPr>
        <p:spPr>
          <a:xfrm>
            <a:off x="14136624" y="6437652"/>
            <a:ext cx="1975200" cy="6486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Security</a:t>
            </a:r>
            <a:endParaRPr sz="3200">
              <a:solidFill>
                <a:schemeClr val="dk2"/>
              </a:solidFill>
              <a:latin typeface="Barlow Semi Condensed"/>
              <a:ea typeface="Barlow Semi Condensed"/>
              <a:cs typeface="Barlow Semi Condensed"/>
              <a:sym typeface="Barlow Semi Condensed"/>
            </a:endParaRPr>
          </a:p>
        </p:txBody>
      </p:sp>
      <p:sp>
        <p:nvSpPr>
          <p:cNvPr id="2915" name="Google Shape;2915;p50"/>
          <p:cNvSpPr txBox="1"/>
          <p:nvPr/>
        </p:nvSpPr>
        <p:spPr>
          <a:xfrm>
            <a:off x="14136600" y="7296900"/>
            <a:ext cx="1975200" cy="6486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Usability</a:t>
            </a:r>
            <a:endParaRPr sz="3200">
              <a:solidFill>
                <a:schemeClr val="dk2"/>
              </a:solidFill>
              <a:latin typeface="Barlow Semi Condensed"/>
              <a:ea typeface="Barlow Semi Condensed"/>
              <a:cs typeface="Barlow Semi Condensed"/>
              <a:sym typeface="Barlow Semi Condensed"/>
            </a:endParaRPr>
          </a:p>
        </p:txBody>
      </p:sp>
      <p:sp>
        <p:nvSpPr>
          <p:cNvPr id="2916" name="Google Shape;2916;p50"/>
          <p:cNvSpPr txBox="1"/>
          <p:nvPr/>
        </p:nvSpPr>
        <p:spPr>
          <a:xfrm>
            <a:off x="14136601" y="8156450"/>
            <a:ext cx="1975200" cy="6486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Interface</a:t>
            </a:r>
            <a:endParaRPr sz="3200">
              <a:solidFill>
                <a:schemeClr val="dk2"/>
              </a:solidFill>
              <a:latin typeface="Barlow Semi Condensed"/>
              <a:ea typeface="Barlow Semi Condensed"/>
              <a:cs typeface="Barlow Semi Condensed"/>
              <a:sym typeface="Barlow Semi Condensed"/>
            </a:endParaRPr>
          </a:p>
        </p:txBody>
      </p:sp>
      <p:grpSp>
        <p:nvGrpSpPr>
          <p:cNvPr id="2917" name="Google Shape;2917;p50"/>
          <p:cNvGrpSpPr/>
          <p:nvPr/>
        </p:nvGrpSpPr>
        <p:grpSpPr>
          <a:xfrm>
            <a:off x="10455446" y="6516542"/>
            <a:ext cx="436509" cy="490821"/>
            <a:chOff x="2523000" y="1954875"/>
            <a:chExt cx="262325" cy="295000"/>
          </a:xfrm>
        </p:grpSpPr>
        <p:sp>
          <p:nvSpPr>
            <p:cNvPr id="2918" name="Google Shape;2918;p50"/>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9" name="Google Shape;2919;p50"/>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20" name="Google Shape;2920;p50"/>
          <p:cNvGrpSpPr/>
          <p:nvPr/>
        </p:nvGrpSpPr>
        <p:grpSpPr>
          <a:xfrm>
            <a:off x="10452484" y="7365187"/>
            <a:ext cx="455185" cy="512027"/>
            <a:chOff x="3299850" y="238575"/>
            <a:chExt cx="427725" cy="482225"/>
          </a:xfrm>
        </p:grpSpPr>
        <p:sp>
          <p:nvSpPr>
            <p:cNvPr id="2921" name="Google Shape;2921;p5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922" name="Google Shape;2922;p5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923" name="Google Shape;2923;p5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924" name="Google Shape;2924;p5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2925" name="Google Shape;2925;p5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2926" name="Google Shape;2926;p50"/>
          <p:cNvSpPr/>
          <p:nvPr/>
        </p:nvSpPr>
        <p:spPr>
          <a:xfrm>
            <a:off x="10417213" y="8224885"/>
            <a:ext cx="512974" cy="51173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0" name="Shape 2930"/>
        <p:cNvGrpSpPr/>
        <p:nvPr/>
      </p:nvGrpSpPr>
      <p:grpSpPr>
        <a:xfrm>
          <a:off x="0" y="0"/>
          <a:ext cx="0" cy="0"/>
          <a:chOff x="0" y="0"/>
          <a:chExt cx="0" cy="0"/>
        </a:xfrm>
      </p:grpSpPr>
      <p:sp>
        <p:nvSpPr>
          <p:cNvPr id="2931" name="Google Shape;2931;p51"/>
          <p:cNvSpPr txBox="1"/>
          <p:nvPr>
            <p:ph type="title"/>
          </p:nvPr>
        </p:nvSpPr>
        <p:spPr>
          <a:xfrm>
            <a:off x="3646950" y="676656"/>
            <a:ext cx="10993800" cy="1145400"/>
          </a:xfrm>
          <a:prstGeom prst="rect">
            <a:avLst/>
          </a:prstGeom>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a:t>Our Process</a:t>
            </a:r>
            <a:endParaRPr/>
          </a:p>
        </p:txBody>
      </p:sp>
      <p:sp>
        <p:nvSpPr>
          <p:cNvPr id="2932" name="Google Shape;2932;p51"/>
          <p:cNvSpPr txBox="1"/>
          <p:nvPr/>
        </p:nvSpPr>
        <p:spPr>
          <a:xfrm>
            <a:off x="2010900" y="2808148"/>
            <a:ext cx="4438800" cy="12714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Mercury is the closest planet to the Sun</a:t>
            </a:r>
            <a:endParaRPr sz="3200">
              <a:solidFill>
                <a:schemeClr val="dk2"/>
              </a:solidFill>
              <a:latin typeface="Barlow Semi Condensed"/>
              <a:ea typeface="Barlow Semi Condensed"/>
              <a:cs typeface="Barlow Semi Condensed"/>
              <a:sym typeface="Barlow Semi Condensed"/>
            </a:endParaRPr>
          </a:p>
        </p:txBody>
      </p:sp>
      <p:sp>
        <p:nvSpPr>
          <p:cNvPr id="2933" name="Google Shape;2933;p51"/>
          <p:cNvSpPr txBox="1"/>
          <p:nvPr/>
        </p:nvSpPr>
        <p:spPr>
          <a:xfrm>
            <a:off x="8562500" y="2808148"/>
            <a:ext cx="4438800" cy="12714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Venus is the second planet from the Sun</a:t>
            </a:r>
            <a:endParaRPr sz="3200">
              <a:solidFill>
                <a:schemeClr val="dk2"/>
              </a:solidFill>
              <a:latin typeface="Barlow Semi Condensed"/>
              <a:ea typeface="Barlow Semi Condensed"/>
              <a:cs typeface="Barlow Semi Condensed"/>
              <a:sym typeface="Barlow Semi Condensed"/>
            </a:endParaRPr>
          </a:p>
        </p:txBody>
      </p:sp>
      <p:sp>
        <p:nvSpPr>
          <p:cNvPr id="2934" name="Google Shape;2934;p51"/>
          <p:cNvSpPr txBox="1"/>
          <p:nvPr/>
        </p:nvSpPr>
        <p:spPr>
          <a:xfrm>
            <a:off x="5286700" y="7218658"/>
            <a:ext cx="4438800" cy="12714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Jupiter is the biggest planet in the Solar System </a:t>
            </a:r>
            <a:endParaRPr sz="3200">
              <a:solidFill>
                <a:schemeClr val="dk2"/>
              </a:solidFill>
              <a:latin typeface="Barlow Semi Condensed"/>
              <a:ea typeface="Barlow Semi Condensed"/>
              <a:cs typeface="Barlow Semi Condensed"/>
              <a:sym typeface="Barlow Semi Condensed"/>
            </a:endParaRPr>
          </a:p>
        </p:txBody>
      </p:sp>
      <p:sp>
        <p:nvSpPr>
          <p:cNvPr id="2935" name="Google Shape;2935;p51"/>
          <p:cNvSpPr txBox="1"/>
          <p:nvPr/>
        </p:nvSpPr>
        <p:spPr>
          <a:xfrm>
            <a:off x="11838300" y="7218658"/>
            <a:ext cx="4438800" cy="12714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Neptune is the farthest planet from the Sun</a:t>
            </a:r>
            <a:endParaRPr sz="3200">
              <a:solidFill>
                <a:schemeClr val="dk2"/>
              </a:solidFill>
              <a:latin typeface="Barlow Semi Condensed"/>
              <a:ea typeface="Barlow Semi Condensed"/>
              <a:cs typeface="Barlow Semi Condensed"/>
              <a:sym typeface="Barlow Semi Condensed"/>
            </a:endParaRPr>
          </a:p>
        </p:txBody>
      </p:sp>
      <p:grpSp>
        <p:nvGrpSpPr>
          <p:cNvPr id="2936" name="Google Shape;2936;p51"/>
          <p:cNvGrpSpPr/>
          <p:nvPr/>
        </p:nvGrpSpPr>
        <p:grpSpPr>
          <a:xfrm>
            <a:off x="3240398" y="4213948"/>
            <a:ext cx="11800728" cy="3034702"/>
            <a:chOff x="1621724" y="2106974"/>
            <a:chExt cx="5900364" cy="1517351"/>
          </a:xfrm>
        </p:grpSpPr>
        <p:grpSp>
          <p:nvGrpSpPr>
            <p:cNvPr id="2937" name="Google Shape;2937;p51"/>
            <p:cNvGrpSpPr/>
            <p:nvPr/>
          </p:nvGrpSpPr>
          <p:grpSpPr>
            <a:xfrm>
              <a:off x="2604811" y="2884996"/>
              <a:ext cx="4021725" cy="538"/>
              <a:chOff x="3762462" y="2553002"/>
              <a:chExt cx="1121570" cy="150"/>
            </a:xfrm>
          </p:grpSpPr>
          <p:cxnSp>
            <p:nvCxnSpPr>
              <p:cNvPr id="2938" name="Google Shape;2938;p51"/>
              <p:cNvCxnSpPr/>
              <p:nvPr/>
            </p:nvCxnSpPr>
            <p:spPr>
              <a:xfrm>
                <a:off x="4195395"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939" name="Google Shape;2939;p51"/>
              <p:cNvCxnSpPr/>
              <p:nvPr/>
            </p:nvCxnSpPr>
            <p:spPr>
              <a:xfrm>
                <a:off x="4652432"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940" name="Google Shape;2940;p51"/>
              <p:cNvCxnSpPr>
                <a:stCxn id="2941" idx="6"/>
                <a:endCxn id="2942" idx="2"/>
              </p:cNvCxnSpPr>
              <p:nvPr/>
            </p:nvCxnSpPr>
            <p:spPr>
              <a:xfrm>
                <a:off x="3762462" y="2553152"/>
                <a:ext cx="183000" cy="0"/>
              </a:xfrm>
              <a:prstGeom prst="straightConnector1">
                <a:avLst/>
              </a:prstGeom>
              <a:noFill/>
              <a:ln cap="flat" cmpd="sng" w="9525">
                <a:solidFill>
                  <a:srgbClr val="595959"/>
                </a:solidFill>
                <a:prstDash val="solid"/>
                <a:round/>
                <a:headEnd len="med" w="med" type="none"/>
                <a:tailEnd len="med" w="med" type="none"/>
              </a:ln>
            </p:spPr>
          </p:cxnSp>
        </p:grpSp>
        <p:cxnSp>
          <p:nvCxnSpPr>
            <p:cNvPr id="2943" name="Google Shape;2943;p51"/>
            <p:cNvCxnSpPr/>
            <p:nvPr/>
          </p:nvCxnSpPr>
          <p:spPr>
            <a:xfrm>
              <a:off x="3752008" y="3186309"/>
              <a:ext cx="0" cy="358221"/>
            </a:xfrm>
            <a:prstGeom prst="straightConnector1">
              <a:avLst/>
            </a:prstGeom>
            <a:noFill/>
            <a:ln cap="flat" cmpd="sng" w="9525">
              <a:solidFill>
                <a:schemeClr val="dk2"/>
              </a:solidFill>
              <a:prstDash val="solid"/>
              <a:round/>
              <a:headEnd len="med" w="med" type="none"/>
              <a:tailEnd len="med" w="med" type="none"/>
            </a:ln>
          </p:spPr>
        </p:cxnSp>
        <p:grpSp>
          <p:nvGrpSpPr>
            <p:cNvPr id="2944" name="Google Shape;2944;p51"/>
            <p:cNvGrpSpPr/>
            <p:nvPr/>
          </p:nvGrpSpPr>
          <p:grpSpPr>
            <a:xfrm>
              <a:off x="3261117" y="2393765"/>
              <a:ext cx="983055" cy="983055"/>
              <a:chOff x="3347725" y="2480342"/>
              <a:chExt cx="810032" cy="810032"/>
            </a:xfrm>
          </p:grpSpPr>
          <p:sp>
            <p:nvSpPr>
              <p:cNvPr id="2942" name="Google Shape;2942;p51"/>
              <p:cNvSpPr/>
              <p:nvPr/>
            </p:nvSpPr>
            <p:spPr>
              <a:xfrm>
                <a:off x="3347725" y="2480342"/>
                <a:ext cx="810032" cy="810032"/>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5" name="Google Shape;2945;p51"/>
              <p:cNvSpPr/>
              <p:nvPr/>
            </p:nvSpPr>
            <p:spPr>
              <a:xfrm>
                <a:off x="3451091" y="2583719"/>
                <a:ext cx="603490" cy="60349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2946" name="Google Shape;2946;p51"/>
            <p:cNvCxnSpPr>
              <a:stCxn id="2947" idx="0"/>
            </p:cNvCxnSpPr>
            <p:nvPr/>
          </p:nvCxnSpPr>
          <p:spPr>
            <a:xfrm rot="10800000">
              <a:off x="5391613" y="2122099"/>
              <a:ext cx="0" cy="396900"/>
            </a:xfrm>
            <a:prstGeom prst="straightConnector1">
              <a:avLst/>
            </a:prstGeom>
            <a:noFill/>
            <a:ln cap="flat" cmpd="sng" w="9525">
              <a:solidFill>
                <a:schemeClr val="dk2"/>
              </a:solidFill>
              <a:prstDash val="solid"/>
              <a:round/>
              <a:headEnd len="med" w="med" type="none"/>
              <a:tailEnd len="med" w="med" type="none"/>
            </a:ln>
          </p:spPr>
        </p:cxnSp>
        <p:grpSp>
          <p:nvGrpSpPr>
            <p:cNvPr id="2948" name="Google Shape;2948;p51"/>
            <p:cNvGrpSpPr/>
            <p:nvPr/>
          </p:nvGrpSpPr>
          <p:grpSpPr>
            <a:xfrm>
              <a:off x="4899976" y="2393376"/>
              <a:ext cx="983044" cy="983044"/>
              <a:chOff x="4987056" y="2480342"/>
              <a:chExt cx="808956" cy="808956"/>
            </a:xfrm>
          </p:grpSpPr>
          <p:sp>
            <p:nvSpPr>
              <p:cNvPr id="2949" name="Google Shape;2949;p51"/>
              <p:cNvSpPr/>
              <p:nvPr/>
            </p:nvSpPr>
            <p:spPr>
              <a:xfrm>
                <a:off x="4987056" y="2480342"/>
                <a:ext cx="808956" cy="808956"/>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7" name="Google Shape;2947;p51"/>
              <p:cNvSpPr/>
              <p:nvPr/>
            </p:nvSpPr>
            <p:spPr>
              <a:xfrm>
                <a:off x="5090423" y="2583719"/>
                <a:ext cx="602414" cy="602414"/>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2950" name="Google Shape;2950;p51"/>
            <p:cNvCxnSpPr/>
            <p:nvPr/>
          </p:nvCxnSpPr>
          <p:spPr>
            <a:xfrm>
              <a:off x="7031106" y="3186309"/>
              <a:ext cx="0" cy="357146"/>
            </a:xfrm>
            <a:prstGeom prst="straightConnector1">
              <a:avLst/>
            </a:prstGeom>
            <a:noFill/>
            <a:ln cap="flat" cmpd="sng" w="9525">
              <a:solidFill>
                <a:schemeClr val="dk2"/>
              </a:solidFill>
              <a:prstDash val="solid"/>
              <a:round/>
              <a:headEnd len="med" w="med" type="none"/>
              <a:tailEnd len="med" w="med" type="none"/>
            </a:ln>
          </p:spPr>
        </p:cxnSp>
        <p:grpSp>
          <p:nvGrpSpPr>
            <p:cNvPr id="2951" name="Google Shape;2951;p51"/>
            <p:cNvGrpSpPr/>
            <p:nvPr/>
          </p:nvGrpSpPr>
          <p:grpSpPr>
            <a:xfrm>
              <a:off x="6539045" y="2393178"/>
              <a:ext cx="983044" cy="983044"/>
              <a:chOff x="6626363" y="2480342"/>
              <a:chExt cx="808956" cy="808956"/>
            </a:xfrm>
          </p:grpSpPr>
          <p:sp>
            <p:nvSpPr>
              <p:cNvPr id="2952" name="Google Shape;2952;p51"/>
              <p:cNvSpPr/>
              <p:nvPr/>
            </p:nvSpPr>
            <p:spPr>
              <a:xfrm>
                <a:off x="6626363" y="2480342"/>
                <a:ext cx="808956" cy="808956"/>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3" name="Google Shape;2953;p51"/>
              <p:cNvSpPr/>
              <p:nvPr/>
            </p:nvSpPr>
            <p:spPr>
              <a:xfrm>
                <a:off x="6729729" y="2583719"/>
                <a:ext cx="602414" cy="602414"/>
              </a:xfrm>
              <a:prstGeom prst="ellipse">
                <a:avLst/>
              </a:prstGeom>
              <a:solidFill>
                <a:schemeClr val="lt1"/>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2954" name="Google Shape;2954;p51"/>
            <p:cNvCxnSpPr>
              <a:stCxn id="2955" idx="0"/>
            </p:cNvCxnSpPr>
            <p:nvPr/>
          </p:nvCxnSpPr>
          <p:spPr>
            <a:xfrm rot="10800000">
              <a:off x="2113432" y="2122227"/>
              <a:ext cx="0" cy="397200"/>
            </a:xfrm>
            <a:prstGeom prst="straightConnector1">
              <a:avLst/>
            </a:prstGeom>
            <a:noFill/>
            <a:ln cap="flat" cmpd="sng" w="9525">
              <a:solidFill>
                <a:schemeClr val="dk2"/>
              </a:solidFill>
              <a:prstDash val="solid"/>
              <a:round/>
              <a:headEnd len="med" w="med" type="none"/>
              <a:tailEnd len="med" w="med" type="none"/>
            </a:ln>
          </p:spPr>
        </p:cxnSp>
        <p:grpSp>
          <p:nvGrpSpPr>
            <p:cNvPr id="2956" name="Google Shape;2956;p51"/>
            <p:cNvGrpSpPr/>
            <p:nvPr/>
          </p:nvGrpSpPr>
          <p:grpSpPr>
            <a:xfrm>
              <a:off x="1621724" y="2393805"/>
              <a:ext cx="983087" cy="983459"/>
              <a:chOff x="1708681" y="2480698"/>
              <a:chExt cx="809125" cy="809432"/>
            </a:xfrm>
          </p:grpSpPr>
          <p:sp>
            <p:nvSpPr>
              <p:cNvPr id="2941" name="Google Shape;2941;p51"/>
              <p:cNvSpPr/>
              <p:nvPr/>
            </p:nvSpPr>
            <p:spPr>
              <a:xfrm>
                <a:off x="1708681" y="2480698"/>
                <a:ext cx="809125" cy="809432"/>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5" name="Google Shape;2955;p51"/>
              <p:cNvSpPr/>
              <p:nvPr/>
            </p:nvSpPr>
            <p:spPr>
              <a:xfrm>
                <a:off x="1812063" y="2584091"/>
                <a:ext cx="602631" cy="602631"/>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957" name="Google Shape;2957;p51"/>
            <p:cNvSpPr/>
            <p:nvPr/>
          </p:nvSpPr>
          <p:spPr>
            <a:xfrm>
              <a:off x="2073125" y="2106975"/>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8" name="Google Shape;2958;p51"/>
            <p:cNvSpPr/>
            <p:nvPr/>
          </p:nvSpPr>
          <p:spPr>
            <a:xfrm>
              <a:off x="5351645" y="2106974"/>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9" name="Google Shape;2959;p51"/>
            <p:cNvSpPr/>
            <p:nvPr/>
          </p:nvSpPr>
          <p:spPr>
            <a:xfrm>
              <a:off x="3711575" y="3544525"/>
              <a:ext cx="79800" cy="79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0" name="Google Shape;2960;p51"/>
            <p:cNvSpPr/>
            <p:nvPr/>
          </p:nvSpPr>
          <p:spPr>
            <a:xfrm>
              <a:off x="6990966" y="3544525"/>
              <a:ext cx="79800" cy="79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961" name="Google Shape;2961;p51"/>
          <p:cNvSpPr txBox="1"/>
          <p:nvPr/>
        </p:nvSpPr>
        <p:spPr>
          <a:xfrm>
            <a:off x="3525894" y="5447819"/>
            <a:ext cx="1408800" cy="567000"/>
          </a:xfrm>
          <a:prstGeom prst="rect">
            <a:avLst/>
          </a:prstGeom>
          <a:noFill/>
          <a:ln>
            <a:noFill/>
          </a:ln>
        </p:spPr>
        <p:txBody>
          <a:bodyPr anchorCtr="0" anchor="ctr" bIns="182850" lIns="182850" spcFirstLastPara="1" rIns="182850" wrap="square" tIns="182850">
            <a:noAutofit/>
          </a:bodyPr>
          <a:lstStyle/>
          <a:p>
            <a:pPr indent="0" lvl="0" marL="0" rtl="0" algn="ctr">
              <a:lnSpc>
                <a:spcPct val="100000"/>
              </a:lnSpc>
              <a:spcBef>
                <a:spcPts val="0"/>
              </a:spcBef>
              <a:spcAft>
                <a:spcPts val="0"/>
              </a:spcAft>
              <a:buNone/>
            </a:pPr>
            <a:r>
              <a:rPr lang="en" sz="3600">
                <a:solidFill>
                  <a:schemeClr val="lt1"/>
                </a:solidFill>
                <a:latin typeface="Barlow Semi Condensed Medium"/>
                <a:ea typeface="Barlow Semi Condensed Medium"/>
                <a:cs typeface="Barlow Semi Condensed Medium"/>
                <a:sym typeface="Barlow Semi Condensed Medium"/>
              </a:rPr>
              <a:t>Day 1</a:t>
            </a:r>
            <a:endParaRPr sz="3600">
              <a:solidFill>
                <a:schemeClr val="lt1"/>
              </a:solidFill>
              <a:latin typeface="Barlow Semi Condensed Medium"/>
              <a:ea typeface="Barlow Semi Condensed Medium"/>
              <a:cs typeface="Barlow Semi Condensed Medium"/>
              <a:sym typeface="Barlow Semi Condensed Medium"/>
            </a:endParaRPr>
          </a:p>
        </p:txBody>
      </p:sp>
      <p:sp>
        <p:nvSpPr>
          <p:cNvPr id="2962" name="Google Shape;2962;p51"/>
          <p:cNvSpPr txBox="1"/>
          <p:nvPr/>
        </p:nvSpPr>
        <p:spPr>
          <a:xfrm>
            <a:off x="6801694" y="5488469"/>
            <a:ext cx="1408800" cy="567000"/>
          </a:xfrm>
          <a:prstGeom prst="rect">
            <a:avLst/>
          </a:prstGeom>
          <a:noFill/>
          <a:ln>
            <a:noFill/>
          </a:ln>
        </p:spPr>
        <p:txBody>
          <a:bodyPr anchorCtr="0" anchor="ctr" bIns="182850" lIns="182850" spcFirstLastPara="1" rIns="182850" wrap="square" tIns="182850">
            <a:noAutofit/>
          </a:bodyPr>
          <a:lstStyle/>
          <a:p>
            <a:pPr indent="0" lvl="0" marL="0" rtl="0" algn="ctr">
              <a:lnSpc>
                <a:spcPct val="100000"/>
              </a:lnSpc>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Day 2</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2963" name="Google Shape;2963;p51"/>
          <p:cNvSpPr txBox="1"/>
          <p:nvPr/>
        </p:nvSpPr>
        <p:spPr>
          <a:xfrm>
            <a:off x="10077494" y="5488469"/>
            <a:ext cx="1408800" cy="567000"/>
          </a:xfrm>
          <a:prstGeom prst="rect">
            <a:avLst/>
          </a:prstGeom>
          <a:noFill/>
          <a:ln>
            <a:noFill/>
          </a:ln>
        </p:spPr>
        <p:txBody>
          <a:bodyPr anchorCtr="0" anchor="ctr" bIns="182850" lIns="182850" spcFirstLastPara="1" rIns="182850" wrap="square" tIns="182850">
            <a:noAutofit/>
          </a:bodyPr>
          <a:lstStyle/>
          <a:p>
            <a:pPr indent="0" lvl="0" marL="0" rtl="0" algn="ctr">
              <a:lnSpc>
                <a:spcPct val="100000"/>
              </a:lnSpc>
              <a:spcBef>
                <a:spcPts val="0"/>
              </a:spcBef>
              <a:spcAft>
                <a:spcPts val="0"/>
              </a:spcAft>
              <a:buNone/>
            </a:pPr>
            <a:r>
              <a:rPr lang="en" sz="3600">
                <a:solidFill>
                  <a:schemeClr val="lt1"/>
                </a:solidFill>
                <a:latin typeface="Barlow Semi Condensed Medium"/>
                <a:ea typeface="Barlow Semi Condensed Medium"/>
                <a:cs typeface="Barlow Semi Condensed Medium"/>
                <a:sym typeface="Barlow Semi Condensed Medium"/>
              </a:rPr>
              <a:t>Day 3</a:t>
            </a:r>
            <a:endParaRPr sz="3600">
              <a:solidFill>
                <a:schemeClr val="lt1"/>
              </a:solidFill>
              <a:latin typeface="Barlow Semi Condensed Medium"/>
              <a:ea typeface="Barlow Semi Condensed Medium"/>
              <a:cs typeface="Barlow Semi Condensed Medium"/>
              <a:sym typeface="Barlow Semi Condensed Medium"/>
            </a:endParaRPr>
          </a:p>
        </p:txBody>
      </p:sp>
      <p:sp>
        <p:nvSpPr>
          <p:cNvPr id="2964" name="Google Shape;2964;p51"/>
          <p:cNvSpPr txBox="1"/>
          <p:nvPr/>
        </p:nvSpPr>
        <p:spPr>
          <a:xfrm>
            <a:off x="13353294" y="5488469"/>
            <a:ext cx="1408800" cy="567000"/>
          </a:xfrm>
          <a:prstGeom prst="rect">
            <a:avLst/>
          </a:prstGeom>
          <a:noFill/>
          <a:ln>
            <a:noFill/>
          </a:ln>
        </p:spPr>
        <p:txBody>
          <a:bodyPr anchorCtr="0" anchor="ctr" bIns="182850" lIns="182850" spcFirstLastPara="1" rIns="182850" wrap="square" tIns="182850">
            <a:noAutofit/>
          </a:bodyPr>
          <a:lstStyle/>
          <a:p>
            <a:pPr indent="0" lvl="0" marL="0" rtl="0" algn="ctr">
              <a:lnSpc>
                <a:spcPct val="100000"/>
              </a:lnSpc>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Day 4</a:t>
            </a:r>
            <a:endParaRPr sz="36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8" name="Shape 2968"/>
        <p:cNvGrpSpPr/>
        <p:nvPr/>
      </p:nvGrpSpPr>
      <p:grpSpPr>
        <a:xfrm>
          <a:off x="0" y="0"/>
          <a:ext cx="0" cy="0"/>
          <a:chOff x="0" y="0"/>
          <a:chExt cx="0" cy="0"/>
        </a:xfrm>
      </p:grpSpPr>
      <p:sp>
        <p:nvSpPr>
          <p:cNvPr id="2969" name="Google Shape;2969;p52"/>
          <p:cNvSpPr txBox="1"/>
          <p:nvPr>
            <p:ph type="title"/>
          </p:nvPr>
        </p:nvSpPr>
        <p:spPr>
          <a:xfrm>
            <a:off x="5248656" y="2243090"/>
            <a:ext cx="7809000" cy="3804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20000"/>
              <a:t>Whoa!</a:t>
            </a:r>
            <a:endParaRPr sz="20000"/>
          </a:p>
        </p:txBody>
      </p:sp>
      <p:sp>
        <p:nvSpPr>
          <p:cNvPr id="2970" name="Google Shape;2970;p52"/>
          <p:cNvSpPr txBox="1"/>
          <p:nvPr>
            <p:ph idx="1" type="subTitle"/>
          </p:nvPr>
        </p:nvSpPr>
        <p:spPr>
          <a:xfrm>
            <a:off x="5867050" y="5399834"/>
            <a:ext cx="6553800" cy="1737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t>This </a:t>
            </a:r>
            <a:r>
              <a:rPr lang="en"/>
              <a:t>could be the part of the presentation where you can introduce yourself, write your email…</a:t>
            </a:r>
            <a:endParaRPr/>
          </a:p>
          <a:p>
            <a:pPr indent="0" lvl="0" marL="0" rtl="0" algn="ctr">
              <a:spcBef>
                <a:spcPts val="0"/>
              </a:spcBef>
              <a:spcAft>
                <a:spcPts val="0"/>
              </a:spcAft>
              <a:buClr>
                <a:schemeClr val="dk1"/>
              </a:buClr>
              <a:buSzPts val="2200"/>
              <a:buFont typeface="Arial"/>
              <a:buNone/>
            </a:pPr>
            <a:r>
              <a:t/>
            </a:r>
            <a:endParaRPr/>
          </a:p>
          <a:p>
            <a:pPr indent="0" lvl="0" marL="0" rtl="0" algn="ctr">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4" name="Shape 2974"/>
        <p:cNvGrpSpPr/>
        <p:nvPr/>
      </p:nvGrpSpPr>
      <p:grpSpPr>
        <a:xfrm>
          <a:off x="0" y="0"/>
          <a:ext cx="0" cy="0"/>
          <a:chOff x="0" y="0"/>
          <a:chExt cx="0" cy="0"/>
        </a:xfrm>
      </p:grpSpPr>
      <p:sp>
        <p:nvSpPr>
          <p:cNvPr id="2975" name="Google Shape;2975;p53"/>
          <p:cNvSpPr txBox="1"/>
          <p:nvPr>
            <p:ph type="title"/>
          </p:nvPr>
        </p:nvSpPr>
        <p:spPr>
          <a:xfrm>
            <a:off x="4416350" y="685550"/>
            <a:ext cx="94554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Our Consultants</a:t>
            </a:r>
            <a:endParaRPr/>
          </a:p>
        </p:txBody>
      </p:sp>
      <p:grpSp>
        <p:nvGrpSpPr>
          <p:cNvPr id="2976" name="Google Shape;2976;p53"/>
          <p:cNvGrpSpPr/>
          <p:nvPr/>
        </p:nvGrpSpPr>
        <p:grpSpPr>
          <a:xfrm>
            <a:off x="3960750" y="2149577"/>
            <a:ext cx="10366500" cy="7083573"/>
            <a:chOff x="277900" y="420125"/>
            <a:chExt cx="6852525" cy="4682425"/>
          </a:xfrm>
        </p:grpSpPr>
        <p:sp>
          <p:nvSpPr>
            <p:cNvPr id="2977" name="Google Shape;2977;p53"/>
            <p:cNvSpPr/>
            <p:nvPr/>
          </p:nvSpPr>
          <p:spPr>
            <a:xfrm>
              <a:off x="277900" y="420125"/>
              <a:ext cx="6852525" cy="4609425"/>
            </a:xfrm>
            <a:custGeom>
              <a:rect b="b" l="l" r="r" t="t"/>
              <a:pathLst>
                <a:path extrusionOk="0" h="184377" w="274101">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8" name="Google Shape;2978;p53"/>
            <p:cNvSpPr/>
            <p:nvPr/>
          </p:nvSpPr>
          <p:spPr>
            <a:xfrm>
              <a:off x="582900" y="420200"/>
              <a:ext cx="6424600" cy="4609350"/>
            </a:xfrm>
            <a:custGeom>
              <a:rect b="b" l="l" r="r" t="t"/>
              <a:pathLst>
                <a:path extrusionOk="0" h="184374" w="256984">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9" name="Google Shape;2979;p53"/>
            <p:cNvSpPr/>
            <p:nvPr/>
          </p:nvSpPr>
          <p:spPr>
            <a:xfrm>
              <a:off x="702125" y="5036900"/>
              <a:ext cx="6191675" cy="65650"/>
            </a:xfrm>
            <a:custGeom>
              <a:rect b="b" l="l" r="r" t="t"/>
              <a:pathLst>
                <a:path extrusionOk="0" h="2626" w="247667">
                  <a:moveTo>
                    <a:pt x="1" y="1"/>
                  </a:moveTo>
                  <a:lnTo>
                    <a:pt x="1" y="2626"/>
                  </a:lnTo>
                  <a:lnTo>
                    <a:pt x="247667" y="2626"/>
                  </a:lnTo>
                  <a:lnTo>
                    <a:pt x="24766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0" name="Google Shape;2980;p53"/>
            <p:cNvSpPr/>
            <p:nvPr/>
          </p:nvSpPr>
          <p:spPr>
            <a:xfrm>
              <a:off x="665175" y="3566050"/>
              <a:ext cx="125725" cy="97450"/>
            </a:xfrm>
            <a:custGeom>
              <a:rect b="b" l="l" r="r" t="t"/>
              <a:pathLst>
                <a:path extrusionOk="0" h="3898" w="5029">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1" name="Google Shape;2981;p53"/>
            <p:cNvSpPr/>
            <p:nvPr/>
          </p:nvSpPr>
          <p:spPr>
            <a:xfrm>
              <a:off x="667950" y="3411900"/>
              <a:ext cx="777325" cy="1632425"/>
            </a:xfrm>
            <a:custGeom>
              <a:rect b="b" l="l" r="r" t="t"/>
              <a:pathLst>
                <a:path extrusionOk="0" h="65297" w="31093">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2" name="Google Shape;2982;p53"/>
            <p:cNvSpPr/>
            <p:nvPr/>
          </p:nvSpPr>
          <p:spPr>
            <a:xfrm>
              <a:off x="1174425" y="3532200"/>
              <a:ext cx="91525" cy="134975"/>
            </a:xfrm>
            <a:custGeom>
              <a:rect b="b" l="l" r="r" t="t"/>
              <a:pathLst>
                <a:path extrusionOk="0" h="5399" w="3661">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3" name="Google Shape;2983;p53"/>
            <p:cNvSpPr/>
            <p:nvPr/>
          </p:nvSpPr>
          <p:spPr>
            <a:xfrm>
              <a:off x="4182000" y="4206925"/>
              <a:ext cx="147900" cy="871025"/>
            </a:xfrm>
            <a:custGeom>
              <a:rect b="b" l="l" r="r" t="t"/>
              <a:pathLst>
                <a:path extrusionOk="0" h="34841" w="5916">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4" name="Google Shape;2984;p53"/>
            <p:cNvSpPr/>
            <p:nvPr/>
          </p:nvSpPr>
          <p:spPr>
            <a:xfrm>
              <a:off x="4173675" y="4199525"/>
              <a:ext cx="163625" cy="886400"/>
            </a:xfrm>
            <a:custGeom>
              <a:rect b="b" l="l" r="r" t="t"/>
              <a:pathLst>
                <a:path extrusionOk="0" h="35456" w="6545">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5" name="Google Shape;2985;p53"/>
            <p:cNvSpPr/>
            <p:nvPr/>
          </p:nvSpPr>
          <p:spPr>
            <a:xfrm>
              <a:off x="3355700"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6" name="Google Shape;2986;p53"/>
            <p:cNvSpPr/>
            <p:nvPr/>
          </p:nvSpPr>
          <p:spPr>
            <a:xfrm>
              <a:off x="3348300"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7" name="Google Shape;2987;p53"/>
            <p:cNvSpPr/>
            <p:nvPr/>
          </p:nvSpPr>
          <p:spPr>
            <a:xfrm>
              <a:off x="3415775" y="3231825"/>
              <a:ext cx="889175" cy="1075875"/>
            </a:xfrm>
            <a:custGeom>
              <a:rect b="b" l="l" r="r" t="t"/>
              <a:pathLst>
                <a:path extrusionOk="0" h="43035" w="35567">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8" name="Google Shape;2988;p53"/>
            <p:cNvSpPr/>
            <p:nvPr/>
          </p:nvSpPr>
          <p:spPr>
            <a:xfrm>
              <a:off x="3410225" y="3223500"/>
              <a:ext cx="898425" cy="1091575"/>
            </a:xfrm>
            <a:custGeom>
              <a:rect b="b" l="l" r="r" t="t"/>
              <a:pathLst>
                <a:path extrusionOk="0" h="43663" w="35937">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9" name="Google Shape;2989;p53"/>
            <p:cNvSpPr/>
            <p:nvPr/>
          </p:nvSpPr>
          <p:spPr>
            <a:xfrm>
              <a:off x="3388050" y="4095075"/>
              <a:ext cx="902100" cy="212625"/>
            </a:xfrm>
            <a:custGeom>
              <a:rect b="b" l="l" r="r" t="t"/>
              <a:pathLst>
                <a:path extrusionOk="0" h="8505" w="36084">
                  <a:moveTo>
                    <a:pt x="0" y="1"/>
                  </a:moveTo>
                  <a:lnTo>
                    <a:pt x="0" y="8504"/>
                  </a:lnTo>
                  <a:lnTo>
                    <a:pt x="36084" y="8504"/>
                  </a:lnTo>
                  <a:lnTo>
                    <a:pt x="36084"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0" name="Google Shape;2990;p53"/>
            <p:cNvSpPr/>
            <p:nvPr/>
          </p:nvSpPr>
          <p:spPr>
            <a:xfrm>
              <a:off x="3380650" y="4086775"/>
              <a:ext cx="916900" cy="228300"/>
            </a:xfrm>
            <a:custGeom>
              <a:rect b="b" l="l" r="r" t="t"/>
              <a:pathLst>
                <a:path extrusionOk="0" h="9132" w="36676">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1" name="Google Shape;2991;p53"/>
            <p:cNvSpPr/>
            <p:nvPr/>
          </p:nvSpPr>
          <p:spPr>
            <a:xfrm>
              <a:off x="3342750" y="3850150"/>
              <a:ext cx="116500" cy="457550"/>
            </a:xfrm>
            <a:custGeom>
              <a:rect b="b" l="l" r="r" t="t"/>
              <a:pathLst>
                <a:path extrusionOk="0" h="18302" w="466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2" name="Google Shape;2992;p53"/>
            <p:cNvSpPr/>
            <p:nvPr/>
          </p:nvSpPr>
          <p:spPr>
            <a:xfrm>
              <a:off x="3335375" y="3842750"/>
              <a:ext cx="131250" cy="472325"/>
            </a:xfrm>
            <a:custGeom>
              <a:rect b="b" l="l" r="r" t="t"/>
              <a:pathLst>
                <a:path extrusionOk="0" h="18893" w="525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3" name="Google Shape;2993;p53"/>
            <p:cNvSpPr/>
            <p:nvPr/>
          </p:nvSpPr>
          <p:spPr>
            <a:xfrm>
              <a:off x="4225425" y="3850150"/>
              <a:ext cx="116500" cy="457550"/>
            </a:xfrm>
            <a:custGeom>
              <a:rect b="b" l="l" r="r" t="t"/>
              <a:pathLst>
                <a:path extrusionOk="0" h="18302" w="466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4" name="Google Shape;2994;p53"/>
            <p:cNvSpPr/>
            <p:nvPr/>
          </p:nvSpPr>
          <p:spPr>
            <a:xfrm>
              <a:off x="4218050" y="3842750"/>
              <a:ext cx="131250" cy="472325"/>
            </a:xfrm>
            <a:custGeom>
              <a:rect b="b" l="l" r="r" t="t"/>
              <a:pathLst>
                <a:path extrusionOk="0" h="18893" w="525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5" name="Google Shape;2995;p53"/>
            <p:cNvSpPr/>
            <p:nvPr/>
          </p:nvSpPr>
          <p:spPr>
            <a:xfrm>
              <a:off x="3548875" y="3556225"/>
              <a:ext cx="574000" cy="329075"/>
            </a:xfrm>
            <a:custGeom>
              <a:rect b="b" l="l" r="r" t="t"/>
              <a:pathLst>
                <a:path extrusionOk="0" h="13163" w="22960">
                  <a:moveTo>
                    <a:pt x="0" y="1"/>
                  </a:moveTo>
                  <a:lnTo>
                    <a:pt x="1294" y="13162"/>
                  </a:lnTo>
                  <a:lnTo>
                    <a:pt x="21665" y="13162"/>
                  </a:lnTo>
                  <a:lnTo>
                    <a:pt x="2295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6" name="Google Shape;2996;p53"/>
            <p:cNvSpPr/>
            <p:nvPr/>
          </p:nvSpPr>
          <p:spPr>
            <a:xfrm>
              <a:off x="3541475" y="3548850"/>
              <a:ext cx="588775" cy="343850"/>
            </a:xfrm>
            <a:custGeom>
              <a:rect b="b" l="l" r="r" t="t"/>
              <a:pathLst>
                <a:path extrusionOk="0" h="13754" w="23551">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7" name="Google Shape;2997;p53"/>
            <p:cNvSpPr/>
            <p:nvPr/>
          </p:nvSpPr>
          <p:spPr>
            <a:xfrm>
              <a:off x="3337225" y="3015525"/>
              <a:ext cx="1061075" cy="603575"/>
            </a:xfrm>
            <a:custGeom>
              <a:rect b="b" l="l" r="r" t="t"/>
              <a:pathLst>
                <a:path extrusionOk="0" h="24143" w="42443">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8" name="Google Shape;2998;p53"/>
            <p:cNvSpPr/>
            <p:nvPr/>
          </p:nvSpPr>
          <p:spPr>
            <a:xfrm>
              <a:off x="3328900" y="3008150"/>
              <a:ext cx="1076800" cy="619275"/>
            </a:xfrm>
            <a:custGeom>
              <a:rect b="b" l="l" r="r" t="t"/>
              <a:pathLst>
                <a:path extrusionOk="0" h="24771" w="43072">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9" name="Google Shape;2999;p53"/>
            <p:cNvSpPr/>
            <p:nvPr/>
          </p:nvSpPr>
          <p:spPr>
            <a:xfrm>
              <a:off x="3938900" y="2856775"/>
              <a:ext cx="52725" cy="82300"/>
            </a:xfrm>
            <a:custGeom>
              <a:rect b="b" l="l" r="r" t="t"/>
              <a:pathLst>
                <a:path extrusionOk="0" h="3292" w="2109">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0" name="Google Shape;3000;p53"/>
            <p:cNvSpPr/>
            <p:nvPr/>
          </p:nvSpPr>
          <p:spPr>
            <a:xfrm>
              <a:off x="3930600" y="2849175"/>
              <a:ext cx="65650" cy="98000"/>
            </a:xfrm>
            <a:custGeom>
              <a:rect b="b" l="l" r="r" t="t"/>
              <a:pathLst>
                <a:path extrusionOk="0" h="3920" w="2626">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1" name="Google Shape;3001;p53"/>
            <p:cNvSpPr/>
            <p:nvPr/>
          </p:nvSpPr>
          <p:spPr>
            <a:xfrm>
              <a:off x="3667175" y="2856775"/>
              <a:ext cx="53625" cy="82300"/>
            </a:xfrm>
            <a:custGeom>
              <a:rect b="b" l="l" r="r" t="t"/>
              <a:pathLst>
                <a:path extrusionOk="0" h="3292" w="2145">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2" name="Google Shape;3002;p53"/>
            <p:cNvSpPr/>
            <p:nvPr/>
          </p:nvSpPr>
          <p:spPr>
            <a:xfrm>
              <a:off x="3662550" y="2849175"/>
              <a:ext cx="65650" cy="98000"/>
            </a:xfrm>
            <a:custGeom>
              <a:rect b="b" l="l" r="r" t="t"/>
              <a:pathLst>
                <a:path extrusionOk="0" h="3920" w="2626">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3" name="Google Shape;3003;p53"/>
            <p:cNvSpPr/>
            <p:nvPr/>
          </p:nvSpPr>
          <p:spPr>
            <a:xfrm>
              <a:off x="3694900" y="2954900"/>
              <a:ext cx="289325" cy="233500"/>
            </a:xfrm>
            <a:custGeom>
              <a:rect b="b" l="l" r="r" t="t"/>
              <a:pathLst>
                <a:path extrusionOk="0" h="9340" w="11573">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4" name="Google Shape;3004;p53"/>
            <p:cNvSpPr/>
            <p:nvPr/>
          </p:nvSpPr>
          <p:spPr>
            <a:xfrm>
              <a:off x="3687500" y="2947150"/>
              <a:ext cx="305050" cy="249100"/>
            </a:xfrm>
            <a:custGeom>
              <a:rect b="b" l="l" r="r" t="t"/>
              <a:pathLst>
                <a:path extrusionOk="0" h="9964" w="12202">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5" name="Google Shape;3005;p53"/>
            <p:cNvSpPr/>
            <p:nvPr/>
          </p:nvSpPr>
          <p:spPr>
            <a:xfrm>
              <a:off x="3761450" y="3038650"/>
              <a:ext cx="139600" cy="207225"/>
            </a:xfrm>
            <a:custGeom>
              <a:rect b="b" l="l" r="r" t="t"/>
              <a:pathLst>
                <a:path extrusionOk="0" h="8289" w="5584">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6" name="Google Shape;3006;p53"/>
            <p:cNvSpPr/>
            <p:nvPr/>
          </p:nvSpPr>
          <p:spPr>
            <a:xfrm>
              <a:off x="3753125" y="3030800"/>
              <a:ext cx="155300" cy="223225"/>
            </a:xfrm>
            <a:custGeom>
              <a:rect b="b" l="l" r="r" t="t"/>
              <a:pathLst>
                <a:path extrusionOk="0" h="8929" w="6212">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7" name="Google Shape;3007;p53"/>
            <p:cNvSpPr/>
            <p:nvPr/>
          </p:nvSpPr>
          <p:spPr>
            <a:xfrm>
              <a:off x="3715250" y="2777775"/>
              <a:ext cx="241250" cy="327075"/>
            </a:xfrm>
            <a:custGeom>
              <a:rect b="b" l="l" r="r" t="t"/>
              <a:pathLst>
                <a:path extrusionOk="0" h="13083" w="965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8" name="Google Shape;3008;p53"/>
            <p:cNvSpPr/>
            <p:nvPr/>
          </p:nvSpPr>
          <p:spPr>
            <a:xfrm>
              <a:off x="3707850" y="2769675"/>
              <a:ext cx="256050" cy="342925"/>
            </a:xfrm>
            <a:custGeom>
              <a:rect b="b" l="l" r="r" t="t"/>
              <a:pathLst>
                <a:path extrusionOk="0" h="13717" w="10242">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9" name="Google Shape;3009;p53"/>
            <p:cNvSpPr/>
            <p:nvPr/>
          </p:nvSpPr>
          <p:spPr>
            <a:xfrm>
              <a:off x="3659775" y="2613900"/>
              <a:ext cx="321675" cy="302000"/>
            </a:xfrm>
            <a:custGeom>
              <a:rect b="b" l="l" r="r" t="t"/>
              <a:pathLst>
                <a:path extrusionOk="0" h="12080" w="12867">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0" name="Google Shape;3010;p53"/>
            <p:cNvSpPr/>
            <p:nvPr/>
          </p:nvSpPr>
          <p:spPr>
            <a:xfrm>
              <a:off x="3662550" y="2606075"/>
              <a:ext cx="327225" cy="317975"/>
            </a:xfrm>
            <a:custGeom>
              <a:rect b="b" l="l" r="r" t="t"/>
              <a:pathLst>
                <a:path extrusionOk="0" h="12719" w="13089">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1" name="Google Shape;3011;p53"/>
            <p:cNvSpPr/>
            <p:nvPr/>
          </p:nvSpPr>
          <p:spPr>
            <a:xfrm>
              <a:off x="3314100" y="3493950"/>
              <a:ext cx="431675" cy="128850"/>
            </a:xfrm>
            <a:custGeom>
              <a:rect b="b" l="l" r="r" t="t"/>
              <a:pathLst>
                <a:path extrusionOk="0" h="5154" w="17267">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2" name="Google Shape;3012;p53"/>
            <p:cNvSpPr/>
            <p:nvPr/>
          </p:nvSpPr>
          <p:spPr>
            <a:xfrm>
              <a:off x="3317800" y="3486000"/>
              <a:ext cx="436275" cy="144200"/>
            </a:xfrm>
            <a:custGeom>
              <a:rect b="b" l="l" r="r" t="t"/>
              <a:pathLst>
                <a:path extrusionOk="0" h="5768" w="17451">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3" name="Google Shape;3013;p53"/>
            <p:cNvSpPr/>
            <p:nvPr/>
          </p:nvSpPr>
          <p:spPr>
            <a:xfrm>
              <a:off x="3642225" y="3515250"/>
              <a:ext cx="183025" cy="99250"/>
            </a:xfrm>
            <a:custGeom>
              <a:rect b="b" l="l" r="r" t="t"/>
              <a:pathLst>
                <a:path extrusionOk="0" h="3970" w="7321">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4" name="Google Shape;3014;p53"/>
            <p:cNvSpPr/>
            <p:nvPr/>
          </p:nvSpPr>
          <p:spPr>
            <a:xfrm>
              <a:off x="3634825" y="3508175"/>
              <a:ext cx="195975" cy="113700"/>
            </a:xfrm>
            <a:custGeom>
              <a:rect b="b" l="l" r="r" t="t"/>
              <a:pathLst>
                <a:path extrusionOk="0" h="4548" w="7839">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5" name="Google Shape;3015;p53"/>
            <p:cNvSpPr/>
            <p:nvPr/>
          </p:nvSpPr>
          <p:spPr>
            <a:xfrm>
              <a:off x="4000825" y="3493950"/>
              <a:ext cx="430750" cy="128850"/>
            </a:xfrm>
            <a:custGeom>
              <a:rect b="b" l="l" r="r" t="t"/>
              <a:pathLst>
                <a:path extrusionOk="0" h="5154" w="1723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6" name="Google Shape;3016;p53"/>
            <p:cNvSpPr/>
            <p:nvPr/>
          </p:nvSpPr>
          <p:spPr>
            <a:xfrm>
              <a:off x="3992525" y="3486000"/>
              <a:ext cx="436275" cy="144200"/>
            </a:xfrm>
            <a:custGeom>
              <a:rect b="b" l="l" r="r" t="t"/>
              <a:pathLst>
                <a:path extrusionOk="0" h="5768" w="17451">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7" name="Google Shape;3017;p53"/>
            <p:cNvSpPr/>
            <p:nvPr/>
          </p:nvSpPr>
          <p:spPr>
            <a:xfrm>
              <a:off x="3898250" y="3515250"/>
              <a:ext cx="183025" cy="99250"/>
            </a:xfrm>
            <a:custGeom>
              <a:rect b="b" l="l" r="r" t="t"/>
              <a:pathLst>
                <a:path extrusionOk="0" h="3970" w="7321">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8" name="Google Shape;3018;p53"/>
            <p:cNvSpPr/>
            <p:nvPr/>
          </p:nvSpPr>
          <p:spPr>
            <a:xfrm>
              <a:off x="3892700" y="3508175"/>
              <a:ext cx="195975" cy="113700"/>
            </a:xfrm>
            <a:custGeom>
              <a:rect b="b" l="l" r="r" t="t"/>
              <a:pathLst>
                <a:path extrusionOk="0" h="4548" w="7839">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9" name="Google Shape;3019;p53"/>
            <p:cNvSpPr/>
            <p:nvPr/>
          </p:nvSpPr>
          <p:spPr>
            <a:xfrm>
              <a:off x="3581225" y="3885275"/>
              <a:ext cx="489875" cy="212600"/>
            </a:xfrm>
            <a:custGeom>
              <a:rect b="b" l="l" r="r" t="t"/>
              <a:pathLst>
                <a:path extrusionOk="0" h="8504" w="19595">
                  <a:moveTo>
                    <a:pt x="0" y="0"/>
                  </a:moveTo>
                  <a:lnTo>
                    <a:pt x="0" y="8504"/>
                  </a:lnTo>
                  <a:lnTo>
                    <a:pt x="19595" y="8504"/>
                  </a:lnTo>
                  <a:lnTo>
                    <a:pt x="1959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0" name="Google Shape;3020;p53"/>
            <p:cNvSpPr/>
            <p:nvPr/>
          </p:nvSpPr>
          <p:spPr>
            <a:xfrm>
              <a:off x="3573825" y="3876950"/>
              <a:ext cx="504675" cy="228325"/>
            </a:xfrm>
            <a:custGeom>
              <a:rect b="b" l="l" r="r" t="t"/>
              <a:pathLst>
                <a:path extrusionOk="0" h="9133" w="20187">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1" name="Google Shape;3021;p53"/>
            <p:cNvSpPr/>
            <p:nvPr/>
          </p:nvSpPr>
          <p:spPr>
            <a:xfrm>
              <a:off x="3618200" y="3864350"/>
              <a:ext cx="183950" cy="157000"/>
            </a:xfrm>
            <a:custGeom>
              <a:rect b="b" l="l" r="r" t="t"/>
              <a:pathLst>
                <a:path extrusionOk="0" h="6280" w="7358">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2" name="Google Shape;3022;p53"/>
            <p:cNvSpPr/>
            <p:nvPr/>
          </p:nvSpPr>
          <p:spPr>
            <a:xfrm>
              <a:off x="3875125" y="3876950"/>
              <a:ext cx="171025" cy="137975"/>
            </a:xfrm>
            <a:custGeom>
              <a:rect b="b" l="l" r="r" t="t"/>
              <a:pathLst>
                <a:path extrusionOk="0" h="5519" w="6841">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3" name="Google Shape;3023;p53"/>
            <p:cNvSpPr/>
            <p:nvPr/>
          </p:nvSpPr>
          <p:spPr>
            <a:xfrm>
              <a:off x="3388050" y="3841775"/>
              <a:ext cx="297625" cy="1110125"/>
            </a:xfrm>
            <a:custGeom>
              <a:rect b="b" l="l" r="r" t="t"/>
              <a:pathLst>
                <a:path extrusionOk="0" h="44405" w="11905">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4" name="Google Shape;3024;p53"/>
            <p:cNvSpPr/>
            <p:nvPr/>
          </p:nvSpPr>
          <p:spPr>
            <a:xfrm>
              <a:off x="3433325" y="3834450"/>
              <a:ext cx="256050" cy="1124850"/>
            </a:xfrm>
            <a:custGeom>
              <a:rect b="b" l="l" r="r" t="t"/>
              <a:pathLst>
                <a:path extrusionOk="0" h="44994" w="10242">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5" name="Google Shape;3025;p53"/>
            <p:cNvSpPr/>
            <p:nvPr/>
          </p:nvSpPr>
          <p:spPr>
            <a:xfrm>
              <a:off x="3374175" y="4889025"/>
              <a:ext cx="198750" cy="146975"/>
            </a:xfrm>
            <a:custGeom>
              <a:rect b="b" l="l" r="r" t="t"/>
              <a:pathLst>
                <a:path extrusionOk="0" h="5879" w="7950">
                  <a:moveTo>
                    <a:pt x="3994" y="1"/>
                  </a:moveTo>
                  <a:lnTo>
                    <a:pt x="3069" y="3920"/>
                  </a:lnTo>
                  <a:lnTo>
                    <a:pt x="1" y="5879"/>
                  </a:lnTo>
                  <a:lnTo>
                    <a:pt x="7839" y="5879"/>
                  </a:lnTo>
                  <a:lnTo>
                    <a:pt x="795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6" name="Google Shape;3026;p53"/>
            <p:cNvSpPr/>
            <p:nvPr/>
          </p:nvSpPr>
          <p:spPr>
            <a:xfrm>
              <a:off x="3365875" y="4881625"/>
              <a:ext cx="215375" cy="161775"/>
            </a:xfrm>
            <a:custGeom>
              <a:rect b="b" l="l" r="r" t="t"/>
              <a:pathLst>
                <a:path extrusionOk="0" h="6471" w="8615">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7" name="Google Shape;3027;p53"/>
            <p:cNvSpPr/>
            <p:nvPr/>
          </p:nvSpPr>
          <p:spPr>
            <a:xfrm>
              <a:off x="3450900" y="4973025"/>
              <a:ext cx="84125" cy="14000"/>
            </a:xfrm>
            <a:custGeom>
              <a:rect b="b" l="l" r="r" t="t"/>
              <a:pathLst>
                <a:path extrusionOk="0" h="560" w="3365">
                  <a:moveTo>
                    <a:pt x="1868" y="1"/>
                  </a:moveTo>
                  <a:cubicBezTo>
                    <a:pt x="871" y="1"/>
                    <a:pt x="0" y="560"/>
                    <a:pt x="0" y="560"/>
                  </a:cubicBezTo>
                  <a:lnTo>
                    <a:pt x="3365" y="560"/>
                  </a:lnTo>
                  <a:cubicBezTo>
                    <a:pt x="2896" y="141"/>
                    <a:pt x="2367" y="1"/>
                    <a:pt x="186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8" name="Google Shape;3028;p53"/>
            <p:cNvSpPr/>
            <p:nvPr/>
          </p:nvSpPr>
          <p:spPr>
            <a:xfrm>
              <a:off x="3442575" y="4964825"/>
              <a:ext cx="100775" cy="29725"/>
            </a:xfrm>
            <a:custGeom>
              <a:rect b="b" l="l" r="r" t="t"/>
              <a:pathLst>
                <a:path extrusionOk="0" h="1189" w="4031">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9" name="Google Shape;3029;p53"/>
            <p:cNvSpPr/>
            <p:nvPr/>
          </p:nvSpPr>
          <p:spPr>
            <a:xfrm>
              <a:off x="3998975" y="3841775"/>
              <a:ext cx="297650" cy="1110125"/>
            </a:xfrm>
            <a:custGeom>
              <a:rect b="b" l="l" r="r" t="t"/>
              <a:pathLst>
                <a:path extrusionOk="0" h="44405" w="11906">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0" name="Google Shape;3030;p53"/>
            <p:cNvSpPr/>
            <p:nvPr/>
          </p:nvSpPr>
          <p:spPr>
            <a:xfrm>
              <a:off x="3995300" y="3834450"/>
              <a:ext cx="256025" cy="1124850"/>
            </a:xfrm>
            <a:custGeom>
              <a:rect b="b" l="l" r="r" t="t"/>
              <a:pathLst>
                <a:path extrusionOk="0" h="44994" w="10241">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1" name="Google Shape;3031;p53"/>
            <p:cNvSpPr/>
            <p:nvPr/>
          </p:nvSpPr>
          <p:spPr>
            <a:xfrm>
              <a:off x="4111750" y="4889025"/>
              <a:ext cx="198750" cy="146975"/>
            </a:xfrm>
            <a:custGeom>
              <a:rect b="b" l="l" r="r" t="t"/>
              <a:pathLst>
                <a:path extrusionOk="0" h="5879" w="7950">
                  <a:moveTo>
                    <a:pt x="0" y="1"/>
                  </a:moveTo>
                  <a:lnTo>
                    <a:pt x="111" y="5879"/>
                  </a:lnTo>
                  <a:lnTo>
                    <a:pt x="7949" y="5879"/>
                  </a:lnTo>
                  <a:lnTo>
                    <a:pt x="4881" y="3920"/>
                  </a:lnTo>
                  <a:lnTo>
                    <a:pt x="395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2" name="Google Shape;3032;p53"/>
            <p:cNvSpPr/>
            <p:nvPr/>
          </p:nvSpPr>
          <p:spPr>
            <a:xfrm>
              <a:off x="4103425" y="4881625"/>
              <a:ext cx="215375" cy="161775"/>
            </a:xfrm>
            <a:custGeom>
              <a:rect b="b" l="l" r="r" t="t"/>
              <a:pathLst>
                <a:path extrusionOk="0" h="6471" w="8615">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3" name="Google Shape;3033;p53"/>
            <p:cNvSpPr/>
            <p:nvPr/>
          </p:nvSpPr>
          <p:spPr>
            <a:xfrm>
              <a:off x="4149650" y="4973025"/>
              <a:ext cx="84125" cy="14000"/>
            </a:xfrm>
            <a:custGeom>
              <a:rect b="b" l="l" r="r" t="t"/>
              <a:pathLst>
                <a:path extrusionOk="0" h="560" w="3365">
                  <a:moveTo>
                    <a:pt x="1497" y="1"/>
                  </a:moveTo>
                  <a:cubicBezTo>
                    <a:pt x="998" y="1"/>
                    <a:pt x="468" y="141"/>
                    <a:pt x="0" y="560"/>
                  </a:cubicBezTo>
                  <a:lnTo>
                    <a:pt x="3365" y="560"/>
                  </a:lnTo>
                  <a:cubicBezTo>
                    <a:pt x="3365" y="560"/>
                    <a:pt x="2494" y="1"/>
                    <a:pt x="149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4" name="Google Shape;3034;p53"/>
            <p:cNvSpPr/>
            <p:nvPr/>
          </p:nvSpPr>
          <p:spPr>
            <a:xfrm>
              <a:off x="4141325" y="4964825"/>
              <a:ext cx="100775" cy="29725"/>
            </a:xfrm>
            <a:custGeom>
              <a:rect b="b" l="l" r="r" t="t"/>
              <a:pathLst>
                <a:path extrusionOk="0" h="1189" w="4031">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5" name="Google Shape;3035;p53"/>
            <p:cNvSpPr/>
            <p:nvPr/>
          </p:nvSpPr>
          <p:spPr>
            <a:xfrm>
              <a:off x="4605300" y="3247525"/>
              <a:ext cx="720950" cy="365125"/>
            </a:xfrm>
            <a:custGeom>
              <a:rect b="b" l="l" r="r" t="t"/>
              <a:pathLst>
                <a:path extrusionOk="0" h="14605" w="28838">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6" name="Google Shape;3036;p53"/>
            <p:cNvSpPr/>
            <p:nvPr/>
          </p:nvSpPr>
          <p:spPr>
            <a:xfrm>
              <a:off x="4599750" y="3240125"/>
              <a:ext cx="732050" cy="379900"/>
            </a:xfrm>
            <a:custGeom>
              <a:rect b="b" l="l" r="r" t="t"/>
              <a:pathLst>
                <a:path extrusionOk="0" h="15196" w="29282">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7" name="Google Shape;3037;p53"/>
            <p:cNvSpPr/>
            <p:nvPr/>
          </p:nvSpPr>
          <p:spPr>
            <a:xfrm>
              <a:off x="4658900" y="3274325"/>
              <a:ext cx="614675" cy="311500"/>
            </a:xfrm>
            <a:custGeom>
              <a:rect b="b" l="l" r="r" t="t"/>
              <a:pathLst>
                <a:path extrusionOk="0" h="12460" w="24587">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8" name="Google Shape;3038;p53"/>
            <p:cNvSpPr/>
            <p:nvPr/>
          </p:nvSpPr>
          <p:spPr>
            <a:xfrm>
              <a:off x="4652450" y="3266950"/>
              <a:ext cx="626675" cy="326275"/>
            </a:xfrm>
            <a:custGeom>
              <a:rect b="b" l="l" r="r" t="t"/>
              <a:pathLst>
                <a:path extrusionOk="0" h="13051" w="25067">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9" name="Google Shape;3039;p53"/>
            <p:cNvSpPr/>
            <p:nvPr/>
          </p:nvSpPr>
          <p:spPr>
            <a:xfrm>
              <a:off x="4761500" y="3589500"/>
              <a:ext cx="818000" cy="26825"/>
            </a:xfrm>
            <a:custGeom>
              <a:rect b="b" l="l" r="r" t="t"/>
              <a:pathLst>
                <a:path extrusionOk="0" h="1073" w="32720">
                  <a:moveTo>
                    <a:pt x="1" y="1"/>
                  </a:moveTo>
                  <a:lnTo>
                    <a:pt x="1" y="1073"/>
                  </a:lnTo>
                  <a:lnTo>
                    <a:pt x="32720" y="1073"/>
                  </a:lnTo>
                  <a:lnTo>
                    <a:pt x="3272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0" name="Google Shape;3040;p53"/>
            <p:cNvSpPr/>
            <p:nvPr/>
          </p:nvSpPr>
          <p:spPr>
            <a:xfrm>
              <a:off x="4754100" y="3582125"/>
              <a:ext cx="832800" cy="42525"/>
            </a:xfrm>
            <a:custGeom>
              <a:rect b="b" l="l" r="r" t="t"/>
              <a:pathLst>
                <a:path extrusionOk="0" h="1701" w="33312">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1" name="Google Shape;3041;p53"/>
            <p:cNvSpPr/>
            <p:nvPr/>
          </p:nvSpPr>
          <p:spPr>
            <a:xfrm>
              <a:off x="4761500" y="3589500"/>
              <a:ext cx="396550" cy="26825"/>
            </a:xfrm>
            <a:custGeom>
              <a:rect b="b" l="l" r="r" t="t"/>
              <a:pathLst>
                <a:path extrusionOk="0" h="1073" w="15862">
                  <a:moveTo>
                    <a:pt x="1" y="1"/>
                  </a:moveTo>
                  <a:lnTo>
                    <a:pt x="1" y="1073"/>
                  </a:lnTo>
                  <a:lnTo>
                    <a:pt x="15861" y="1073"/>
                  </a:lnTo>
                  <a:lnTo>
                    <a:pt x="1586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2" name="Google Shape;3042;p53"/>
            <p:cNvSpPr/>
            <p:nvPr/>
          </p:nvSpPr>
          <p:spPr>
            <a:xfrm>
              <a:off x="4754100" y="3582125"/>
              <a:ext cx="411325" cy="42525"/>
            </a:xfrm>
            <a:custGeom>
              <a:rect b="b" l="l" r="r" t="t"/>
              <a:pathLst>
                <a:path extrusionOk="0" h="1701" w="16453">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3" name="Google Shape;3043;p53"/>
            <p:cNvSpPr/>
            <p:nvPr/>
          </p:nvSpPr>
          <p:spPr>
            <a:xfrm>
              <a:off x="4818800" y="2599625"/>
              <a:ext cx="476025" cy="476025"/>
            </a:xfrm>
            <a:custGeom>
              <a:rect b="b" l="l" r="r" t="t"/>
              <a:pathLst>
                <a:path extrusionOk="0" h="19041" w="19041">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4" name="Google Shape;3044;p53"/>
            <p:cNvSpPr/>
            <p:nvPr/>
          </p:nvSpPr>
          <p:spPr>
            <a:xfrm>
              <a:off x="4811425" y="2592225"/>
              <a:ext cx="490800" cy="490800"/>
            </a:xfrm>
            <a:custGeom>
              <a:rect b="b" l="l" r="r" t="t"/>
              <a:pathLst>
                <a:path extrusionOk="0" h="19632" w="19632">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5" name="Google Shape;3045;p53"/>
            <p:cNvSpPr/>
            <p:nvPr/>
          </p:nvSpPr>
          <p:spPr>
            <a:xfrm>
              <a:off x="5000900" y="3058050"/>
              <a:ext cx="93375" cy="306875"/>
            </a:xfrm>
            <a:custGeom>
              <a:rect b="b" l="l" r="r" t="t"/>
              <a:pathLst>
                <a:path extrusionOk="0" h="12275" w="3735">
                  <a:moveTo>
                    <a:pt x="3734" y="1"/>
                  </a:moveTo>
                  <a:lnTo>
                    <a:pt x="0" y="481"/>
                  </a:lnTo>
                  <a:lnTo>
                    <a:pt x="1738" y="12275"/>
                  </a:lnTo>
                  <a:lnTo>
                    <a:pt x="373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6" name="Google Shape;3046;p53"/>
            <p:cNvSpPr/>
            <p:nvPr/>
          </p:nvSpPr>
          <p:spPr>
            <a:xfrm>
              <a:off x="4992575" y="3050475"/>
              <a:ext cx="110000" cy="321850"/>
            </a:xfrm>
            <a:custGeom>
              <a:rect b="b" l="l" r="r" t="t"/>
              <a:pathLst>
                <a:path extrusionOk="0" h="12874" w="440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7" name="Google Shape;3047;p53"/>
            <p:cNvSpPr/>
            <p:nvPr/>
          </p:nvSpPr>
          <p:spPr>
            <a:xfrm>
              <a:off x="3524850" y="3248450"/>
              <a:ext cx="631275" cy="374350"/>
            </a:xfrm>
            <a:custGeom>
              <a:rect b="b" l="l" r="r" t="t"/>
              <a:pathLst>
                <a:path extrusionOk="0" h="14974" w="25251">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8" name="Google Shape;3048;p53"/>
            <p:cNvSpPr/>
            <p:nvPr/>
          </p:nvSpPr>
          <p:spPr>
            <a:xfrm>
              <a:off x="3517450" y="3240125"/>
              <a:ext cx="647000" cy="391000"/>
            </a:xfrm>
            <a:custGeom>
              <a:rect b="b" l="l" r="r" t="t"/>
              <a:pathLst>
                <a:path extrusionOk="0" h="15640" w="2588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9" name="Google Shape;3049;p53"/>
            <p:cNvSpPr/>
            <p:nvPr/>
          </p:nvSpPr>
          <p:spPr>
            <a:xfrm>
              <a:off x="4051675" y="2338050"/>
              <a:ext cx="475100" cy="475100"/>
            </a:xfrm>
            <a:custGeom>
              <a:rect b="b" l="l" r="r" t="t"/>
              <a:pathLst>
                <a:path extrusionOk="0" h="19004" w="19004">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0" name="Google Shape;3050;p53"/>
            <p:cNvSpPr/>
            <p:nvPr/>
          </p:nvSpPr>
          <p:spPr>
            <a:xfrm>
              <a:off x="4043350" y="2329725"/>
              <a:ext cx="491725" cy="491750"/>
            </a:xfrm>
            <a:custGeom>
              <a:rect b="b" l="l" r="r" t="t"/>
              <a:pathLst>
                <a:path extrusionOk="0" h="19670" w="19669">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1" name="Google Shape;3051;p53"/>
            <p:cNvSpPr/>
            <p:nvPr/>
          </p:nvSpPr>
          <p:spPr>
            <a:xfrm>
              <a:off x="4112675" y="2789100"/>
              <a:ext cx="193200" cy="368800"/>
            </a:xfrm>
            <a:custGeom>
              <a:rect b="b" l="l" r="r" t="t"/>
              <a:pathLst>
                <a:path extrusionOk="0" h="14752" w="7728">
                  <a:moveTo>
                    <a:pt x="7727" y="0"/>
                  </a:moveTo>
                  <a:lnTo>
                    <a:pt x="4511" y="481"/>
                  </a:lnTo>
                  <a:lnTo>
                    <a:pt x="0" y="14751"/>
                  </a:lnTo>
                  <a:lnTo>
                    <a:pt x="772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2" name="Google Shape;3052;p53"/>
            <p:cNvSpPr/>
            <p:nvPr/>
          </p:nvSpPr>
          <p:spPr>
            <a:xfrm>
              <a:off x="4103425" y="2780975"/>
              <a:ext cx="211675" cy="385050"/>
            </a:xfrm>
            <a:custGeom>
              <a:rect b="b" l="l" r="r" t="t"/>
              <a:pathLst>
                <a:path extrusionOk="0" h="15402" w="8467">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3" name="Google Shape;3053;p53"/>
            <p:cNvSpPr/>
            <p:nvPr/>
          </p:nvSpPr>
          <p:spPr>
            <a:xfrm>
              <a:off x="2612600" y="3247525"/>
              <a:ext cx="720950" cy="365125"/>
            </a:xfrm>
            <a:custGeom>
              <a:rect b="b" l="l" r="r" t="t"/>
              <a:pathLst>
                <a:path extrusionOk="0" h="14605" w="28838">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4" name="Google Shape;3054;p53"/>
            <p:cNvSpPr/>
            <p:nvPr/>
          </p:nvSpPr>
          <p:spPr>
            <a:xfrm>
              <a:off x="2607050" y="3240125"/>
              <a:ext cx="732025" cy="379900"/>
            </a:xfrm>
            <a:custGeom>
              <a:rect b="b" l="l" r="r" t="t"/>
              <a:pathLst>
                <a:path extrusionOk="0" h="15196" w="29281">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5" name="Google Shape;3055;p53"/>
            <p:cNvSpPr/>
            <p:nvPr/>
          </p:nvSpPr>
          <p:spPr>
            <a:xfrm>
              <a:off x="2665275" y="3274325"/>
              <a:ext cx="615575" cy="311500"/>
            </a:xfrm>
            <a:custGeom>
              <a:rect b="b" l="l" r="r" t="t"/>
              <a:pathLst>
                <a:path extrusionOk="0" h="12460" w="24623">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6" name="Google Shape;3056;p53"/>
            <p:cNvSpPr/>
            <p:nvPr/>
          </p:nvSpPr>
          <p:spPr>
            <a:xfrm>
              <a:off x="2659725" y="3266950"/>
              <a:ext cx="626675" cy="326275"/>
            </a:xfrm>
            <a:custGeom>
              <a:rect b="b" l="l" r="r" t="t"/>
              <a:pathLst>
                <a:path extrusionOk="0" h="13051" w="25067">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7" name="Google Shape;3057;p53"/>
            <p:cNvSpPr/>
            <p:nvPr/>
          </p:nvSpPr>
          <p:spPr>
            <a:xfrm>
              <a:off x="2359350" y="3589500"/>
              <a:ext cx="818000" cy="26825"/>
            </a:xfrm>
            <a:custGeom>
              <a:rect b="b" l="l" r="r" t="t"/>
              <a:pathLst>
                <a:path extrusionOk="0" h="1073" w="32720">
                  <a:moveTo>
                    <a:pt x="0" y="1"/>
                  </a:moveTo>
                  <a:lnTo>
                    <a:pt x="0" y="1073"/>
                  </a:lnTo>
                  <a:lnTo>
                    <a:pt x="32719" y="1073"/>
                  </a:lnTo>
                  <a:lnTo>
                    <a:pt x="3271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8" name="Google Shape;3058;p53"/>
            <p:cNvSpPr/>
            <p:nvPr/>
          </p:nvSpPr>
          <p:spPr>
            <a:xfrm>
              <a:off x="2351950" y="3582125"/>
              <a:ext cx="833700" cy="42525"/>
            </a:xfrm>
            <a:custGeom>
              <a:rect b="b" l="l" r="r" t="t"/>
              <a:pathLst>
                <a:path extrusionOk="0" h="1701" w="33348">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9" name="Google Shape;3059;p53"/>
            <p:cNvSpPr/>
            <p:nvPr/>
          </p:nvSpPr>
          <p:spPr>
            <a:xfrm>
              <a:off x="2780800" y="3589500"/>
              <a:ext cx="396550" cy="26825"/>
            </a:xfrm>
            <a:custGeom>
              <a:rect b="b" l="l" r="r" t="t"/>
              <a:pathLst>
                <a:path extrusionOk="0" h="1073" w="15862">
                  <a:moveTo>
                    <a:pt x="1" y="1"/>
                  </a:moveTo>
                  <a:lnTo>
                    <a:pt x="1" y="1073"/>
                  </a:lnTo>
                  <a:lnTo>
                    <a:pt x="15861" y="1073"/>
                  </a:lnTo>
                  <a:lnTo>
                    <a:pt x="1586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0" name="Google Shape;3060;p53"/>
            <p:cNvSpPr/>
            <p:nvPr/>
          </p:nvSpPr>
          <p:spPr>
            <a:xfrm>
              <a:off x="2773400" y="3582125"/>
              <a:ext cx="412250" cy="42525"/>
            </a:xfrm>
            <a:custGeom>
              <a:rect b="b" l="l" r="r" t="t"/>
              <a:pathLst>
                <a:path extrusionOk="0" h="1701" w="1649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1" name="Google Shape;3061;p53"/>
            <p:cNvSpPr/>
            <p:nvPr/>
          </p:nvSpPr>
          <p:spPr>
            <a:xfrm>
              <a:off x="2617200" y="2599625"/>
              <a:ext cx="476025" cy="476025"/>
            </a:xfrm>
            <a:custGeom>
              <a:rect b="b" l="l" r="r" t="t"/>
              <a:pathLst>
                <a:path extrusionOk="0" h="19041" w="19041">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2" name="Google Shape;3062;p53"/>
            <p:cNvSpPr/>
            <p:nvPr/>
          </p:nvSpPr>
          <p:spPr>
            <a:xfrm>
              <a:off x="2609825" y="2592225"/>
              <a:ext cx="490800" cy="490800"/>
            </a:xfrm>
            <a:custGeom>
              <a:rect b="b" l="l" r="r" t="t"/>
              <a:pathLst>
                <a:path extrusionOk="0" h="19632" w="19632">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3" name="Google Shape;3063;p53"/>
            <p:cNvSpPr/>
            <p:nvPr/>
          </p:nvSpPr>
          <p:spPr>
            <a:xfrm>
              <a:off x="2855675" y="3045125"/>
              <a:ext cx="68425" cy="300400"/>
            </a:xfrm>
            <a:custGeom>
              <a:rect b="b" l="l" r="r" t="t"/>
              <a:pathLst>
                <a:path extrusionOk="0" h="12016" w="2737">
                  <a:moveTo>
                    <a:pt x="2736" y="0"/>
                  </a:moveTo>
                  <a:lnTo>
                    <a:pt x="0" y="1220"/>
                  </a:lnTo>
                  <a:lnTo>
                    <a:pt x="2219" y="12016"/>
                  </a:lnTo>
                  <a:lnTo>
                    <a:pt x="273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4" name="Google Shape;3064;p53"/>
            <p:cNvSpPr/>
            <p:nvPr/>
          </p:nvSpPr>
          <p:spPr>
            <a:xfrm>
              <a:off x="2847350" y="3037950"/>
              <a:ext cx="84125" cy="315900"/>
            </a:xfrm>
            <a:custGeom>
              <a:rect b="b" l="l" r="r" t="t"/>
              <a:pathLst>
                <a:path extrusionOk="0" h="12636" w="3365">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5" name="Google Shape;3065;p53"/>
            <p:cNvSpPr/>
            <p:nvPr/>
          </p:nvSpPr>
          <p:spPr>
            <a:xfrm>
              <a:off x="4462975" y="3403725"/>
              <a:ext cx="145125" cy="213525"/>
            </a:xfrm>
            <a:custGeom>
              <a:rect b="b" l="l" r="r" t="t"/>
              <a:pathLst>
                <a:path extrusionOk="0" h="8541" w="5805">
                  <a:moveTo>
                    <a:pt x="0" y="1"/>
                  </a:moveTo>
                  <a:lnTo>
                    <a:pt x="0" y="8541"/>
                  </a:lnTo>
                  <a:lnTo>
                    <a:pt x="5805" y="8541"/>
                  </a:lnTo>
                  <a:lnTo>
                    <a:pt x="580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6" name="Google Shape;3066;p53"/>
            <p:cNvSpPr/>
            <p:nvPr/>
          </p:nvSpPr>
          <p:spPr>
            <a:xfrm>
              <a:off x="4455575" y="3396325"/>
              <a:ext cx="159925" cy="228325"/>
            </a:xfrm>
            <a:custGeom>
              <a:rect b="b" l="l" r="r" t="t"/>
              <a:pathLst>
                <a:path extrusionOk="0" h="9133" w="6397">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7" name="Google Shape;3067;p53"/>
            <p:cNvSpPr/>
            <p:nvPr/>
          </p:nvSpPr>
          <p:spPr>
            <a:xfrm>
              <a:off x="4570175" y="3443475"/>
              <a:ext cx="77675" cy="144200"/>
            </a:xfrm>
            <a:custGeom>
              <a:rect b="b" l="l" r="r" t="t"/>
              <a:pathLst>
                <a:path extrusionOk="0" h="5768" w="3107">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8" name="Google Shape;3068;p53"/>
            <p:cNvSpPr/>
            <p:nvPr/>
          </p:nvSpPr>
          <p:spPr>
            <a:xfrm>
              <a:off x="4561875" y="3436075"/>
              <a:ext cx="93375" cy="159925"/>
            </a:xfrm>
            <a:custGeom>
              <a:rect b="b" l="l" r="r" t="t"/>
              <a:pathLst>
                <a:path extrusionOk="0" h="6397" w="3735">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9" name="Google Shape;3069;p53"/>
            <p:cNvSpPr/>
            <p:nvPr/>
          </p:nvSpPr>
          <p:spPr>
            <a:xfrm>
              <a:off x="4999975" y="3728150"/>
              <a:ext cx="140500" cy="1346100"/>
            </a:xfrm>
            <a:custGeom>
              <a:rect b="b" l="l" r="r" t="t"/>
              <a:pathLst>
                <a:path extrusionOk="0" h="53844" w="562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0" name="Google Shape;3070;p53"/>
            <p:cNvSpPr/>
            <p:nvPr/>
          </p:nvSpPr>
          <p:spPr>
            <a:xfrm>
              <a:off x="4991650" y="3720750"/>
              <a:ext cx="156225" cy="1360550"/>
            </a:xfrm>
            <a:custGeom>
              <a:rect b="b" l="l" r="r" t="t"/>
              <a:pathLst>
                <a:path extrusionOk="0" h="54422" w="6249">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1" name="Google Shape;3071;p53"/>
            <p:cNvSpPr/>
            <p:nvPr/>
          </p:nvSpPr>
          <p:spPr>
            <a:xfrm>
              <a:off x="5752325" y="3728150"/>
              <a:ext cx="141425" cy="1349800"/>
            </a:xfrm>
            <a:custGeom>
              <a:rect b="b" l="l" r="r" t="t"/>
              <a:pathLst>
                <a:path extrusionOk="0" h="53992" w="5657">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2" name="Google Shape;3072;p53"/>
            <p:cNvSpPr/>
            <p:nvPr/>
          </p:nvSpPr>
          <p:spPr>
            <a:xfrm>
              <a:off x="5744000" y="3720750"/>
              <a:ext cx="156225" cy="1365175"/>
            </a:xfrm>
            <a:custGeom>
              <a:rect b="b" l="l" r="r" t="t"/>
              <a:pathLst>
                <a:path extrusionOk="0" h="54607" w="6249">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3" name="Google Shape;3073;p53"/>
            <p:cNvSpPr/>
            <p:nvPr/>
          </p:nvSpPr>
          <p:spPr>
            <a:xfrm>
              <a:off x="2587625" y="3728150"/>
              <a:ext cx="123875" cy="1337800"/>
            </a:xfrm>
            <a:custGeom>
              <a:rect b="b" l="l" r="r" t="t"/>
              <a:pathLst>
                <a:path extrusionOk="0" h="53512" w="4955">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4" name="Google Shape;3074;p53"/>
            <p:cNvSpPr/>
            <p:nvPr/>
          </p:nvSpPr>
          <p:spPr>
            <a:xfrm>
              <a:off x="2580250" y="3720750"/>
              <a:ext cx="138650" cy="1352225"/>
            </a:xfrm>
            <a:custGeom>
              <a:rect b="b" l="l" r="r" t="t"/>
              <a:pathLst>
                <a:path extrusionOk="0" h="54089" w="5546">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5" name="Google Shape;3075;p53"/>
            <p:cNvSpPr/>
            <p:nvPr/>
          </p:nvSpPr>
          <p:spPr>
            <a:xfrm>
              <a:off x="1894425" y="3728150"/>
              <a:ext cx="122975" cy="1333175"/>
            </a:xfrm>
            <a:custGeom>
              <a:rect b="b" l="l" r="r" t="t"/>
              <a:pathLst>
                <a:path extrusionOk="0" h="53327" w="4919">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6" name="Google Shape;3076;p53"/>
            <p:cNvSpPr/>
            <p:nvPr/>
          </p:nvSpPr>
          <p:spPr>
            <a:xfrm>
              <a:off x="1887050" y="3720750"/>
              <a:ext cx="138650" cy="1348525"/>
            </a:xfrm>
            <a:custGeom>
              <a:rect b="b" l="l" r="r" t="t"/>
              <a:pathLst>
                <a:path extrusionOk="0" h="53941" w="5546">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7" name="Google Shape;3077;p53"/>
            <p:cNvSpPr/>
            <p:nvPr/>
          </p:nvSpPr>
          <p:spPr>
            <a:xfrm>
              <a:off x="1912000" y="3654200"/>
              <a:ext cx="3986375" cy="114650"/>
            </a:xfrm>
            <a:custGeom>
              <a:rect b="b" l="l" r="r" t="t"/>
              <a:pathLst>
                <a:path extrusionOk="0" h="4586" w="159455">
                  <a:moveTo>
                    <a:pt x="0" y="1"/>
                  </a:moveTo>
                  <a:lnTo>
                    <a:pt x="0" y="4585"/>
                  </a:lnTo>
                  <a:lnTo>
                    <a:pt x="159455" y="4585"/>
                  </a:lnTo>
                  <a:lnTo>
                    <a:pt x="159455"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8" name="Google Shape;3078;p53"/>
            <p:cNvSpPr/>
            <p:nvPr/>
          </p:nvSpPr>
          <p:spPr>
            <a:xfrm>
              <a:off x="1904600" y="3646800"/>
              <a:ext cx="4001175" cy="130350"/>
            </a:xfrm>
            <a:custGeom>
              <a:rect b="b" l="l" r="r" t="t"/>
              <a:pathLst>
                <a:path extrusionOk="0" h="5214" w="160047">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9" name="Google Shape;3079;p53"/>
            <p:cNvSpPr/>
            <p:nvPr/>
          </p:nvSpPr>
          <p:spPr>
            <a:xfrm>
              <a:off x="1912000" y="3654200"/>
              <a:ext cx="3986375" cy="39775"/>
            </a:xfrm>
            <a:custGeom>
              <a:rect b="b" l="l" r="r" t="t"/>
              <a:pathLst>
                <a:path extrusionOk="0" h="1591" w="159455">
                  <a:moveTo>
                    <a:pt x="0" y="1"/>
                  </a:moveTo>
                  <a:lnTo>
                    <a:pt x="0" y="1591"/>
                  </a:lnTo>
                  <a:lnTo>
                    <a:pt x="159455" y="1591"/>
                  </a:lnTo>
                  <a:lnTo>
                    <a:pt x="15945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0" name="Google Shape;3080;p53"/>
            <p:cNvSpPr/>
            <p:nvPr/>
          </p:nvSpPr>
          <p:spPr>
            <a:xfrm>
              <a:off x="1904600" y="3646800"/>
              <a:ext cx="4001175" cy="54575"/>
            </a:xfrm>
            <a:custGeom>
              <a:rect b="b" l="l" r="r" t="t"/>
              <a:pathLst>
                <a:path extrusionOk="0" h="2183" w="160047">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1" name="Google Shape;3081;p53"/>
            <p:cNvSpPr/>
            <p:nvPr/>
          </p:nvSpPr>
          <p:spPr>
            <a:xfrm>
              <a:off x="4901075" y="3654200"/>
              <a:ext cx="997300" cy="114650"/>
            </a:xfrm>
            <a:custGeom>
              <a:rect b="b" l="l" r="r" t="t"/>
              <a:pathLst>
                <a:path extrusionOk="0" h="4586" w="39892">
                  <a:moveTo>
                    <a:pt x="0" y="1"/>
                  </a:moveTo>
                  <a:lnTo>
                    <a:pt x="0" y="4585"/>
                  </a:lnTo>
                  <a:lnTo>
                    <a:pt x="39892" y="4585"/>
                  </a:lnTo>
                  <a:lnTo>
                    <a:pt x="3989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2" name="Google Shape;3082;p53"/>
            <p:cNvSpPr/>
            <p:nvPr/>
          </p:nvSpPr>
          <p:spPr>
            <a:xfrm>
              <a:off x="4893675" y="3646800"/>
              <a:ext cx="1012100" cy="130350"/>
            </a:xfrm>
            <a:custGeom>
              <a:rect b="b" l="l" r="r" t="t"/>
              <a:pathLst>
                <a:path extrusionOk="0" h="5214" w="40484">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3" name="Google Shape;3083;p53"/>
            <p:cNvSpPr/>
            <p:nvPr/>
          </p:nvSpPr>
          <p:spPr>
            <a:xfrm>
              <a:off x="1876875" y="3616300"/>
              <a:ext cx="4057550" cy="43475"/>
            </a:xfrm>
            <a:custGeom>
              <a:rect b="b" l="l" r="r" t="t"/>
              <a:pathLst>
                <a:path extrusionOk="0" h="1739" w="162302">
                  <a:moveTo>
                    <a:pt x="1" y="1"/>
                  </a:moveTo>
                  <a:lnTo>
                    <a:pt x="1" y="1739"/>
                  </a:lnTo>
                  <a:lnTo>
                    <a:pt x="162301" y="1739"/>
                  </a:lnTo>
                  <a:lnTo>
                    <a:pt x="162301"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4" name="Google Shape;3084;p53"/>
            <p:cNvSpPr/>
            <p:nvPr/>
          </p:nvSpPr>
          <p:spPr>
            <a:xfrm>
              <a:off x="1868550" y="3608925"/>
              <a:ext cx="4073275" cy="59175"/>
            </a:xfrm>
            <a:custGeom>
              <a:rect b="b" l="l" r="r" t="t"/>
              <a:pathLst>
                <a:path extrusionOk="0" h="2367" w="162931">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5" name="Google Shape;3085;p53"/>
            <p:cNvSpPr/>
            <p:nvPr/>
          </p:nvSpPr>
          <p:spPr>
            <a:xfrm>
              <a:off x="4942650" y="3616300"/>
              <a:ext cx="991775" cy="43475"/>
            </a:xfrm>
            <a:custGeom>
              <a:rect b="b" l="l" r="r" t="t"/>
              <a:pathLst>
                <a:path extrusionOk="0" h="1739" w="39671">
                  <a:moveTo>
                    <a:pt x="1" y="1"/>
                  </a:moveTo>
                  <a:lnTo>
                    <a:pt x="1" y="1739"/>
                  </a:lnTo>
                  <a:lnTo>
                    <a:pt x="39670" y="1739"/>
                  </a:lnTo>
                  <a:lnTo>
                    <a:pt x="3967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6" name="Google Shape;3086;p53"/>
            <p:cNvSpPr/>
            <p:nvPr/>
          </p:nvSpPr>
          <p:spPr>
            <a:xfrm>
              <a:off x="4935275" y="3608925"/>
              <a:ext cx="1006550" cy="59175"/>
            </a:xfrm>
            <a:custGeom>
              <a:rect b="b" l="l" r="r" t="t"/>
              <a:pathLst>
                <a:path extrusionOk="0" h="2367" w="40262">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7" name="Google Shape;3087;p53"/>
            <p:cNvSpPr/>
            <p:nvPr/>
          </p:nvSpPr>
          <p:spPr>
            <a:xfrm>
              <a:off x="5555450" y="2786125"/>
              <a:ext cx="416875" cy="365650"/>
            </a:xfrm>
            <a:custGeom>
              <a:rect b="b" l="l" r="r" t="t"/>
              <a:pathLst>
                <a:path extrusionOk="0" h="14626" w="16675">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8" name="Google Shape;3088;p53"/>
            <p:cNvSpPr/>
            <p:nvPr/>
          </p:nvSpPr>
          <p:spPr>
            <a:xfrm>
              <a:off x="5552675" y="2778000"/>
              <a:ext cx="427950" cy="381750"/>
            </a:xfrm>
            <a:custGeom>
              <a:rect b="b" l="l" r="r" t="t"/>
              <a:pathLst>
                <a:path extrusionOk="0" h="15270" w="17118">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9" name="Google Shape;3089;p53"/>
            <p:cNvSpPr/>
            <p:nvPr/>
          </p:nvSpPr>
          <p:spPr>
            <a:xfrm>
              <a:off x="5414950" y="2624850"/>
              <a:ext cx="546275" cy="391175"/>
            </a:xfrm>
            <a:custGeom>
              <a:rect b="b" l="l" r="r" t="t"/>
              <a:pathLst>
                <a:path extrusionOk="0" h="15647" w="21851">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0" name="Google Shape;3090;p53"/>
            <p:cNvSpPr/>
            <p:nvPr/>
          </p:nvSpPr>
          <p:spPr>
            <a:xfrm>
              <a:off x="5440850" y="2617175"/>
              <a:ext cx="512050" cy="406700"/>
            </a:xfrm>
            <a:custGeom>
              <a:rect b="b" l="l" r="r" t="t"/>
              <a:pathLst>
                <a:path extrusionOk="0" h="16268" w="20482">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1" name="Google Shape;3091;p53"/>
            <p:cNvSpPr/>
            <p:nvPr/>
          </p:nvSpPr>
          <p:spPr>
            <a:xfrm>
              <a:off x="5732875" y="2898975"/>
              <a:ext cx="70300" cy="90700"/>
            </a:xfrm>
            <a:custGeom>
              <a:rect b="b" l="l" r="r" t="t"/>
              <a:pathLst>
                <a:path extrusionOk="0" h="3628" w="2812">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2" name="Google Shape;3092;p53"/>
            <p:cNvSpPr/>
            <p:nvPr/>
          </p:nvSpPr>
          <p:spPr>
            <a:xfrm>
              <a:off x="5735675" y="2890750"/>
              <a:ext cx="67500" cy="106325"/>
            </a:xfrm>
            <a:custGeom>
              <a:rect b="b" l="l" r="r" t="t"/>
              <a:pathLst>
                <a:path extrusionOk="0" h="4253" w="270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3" name="Google Shape;3093;p53"/>
            <p:cNvSpPr/>
            <p:nvPr/>
          </p:nvSpPr>
          <p:spPr>
            <a:xfrm>
              <a:off x="5487050" y="4141300"/>
              <a:ext cx="251425" cy="785650"/>
            </a:xfrm>
            <a:custGeom>
              <a:rect b="b" l="l" r="r" t="t"/>
              <a:pathLst>
                <a:path extrusionOk="0" h="31426" w="10057">
                  <a:moveTo>
                    <a:pt x="7395" y="0"/>
                  </a:moveTo>
                  <a:lnTo>
                    <a:pt x="1" y="407"/>
                  </a:lnTo>
                  <a:lnTo>
                    <a:pt x="6581" y="31241"/>
                  </a:lnTo>
                  <a:lnTo>
                    <a:pt x="10057" y="31425"/>
                  </a:lnTo>
                  <a:lnTo>
                    <a:pt x="739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4" name="Google Shape;3094;p53"/>
            <p:cNvSpPr/>
            <p:nvPr/>
          </p:nvSpPr>
          <p:spPr>
            <a:xfrm>
              <a:off x="5478725" y="4133900"/>
              <a:ext cx="268075" cy="801375"/>
            </a:xfrm>
            <a:custGeom>
              <a:rect b="b" l="l" r="r" t="t"/>
              <a:pathLst>
                <a:path extrusionOk="0" h="32055" w="10723">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5" name="Google Shape;3095;p53"/>
            <p:cNvSpPr/>
            <p:nvPr/>
          </p:nvSpPr>
          <p:spPr>
            <a:xfrm>
              <a:off x="5471350" y="4922300"/>
              <a:ext cx="282850" cy="117400"/>
            </a:xfrm>
            <a:custGeom>
              <a:rect b="b" l="l" r="r" t="t"/>
              <a:pathLst>
                <a:path extrusionOk="0" h="4696" w="11314">
                  <a:moveTo>
                    <a:pt x="7209" y="1"/>
                  </a:moveTo>
                  <a:lnTo>
                    <a:pt x="0" y="4696"/>
                  </a:lnTo>
                  <a:lnTo>
                    <a:pt x="11313" y="4696"/>
                  </a:lnTo>
                  <a:lnTo>
                    <a:pt x="10685" y="185"/>
                  </a:lnTo>
                  <a:lnTo>
                    <a:pt x="720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6" name="Google Shape;3096;p53"/>
            <p:cNvSpPr/>
            <p:nvPr/>
          </p:nvSpPr>
          <p:spPr>
            <a:xfrm>
              <a:off x="5463025" y="4913975"/>
              <a:ext cx="299475" cy="134050"/>
            </a:xfrm>
            <a:custGeom>
              <a:rect b="b" l="l" r="r" t="t"/>
              <a:pathLst>
                <a:path extrusionOk="0" h="5362" w="11979">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7" name="Google Shape;3097;p53"/>
            <p:cNvSpPr/>
            <p:nvPr/>
          </p:nvSpPr>
          <p:spPr>
            <a:xfrm>
              <a:off x="5231950" y="3802100"/>
              <a:ext cx="1096200" cy="1127625"/>
            </a:xfrm>
            <a:custGeom>
              <a:rect b="b" l="l" r="r" t="t"/>
              <a:pathLst>
                <a:path extrusionOk="0" h="45105" w="43848">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8" name="Google Shape;3098;p53"/>
            <p:cNvSpPr/>
            <p:nvPr/>
          </p:nvSpPr>
          <p:spPr>
            <a:xfrm>
              <a:off x="5223650" y="3794700"/>
              <a:ext cx="1075850" cy="1142425"/>
            </a:xfrm>
            <a:custGeom>
              <a:rect b="b" l="l" r="r" t="t"/>
              <a:pathLst>
                <a:path extrusionOk="0" h="45697" w="43034">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9" name="Google Shape;3099;p53"/>
            <p:cNvSpPr/>
            <p:nvPr/>
          </p:nvSpPr>
          <p:spPr>
            <a:xfrm>
              <a:off x="5111800" y="4926000"/>
              <a:ext cx="308725" cy="134975"/>
            </a:xfrm>
            <a:custGeom>
              <a:rect b="b" l="l" r="r" t="t"/>
              <a:pathLst>
                <a:path extrusionOk="0" h="5399" w="12349">
                  <a:moveTo>
                    <a:pt x="9280" y="0"/>
                  </a:moveTo>
                  <a:lnTo>
                    <a:pt x="8837" y="259"/>
                  </a:lnTo>
                  <a:lnTo>
                    <a:pt x="1" y="5398"/>
                  </a:lnTo>
                  <a:lnTo>
                    <a:pt x="12349" y="5398"/>
                  </a:lnTo>
                  <a:lnTo>
                    <a:pt x="12016" y="148"/>
                  </a:lnTo>
                  <a:lnTo>
                    <a:pt x="928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0" name="Google Shape;3100;p53"/>
            <p:cNvSpPr/>
            <p:nvPr/>
          </p:nvSpPr>
          <p:spPr>
            <a:xfrm>
              <a:off x="5103475" y="4918600"/>
              <a:ext cx="324450" cy="150675"/>
            </a:xfrm>
            <a:custGeom>
              <a:rect b="b" l="l" r="r" t="t"/>
              <a:pathLst>
                <a:path extrusionOk="0" h="6027" w="12978">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1" name="Google Shape;3101;p53"/>
            <p:cNvSpPr/>
            <p:nvPr/>
          </p:nvSpPr>
          <p:spPr>
            <a:xfrm>
              <a:off x="5408500" y="3494300"/>
              <a:ext cx="201500" cy="90600"/>
            </a:xfrm>
            <a:custGeom>
              <a:rect b="b" l="l" r="r" t="t"/>
              <a:pathLst>
                <a:path extrusionOk="0" h="3624" w="806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2" name="Google Shape;3102;p53"/>
            <p:cNvSpPr/>
            <p:nvPr/>
          </p:nvSpPr>
          <p:spPr>
            <a:xfrm>
              <a:off x="5400175" y="3486925"/>
              <a:ext cx="218150" cy="105775"/>
            </a:xfrm>
            <a:custGeom>
              <a:rect b="b" l="l" r="r" t="t"/>
              <a:pathLst>
                <a:path extrusionOk="0" h="4231" w="8726">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3" name="Google Shape;3103;p53"/>
            <p:cNvSpPr/>
            <p:nvPr/>
          </p:nvSpPr>
          <p:spPr>
            <a:xfrm>
              <a:off x="5410350" y="3530350"/>
              <a:ext cx="171000" cy="49025"/>
            </a:xfrm>
            <a:custGeom>
              <a:rect b="b" l="l" r="r" t="t"/>
              <a:pathLst>
                <a:path extrusionOk="0" h="1961" w="684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4" name="Google Shape;3104;p53"/>
            <p:cNvSpPr/>
            <p:nvPr/>
          </p:nvSpPr>
          <p:spPr>
            <a:xfrm>
              <a:off x="5412200" y="3522950"/>
              <a:ext cx="177475" cy="64725"/>
            </a:xfrm>
            <a:custGeom>
              <a:rect b="b" l="l" r="r" t="t"/>
              <a:pathLst>
                <a:path extrusionOk="0" h="2589" w="7099">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5" name="Google Shape;3105;p53"/>
            <p:cNvSpPr/>
            <p:nvPr/>
          </p:nvSpPr>
          <p:spPr>
            <a:xfrm>
              <a:off x="5597050" y="3530350"/>
              <a:ext cx="448275" cy="196900"/>
            </a:xfrm>
            <a:custGeom>
              <a:rect b="b" l="l" r="r" t="t"/>
              <a:pathLst>
                <a:path extrusionOk="0" h="7876" w="17931">
                  <a:moveTo>
                    <a:pt x="518" y="1"/>
                  </a:moveTo>
                  <a:lnTo>
                    <a:pt x="0" y="2182"/>
                  </a:lnTo>
                  <a:lnTo>
                    <a:pt x="17487" y="7875"/>
                  </a:lnTo>
                  <a:lnTo>
                    <a:pt x="17931" y="2810"/>
                  </a:lnTo>
                  <a:lnTo>
                    <a:pt x="51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6" name="Google Shape;3106;p53"/>
            <p:cNvSpPr/>
            <p:nvPr/>
          </p:nvSpPr>
          <p:spPr>
            <a:xfrm>
              <a:off x="5588725" y="3522775"/>
              <a:ext cx="464000" cy="212250"/>
            </a:xfrm>
            <a:custGeom>
              <a:rect b="b" l="l" r="r" t="t"/>
              <a:pathLst>
                <a:path extrusionOk="0" h="8490" w="1856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7" name="Google Shape;3107;p53"/>
            <p:cNvSpPr/>
            <p:nvPr/>
          </p:nvSpPr>
          <p:spPr>
            <a:xfrm>
              <a:off x="5831800" y="3033350"/>
              <a:ext cx="475100" cy="853075"/>
            </a:xfrm>
            <a:custGeom>
              <a:rect b="b" l="l" r="r" t="t"/>
              <a:pathLst>
                <a:path extrusionOk="0" h="34123" w="19004">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8" name="Google Shape;3108;p53"/>
            <p:cNvSpPr/>
            <p:nvPr/>
          </p:nvSpPr>
          <p:spPr>
            <a:xfrm>
              <a:off x="5847525" y="3025700"/>
              <a:ext cx="462150" cy="867925"/>
            </a:xfrm>
            <a:custGeom>
              <a:rect b="b" l="l" r="r" t="t"/>
              <a:pathLst>
                <a:path extrusionOk="0" h="34717" w="18486">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9" name="Google Shape;3109;p53"/>
            <p:cNvSpPr/>
            <p:nvPr/>
          </p:nvSpPr>
          <p:spPr>
            <a:xfrm>
              <a:off x="5828100" y="2996750"/>
              <a:ext cx="275450" cy="262825"/>
            </a:xfrm>
            <a:custGeom>
              <a:rect b="b" l="l" r="r" t="t"/>
              <a:pathLst>
                <a:path extrusionOk="0" h="10513" w="11018">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0" name="Google Shape;3110;p53"/>
            <p:cNvSpPr/>
            <p:nvPr/>
          </p:nvSpPr>
          <p:spPr>
            <a:xfrm>
              <a:off x="5820725" y="2989650"/>
              <a:ext cx="291150" cy="277325"/>
            </a:xfrm>
            <a:custGeom>
              <a:rect b="b" l="l" r="r" t="t"/>
              <a:pathLst>
                <a:path extrusionOk="0" h="11093" w="11646">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1" name="Google Shape;3111;p53"/>
            <p:cNvSpPr/>
            <p:nvPr/>
          </p:nvSpPr>
          <p:spPr>
            <a:xfrm>
              <a:off x="5256900" y="3187450"/>
              <a:ext cx="816150" cy="609925"/>
            </a:xfrm>
            <a:custGeom>
              <a:rect b="b" l="l" r="r" t="t"/>
              <a:pathLst>
                <a:path extrusionOk="0" h="24397" w="32646">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2" name="Google Shape;3112;p53"/>
            <p:cNvSpPr/>
            <p:nvPr/>
          </p:nvSpPr>
          <p:spPr>
            <a:xfrm>
              <a:off x="5248600" y="3179325"/>
              <a:ext cx="832775" cy="625550"/>
            </a:xfrm>
            <a:custGeom>
              <a:rect b="b" l="l" r="r" t="t"/>
              <a:pathLst>
                <a:path extrusionOk="0" h="25022" w="33311">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3" name="Google Shape;3113;p53"/>
            <p:cNvSpPr/>
            <p:nvPr/>
          </p:nvSpPr>
          <p:spPr>
            <a:xfrm>
              <a:off x="5945500" y="3431225"/>
              <a:ext cx="158050" cy="58725"/>
            </a:xfrm>
            <a:custGeom>
              <a:rect b="b" l="l" r="r" t="t"/>
              <a:pathLst>
                <a:path extrusionOk="0" h="2349" w="6322">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4" name="Google Shape;3114;p53"/>
            <p:cNvSpPr/>
            <p:nvPr/>
          </p:nvSpPr>
          <p:spPr>
            <a:xfrm>
              <a:off x="5066625" y="3521850"/>
              <a:ext cx="194000" cy="95400"/>
            </a:xfrm>
            <a:custGeom>
              <a:rect b="b" l="l" r="r" t="t"/>
              <a:pathLst>
                <a:path extrusionOk="0" h="3816" w="776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5" name="Google Shape;3115;p53"/>
            <p:cNvSpPr/>
            <p:nvPr/>
          </p:nvSpPr>
          <p:spPr>
            <a:xfrm>
              <a:off x="5061900" y="3513725"/>
              <a:ext cx="206125" cy="110925"/>
            </a:xfrm>
            <a:custGeom>
              <a:rect b="b" l="l" r="r" t="t"/>
              <a:pathLst>
                <a:path extrusionOk="0" h="4437" w="8245">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6" name="Google Shape;3116;p53"/>
            <p:cNvSpPr/>
            <p:nvPr/>
          </p:nvSpPr>
          <p:spPr>
            <a:xfrm>
              <a:off x="5958425" y="4206925"/>
              <a:ext cx="147900" cy="871025"/>
            </a:xfrm>
            <a:custGeom>
              <a:rect b="b" l="l" r="r" t="t"/>
              <a:pathLst>
                <a:path extrusionOk="0" h="34841" w="5916">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7" name="Google Shape;3117;p53"/>
            <p:cNvSpPr/>
            <p:nvPr/>
          </p:nvSpPr>
          <p:spPr>
            <a:xfrm>
              <a:off x="5951950" y="4199525"/>
              <a:ext cx="162700" cy="886400"/>
            </a:xfrm>
            <a:custGeom>
              <a:rect b="b" l="l" r="r" t="t"/>
              <a:pathLst>
                <a:path extrusionOk="0" h="35456" w="6508">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8" name="Google Shape;3118;p53"/>
            <p:cNvSpPr/>
            <p:nvPr/>
          </p:nvSpPr>
          <p:spPr>
            <a:xfrm>
              <a:off x="6388200" y="4228175"/>
              <a:ext cx="260675" cy="847075"/>
            </a:xfrm>
            <a:custGeom>
              <a:rect b="b" l="l" r="r" t="t"/>
              <a:pathLst>
                <a:path extrusionOk="0" h="33883" w="10427">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9" name="Google Shape;3119;p53"/>
            <p:cNvSpPr/>
            <p:nvPr/>
          </p:nvSpPr>
          <p:spPr>
            <a:xfrm>
              <a:off x="6379900" y="4220175"/>
              <a:ext cx="274525" cy="862975"/>
            </a:xfrm>
            <a:custGeom>
              <a:rect b="b" l="l" r="r" t="t"/>
              <a:pathLst>
                <a:path extrusionOk="0" h="34519" w="10981">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0" name="Google Shape;3120;p53"/>
            <p:cNvSpPr/>
            <p:nvPr/>
          </p:nvSpPr>
          <p:spPr>
            <a:xfrm>
              <a:off x="6024975" y="4218000"/>
              <a:ext cx="189500" cy="859700"/>
            </a:xfrm>
            <a:custGeom>
              <a:rect b="b" l="l" r="r" t="t"/>
              <a:pathLst>
                <a:path extrusionOk="0" h="34388" w="758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1" name="Google Shape;3121;p53"/>
            <p:cNvSpPr/>
            <p:nvPr/>
          </p:nvSpPr>
          <p:spPr>
            <a:xfrm>
              <a:off x="6016650" y="4210000"/>
              <a:ext cx="205225" cy="875925"/>
            </a:xfrm>
            <a:custGeom>
              <a:rect b="b" l="l" r="r" t="t"/>
              <a:pathLst>
                <a:path extrusionOk="0" h="35037" w="8209">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2" name="Google Shape;3122;p53"/>
            <p:cNvSpPr/>
            <p:nvPr/>
          </p:nvSpPr>
          <p:spPr>
            <a:xfrm>
              <a:off x="5491675"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3" name="Google Shape;3123;p53"/>
            <p:cNvSpPr/>
            <p:nvPr/>
          </p:nvSpPr>
          <p:spPr>
            <a:xfrm>
              <a:off x="5484275"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4" name="Google Shape;3124;p53"/>
            <p:cNvSpPr/>
            <p:nvPr/>
          </p:nvSpPr>
          <p:spPr>
            <a:xfrm>
              <a:off x="5447300" y="3236425"/>
              <a:ext cx="1197875" cy="1049075"/>
            </a:xfrm>
            <a:custGeom>
              <a:rect b="b" l="l" r="r" t="t"/>
              <a:pathLst>
                <a:path extrusionOk="0" h="41963" w="47915">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5" name="Google Shape;3125;p53"/>
            <p:cNvSpPr/>
            <p:nvPr/>
          </p:nvSpPr>
          <p:spPr>
            <a:xfrm>
              <a:off x="5451925" y="3229050"/>
              <a:ext cx="1193250" cy="1063850"/>
            </a:xfrm>
            <a:custGeom>
              <a:rect b="b" l="l" r="r" t="t"/>
              <a:pathLst>
                <a:path extrusionOk="0" h="42554" w="4773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6" name="Google Shape;3126;p53"/>
            <p:cNvSpPr/>
            <p:nvPr/>
          </p:nvSpPr>
          <p:spPr>
            <a:xfrm>
              <a:off x="5447300" y="3236425"/>
              <a:ext cx="824475" cy="1049075"/>
            </a:xfrm>
            <a:custGeom>
              <a:rect b="b" l="l" r="r" t="t"/>
              <a:pathLst>
                <a:path extrusionOk="0" h="41963" w="32979">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7" name="Google Shape;3127;p53"/>
            <p:cNvSpPr/>
            <p:nvPr/>
          </p:nvSpPr>
          <p:spPr>
            <a:xfrm>
              <a:off x="5451925" y="3229050"/>
              <a:ext cx="819850" cy="1063850"/>
            </a:xfrm>
            <a:custGeom>
              <a:rect b="b" l="l" r="r" t="t"/>
              <a:pathLst>
                <a:path extrusionOk="0" h="42554" w="32794">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8" name="Google Shape;3128;p53"/>
            <p:cNvSpPr/>
            <p:nvPr/>
          </p:nvSpPr>
          <p:spPr>
            <a:xfrm>
              <a:off x="1921250" y="3013700"/>
              <a:ext cx="161750" cy="177475"/>
            </a:xfrm>
            <a:custGeom>
              <a:rect b="b" l="l" r="r" t="t"/>
              <a:pathLst>
                <a:path extrusionOk="0" h="7099" w="6470">
                  <a:moveTo>
                    <a:pt x="4880" y="0"/>
                  </a:moveTo>
                  <a:lnTo>
                    <a:pt x="0" y="4510"/>
                  </a:lnTo>
                  <a:lnTo>
                    <a:pt x="2921" y="7098"/>
                  </a:lnTo>
                  <a:lnTo>
                    <a:pt x="6470" y="4510"/>
                  </a:lnTo>
                  <a:lnTo>
                    <a:pt x="488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9" name="Google Shape;3129;p53"/>
            <p:cNvSpPr/>
            <p:nvPr/>
          </p:nvSpPr>
          <p:spPr>
            <a:xfrm>
              <a:off x="1913850" y="3005375"/>
              <a:ext cx="178400" cy="193650"/>
            </a:xfrm>
            <a:custGeom>
              <a:rect b="b" l="l" r="r" t="t"/>
              <a:pathLst>
                <a:path extrusionOk="0" h="7746" w="7136">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0" name="Google Shape;3130;p53"/>
            <p:cNvSpPr/>
            <p:nvPr/>
          </p:nvSpPr>
          <p:spPr>
            <a:xfrm>
              <a:off x="2021050" y="3965400"/>
              <a:ext cx="612825" cy="1046575"/>
            </a:xfrm>
            <a:custGeom>
              <a:rect b="b" l="l" r="r" t="t"/>
              <a:pathLst>
                <a:path extrusionOk="0" h="41863" w="24513">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1" name="Google Shape;3131;p53"/>
            <p:cNvSpPr/>
            <p:nvPr/>
          </p:nvSpPr>
          <p:spPr>
            <a:xfrm>
              <a:off x="2036775" y="3957375"/>
              <a:ext cx="586925" cy="1062000"/>
            </a:xfrm>
            <a:custGeom>
              <a:rect b="b" l="l" r="r" t="t"/>
              <a:pathLst>
                <a:path extrusionOk="0" h="42480" w="23477">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2" name="Google Shape;3132;p53"/>
            <p:cNvSpPr/>
            <p:nvPr/>
          </p:nvSpPr>
          <p:spPr>
            <a:xfrm>
              <a:off x="2073750" y="4916750"/>
              <a:ext cx="287200" cy="118325"/>
            </a:xfrm>
            <a:custGeom>
              <a:rect b="b" l="l" r="r" t="t"/>
              <a:pathLst>
                <a:path extrusionOk="0" h="4733" w="11488">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3" name="Google Shape;3133;p53"/>
            <p:cNvSpPr/>
            <p:nvPr/>
          </p:nvSpPr>
          <p:spPr>
            <a:xfrm>
              <a:off x="2079300" y="4909350"/>
              <a:ext cx="287450" cy="134050"/>
            </a:xfrm>
            <a:custGeom>
              <a:rect b="b" l="l" r="r" t="t"/>
              <a:pathLst>
                <a:path extrusionOk="0" h="5362" w="11498">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4" name="Google Shape;3134;p53"/>
            <p:cNvSpPr/>
            <p:nvPr/>
          </p:nvSpPr>
          <p:spPr>
            <a:xfrm>
              <a:off x="2208675" y="4889025"/>
              <a:ext cx="101700" cy="88750"/>
            </a:xfrm>
            <a:custGeom>
              <a:rect b="b" l="l" r="r" t="t"/>
              <a:pathLst>
                <a:path extrusionOk="0" h="3550" w="4068">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5" name="Google Shape;3135;p53"/>
            <p:cNvSpPr/>
            <p:nvPr/>
          </p:nvSpPr>
          <p:spPr>
            <a:xfrm>
              <a:off x="2201300" y="4881625"/>
              <a:ext cx="117400" cy="103925"/>
            </a:xfrm>
            <a:custGeom>
              <a:rect b="b" l="l" r="r" t="t"/>
              <a:pathLst>
                <a:path extrusionOk="0" h="4157" w="4696">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6" name="Google Shape;3136;p53"/>
            <p:cNvSpPr/>
            <p:nvPr/>
          </p:nvSpPr>
          <p:spPr>
            <a:xfrm>
              <a:off x="2129500" y="3838700"/>
              <a:ext cx="832475" cy="1182875"/>
            </a:xfrm>
            <a:custGeom>
              <a:rect b="b" l="l" r="r" t="t"/>
              <a:pathLst>
                <a:path extrusionOk="0" h="47315" w="33299">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7" name="Google Shape;3137;p53"/>
            <p:cNvSpPr/>
            <p:nvPr/>
          </p:nvSpPr>
          <p:spPr>
            <a:xfrm>
              <a:off x="2149525" y="3831675"/>
              <a:ext cx="811550" cy="1197875"/>
            </a:xfrm>
            <a:custGeom>
              <a:rect b="b" l="l" r="r" t="t"/>
              <a:pathLst>
                <a:path extrusionOk="0" h="47915" w="32462">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8" name="Google Shape;3138;p53"/>
            <p:cNvSpPr/>
            <p:nvPr/>
          </p:nvSpPr>
          <p:spPr>
            <a:xfrm>
              <a:off x="2676375" y="4926925"/>
              <a:ext cx="287175" cy="118325"/>
            </a:xfrm>
            <a:custGeom>
              <a:rect b="b" l="l" r="r" t="t"/>
              <a:pathLst>
                <a:path extrusionOk="0" h="4733" w="11487">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9" name="Google Shape;3139;p53"/>
            <p:cNvSpPr/>
            <p:nvPr/>
          </p:nvSpPr>
          <p:spPr>
            <a:xfrm>
              <a:off x="2681900" y="4919525"/>
              <a:ext cx="287475" cy="133125"/>
            </a:xfrm>
            <a:custGeom>
              <a:rect b="b" l="l" r="r" t="t"/>
              <a:pathLst>
                <a:path extrusionOk="0" h="5325" w="11499">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0" name="Google Shape;3140;p53"/>
            <p:cNvSpPr/>
            <p:nvPr/>
          </p:nvSpPr>
          <p:spPr>
            <a:xfrm>
              <a:off x="2816850" y="4909350"/>
              <a:ext cx="98000" cy="95225"/>
            </a:xfrm>
            <a:custGeom>
              <a:rect b="b" l="l" r="r" t="t"/>
              <a:pathLst>
                <a:path extrusionOk="0" h="3809" w="392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1" name="Google Shape;3141;p53"/>
            <p:cNvSpPr/>
            <p:nvPr/>
          </p:nvSpPr>
          <p:spPr>
            <a:xfrm>
              <a:off x="2809450" y="4901600"/>
              <a:ext cx="113725" cy="111000"/>
            </a:xfrm>
            <a:custGeom>
              <a:rect b="b" l="l" r="r" t="t"/>
              <a:pathLst>
                <a:path extrusionOk="0" h="4440" w="4549">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2" name="Google Shape;3142;p53"/>
            <p:cNvSpPr/>
            <p:nvPr/>
          </p:nvSpPr>
          <p:spPr>
            <a:xfrm>
              <a:off x="1840825" y="3478600"/>
              <a:ext cx="636850" cy="232925"/>
            </a:xfrm>
            <a:custGeom>
              <a:rect b="b" l="l" r="r" t="t"/>
              <a:pathLst>
                <a:path extrusionOk="0" h="9317" w="25474">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3" name="Google Shape;3143;p53"/>
            <p:cNvSpPr/>
            <p:nvPr/>
          </p:nvSpPr>
          <p:spPr>
            <a:xfrm>
              <a:off x="1832500" y="3471200"/>
              <a:ext cx="652575" cy="248325"/>
            </a:xfrm>
            <a:custGeom>
              <a:rect b="b" l="l" r="r" t="t"/>
              <a:pathLst>
                <a:path extrusionOk="0" h="9933" w="26103">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4" name="Google Shape;3144;p53"/>
            <p:cNvSpPr/>
            <p:nvPr/>
          </p:nvSpPr>
          <p:spPr>
            <a:xfrm>
              <a:off x="2303875" y="3514650"/>
              <a:ext cx="171025" cy="49925"/>
            </a:xfrm>
            <a:custGeom>
              <a:rect b="b" l="l" r="r" t="t"/>
              <a:pathLst>
                <a:path extrusionOk="0" h="1997" w="6841">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5" name="Google Shape;3145;p53"/>
            <p:cNvSpPr/>
            <p:nvPr/>
          </p:nvSpPr>
          <p:spPr>
            <a:xfrm>
              <a:off x="2296500" y="3507250"/>
              <a:ext cx="177475" cy="64725"/>
            </a:xfrm>
            <a:custGeom>
              <a:rect b="b" l="l" r="r" t="t"/>
              <a:pathLst>
                <a:path extrusionOk="0" h="2589" w="7099">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6" name="Google Shape;3146;p53"/>
            <p:cNvSpPr/>
            <p:nvPr/>
          </p:nvSpPr>
          <p:spPr>
            <a:xfrm>
              <a:off x="1536750" y="3107250"/>
              <a:ext cx="905800" cy="1073350"/>
            </a:xfrm>
            <a:custGeom>
              <a:rect b="b" l="l" r="r" t="t"/>
              <a:pathLst>
                <a:path extrusionOk="0" h="42934" w="36232">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7" name="Google Shape;3147;p53"/>
            <p:cNvSpPr/>
            <p:nvPr/>
          </p:nvSpPr>
          <p:spPr>
            <a:xfrm>
              <a:off x="1535825" y="3099650"/>
              <a:ext cx="904875" cy="1088800"/>
            </a:xfrm>
            <a:custGeom>
              <a:rect b="b" l="l" r="r" t="t"/>
              <a:pathLst>
                <a:path extrusionOk="0" h="43552" w="36195">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8" name="Google Shape;3148;p53"/>
            <p:cNvSpPr/>
            <p:nvPr/>
          </p:nvSpPr>
          <p:spPr>
            <a:xfrm>
              <a:off x="2022900" y="2863875"/>
              <a:ext cx="279150" cy="311575"/>
            </a:xfrm>
            <a:custGeom>
              <a:rect b="b" l="l" r="r" t="t"/>
              <a:pathLst>
                <a:path extrusionOk="0" h="12463" w="11166">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9" name="Google Shape;3149;p53"/>
            <p:cNvSpPr/>
            <p:nvPr/>
          </p:nvSpPr>
          <p:spPr>
            <a:xfrm>
              <a:off x="2014600" y="2855650"/>
              <a:ext cx="294850" cy="327200"/>
            </a:xfrm>
            <a:custGeom>
              <a:rect b="b" l="l" r="r" t="t"/>
              <a:pathLst>
                <a:path extrusionOk="0" h="13088" w="11794">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0" name="Google Shape;3150;p53"/>
            <p:cNvSpPr/>
            <p:nvPr/>
          </p:nvSpPr>
          <p:spPr>
            <a:xfrm>
              <a:off x="1440650" y="2636575"/>
              <a:ext cx="1007450" cy="899975"/>
            </a:xfrm>
            <a:custGeom>
              <a:rect b="b" l="l" r="r" t="t"/>
              <a:pathLst>
                <a:path extrusionOk="0" h="35999" w="40298">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1" name="Google Shape;3151;p53"/>
            <p:cNvSpPr/>
            <p:nvPr/>
          </p:nvSpPr>
          <p:spPr>
            <a:xfrm>
              <a:off x="1452650" y="2629200"/>
              <a:ext cx="995450" cy="915050"/>
            </a:xfrm>
            <a:custGeom>
              <a:rect b="b" l="l" r="r" t="t"/>
              <a:pathLst>
                <a:path extrusionOk="0" h="36602" w="39818">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2" name="Google Shape;3152;p53"/>
            <p:cNvSpPr/>
            <p:nvPr/>
          </p:nvSpPr>
          <p:spPr>
            <a:xfrm>
              <a:off x="1917550" y="3189350"/>
              <a:ext cx="738725" cy="637725"/>
            </a:xfrm>
            <a:custGeom>
              <a:rect b="b" l="l" r="r" t="t"/>
              <a:pathLst>
                <a:path extrusionOk="0" h="25509" w="29549">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3" name="Google Shape;3153;p53"/>
            <p:cNvSpPr/>
            <p:nvPr/>
          </p:nvSpPr>
          <p:spPr>
            <a:xfrm>
              <a:off x="1908300" y="3181900"/>
              <a:ext cx="755150" cy="653500"/>
            </a:xfrm>
            <a:custGeom>
              <a:rect b="b" l="l" r="r" t="t"/>
              <a:pathLst>
                <a:path extrusionOk="0" h="26140" w="30206">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4" name="Google Shape;3154;p53"/>
            <p:cNvSpPr/>
            <p:nvPr/>
          </p:nvSpPr>
          <p:spPr>
            <a:xfrm>
              <a:off x="2058950" y="3511875"/>
              <a:ext cx="597325" cy="315200"/>
            </a:xfrm>
            <a:custGeom>
              <a:rect b="b" l="l" r="r" t="t"/>
              <a:pathLst>
                <a:path extrusionOk="0" h="12608" w="23893">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5" name="Google Shape;3155;p53"/>
            <p:cNvSpPr/>
            <p:nvPr/>
          </p:nvSpPr>
          <p:spPr>
            <a:xfrm>
              <a:off x="2050625" y="3503550"/>
              <a:ext cx="612825" cy="331850"/>
            </a:xfrm>
            <a:custGeom>
              <a:rect b="b" l="l" r="r" t="t"/>
              <a:pathLst>
                <a:path extrusionOk="0" h="13274" w="24513">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6" name="Google Shape;3156;p53"/>
            <p:cNvSpPr/>
            <p:nvPr/>
          </p:nvSpPr>
          <p:spPr>
            <a:xfrm>
              <a:off x="1660600" y="4206925"/>
              <a:ext cx="147900" cy="871025"/>
            </a:xfrm>
            <a:custGeom>
              <a:rect b="b" l="l" r="r" t="t"/>
              <a:pathLst>
                <a:path extrusionOk="0" h="34841" w="5916">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7" name="Google Shape;3157;p53"/>
            <p:cNvSpPr/>
            <p:nvPr/>
          </p:nvSpPr>
          <p:spPr>
            <a:xfrm>
              <a:off x="1652275" y="4199525"/>
              <a:ext cx="162700" cy="886400"/>
            </a:xfrm>
            <a:custGeom>
              <a:rect b="b" l="l" r="r" t="t"/>
              <a:pathLst>
                <a:path extrusionOk="0" h="35456" w="6508">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8" name="Google Shape;3158;p53"/>
            <p:cNvSpPr/>
            <p:nvPr/>
          </p:nvSpPr>
          <p:spPr>
            <a:xfrm>
              <a:off x="1118050" y="4228175"/>
              <a:ext cx="260675" cy="847075"/>
            </a:xfrm>
            <a:custGeom>
              <a:rect b="b" l="l" r="r" t="t"/>
              <a:pathLst>
                <a:path extrusionOk="0" h="33883" w="10427">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9" name="Google Shape;3159;p53"/>
            <p:cNvSpPr/>
            <p:nvPr/>
          </p:nvSpPr>
          <p:spPr>
            <a:xfrm>
              <a:off x="1112500" y="4220175"/>
              <a:ext cx="274550" cy="862975"/>
            </a:xfrm>
            <a:custGeom>
              <a:rect b="b" l="l" r="r" t="t"/>
              <a:pathLst>
                <a:path extrusionOk="0" h="34519" w="10982">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0" name="Google Shape;3160;p53"/>
            <p:cNvSpPr/>
            <p:nvPr/>
          </p:nvSpPr>
          <p:spPr>
            <a:xfrm>
              <a:off x="1551525" y="4218000"/>
              <a:ext cx="190425" cy="859700"/>
            </a:xfrm>
            <a:custGeom>
              <a:rect b="b" l="l" r="r" t="t"/>
              <a:pathLst>
                <a:path extrusionOk="0" h="34388" w="7617">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1" name="Google Shape;3161;p53"/>
            <p:cNvSpPr/>
            <p:nvPr/>
          </p:nvSpPr>
          <p:spPr>
            <a:xfrm>
              <a:off x="1545075" y="4210000"/>
              <a:ext cx="205200" cy="875925"/>
            </a:xfrm>
            <a:custGeom>
              <a:rect b="b" l="l" r="r" t="t"/>
              <a:pathLst>
                <a:path extrusionOk="0" h="35037" w="8208">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2" name="Google Shape;3162;p53"/>
            <p:cNvSpPr/>
            <p:nvPr/>
          </p:nvSpPr>
          <p:spPr>
            <a:xfrm>
              <a:off x="2127350" y="4206925"/>
              <a:ext cx="147900" cy="871025"/>
            </a:xfrm>
            <a:custGeom>
              <a:rect b="b" l="l" r="r" t="t"/>
              <a:pathLst>
                <a:path extrusionOk="0" h="34841" w="5916">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3" name="Google Shape;3163;p53"/>
            <p:cNvSpPr/>
            <p:nvPr/>
          </p:nvSpPr>
          <p:spPr>
            <a:xfrm>
              <a:off x="2119025" y="4199525"/>
              <a:ext cx="162700" cy="886400"/>
            </a:xfrm>
            <a:custGeom>
              <a:rect b="b" l="l" r="r" t="t"/>
              <a:pathLst>
                <a:path extrusionOk="0" h="35456" w="6508">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4" name="Google Shape;3164;p53"/>
            <p:cNvSpPr/>
            <p:nvPr/>
          </p:nvSpPr>
          <p:spPr>
            <a:xfrm>
              <a:off x="1121750" y="3236425"/>
              <a:ext cx="1197875" cy="1049075"/>
            </a:xfrm>
            <a:custGeom>
              <a:rect b="b" l="l" r="r" t="t"/>
              <a:pathLst>
                <a:path extrusionOk="0" h="41963" w="47915">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5" name="Google Shape;3165;p53"/>
            <p:cNvSpPr/>
            <p:nvPr/>
          </p:nvSpPr>
          <p:spPr>
            <a:xfrm>
              <a:off x="1121750" y="3229050"/>
              <a:ext cx="1192325" cy="1063850"/>
            </a:xfrm>
            <a:custGeom>
              <a:rect b="b" l="l" r="r" t="t"/>
              <a:pathLst>
                <a:path extrusionOk="0" h="42554" w="47693">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6" name="Google Shape;3166;p53"/>
            <p:cNvSpPr/>
            <p:nvPr/>
          </p:nvSpPr>
          <p:spPr>
            <a:xfrm>
              <a:off x="1495150" y="3236425"/>
              <a:ext cx="824475" cy="1049075"/>
            </a:xfrm>
            <a:custGeom>
              <a:rect b="b" l="l" r="r" t="t"/>
              <a:pathLst>
                <a:path extrusionOk="0" h="41963" w="32979">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7" name="Google Shape;3167;p53"/>
            <p:cNvSpPr/>
            <p:nvPr/>
          </p:nvSpPr>
          <p:spPr>
            <a:xfrm>
              <a:off x="1495150" y="3229050"/>
              <a:ext cx="818925" cy="1063850"/>
            </a:xfrm>
            <a:custGeom>
              <a:rect b="b" l="l" r="r" t="t"/>
              <a:pathLst>
                <a:path extrusionOk="0" h="42554" w="32757">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168" name="Google Shape;3168;p53"/>
          <p:cNvSpPr txBox="1"/>
          <p:nvPr>
            <p:ph idx="2" type="subTitle"/>
          </p:nvPr>
        </p:nvSpPr>
        <p:spPr>
          <a:xfrm>
            <a:off x="7498080" y="2505456"/>
            <a:ext cx="3273600" cy="713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John James</a:t>
            </a:r>
            <a:endParaRPr/>
          </a:p>
        </p:txBody>
      </p:sp>
      <p:sp>
        <p:nvSpPr>
          <p:cNvPr id="3169" name="Google Shape;3169;p53"/>
          <p:cNvSpPr txBox="1"/>
          <p:nvPr>
            <p:ph idx="1" type="subTitle"/>
          </p:nvPr>
        </p:nvSpPr>
        <p:spPr>
          <a:xfrm>
            <a:off x="12435840" y="3639312"/>
            <a:ext cx="3273600" cy="713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Joe Doe</a:t>
            </a:r>
            <a:endParaRPr/>
          </a:p>
        </p:txBody>
      </p:sp>
      <p:sp>
        <p:nvSpPr>
          <p:cNvPr id="3170" name="Google Shape;3170;p53"/>
          <p:cNvSpPr txBox="1"/>
          <p:nvPr>
            <p:ph idx="3" type="subTitle"/>
          </p:nvPr>
        </p:nvSpPr>
        <p:spPr>
          <a:xfrm>
            <a:off x="2578608" y="3639312"/>
            <a:ext cx="3273600" cy="713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Jane Patterson</a:t>
            </a:r>
            <a:endParaRPr/>
          </a:p>
        </p:txBody>
      </p:sp>
      <p:sp>
        <p:nvSpPr>
          <p:cNvPr id="3171" name="Google Shape;3171;p53"/>
          <p:cNvSpPr txBox="1"/>
          <p:nvPr>
            <p:ph idx="4" type="subTitle"/>
          </p:nvPr>
        </p:nvSpPr>
        <p:spPr>
          <a:xfrm>
            <a:off x="12435840" y="4279392"/>
            <a:ext cx="3273600" cy="1755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72" name="Google Shape;3172;p53"/>
          <p:cNvSpPr txBox="1"/>
          <p:nvPr>
            <p:ph idx="5" type="subTitle"/>
          </p:nvPr>
        </p:nvSpPr>
        <p:spPr>
          <a:xfrm>
            <a:off x="7498080" y="3163824"/>
            <a:ext cx="3273600" cy="1755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73" name="Google Shape;3173;p53"/>
          <p:cNvSpPr txBox="1"/>
          <p:nvPr>
            <p:ph idx="6" type="subTitle"/>
          </p:nvPr>
        </p:nvSpPr>
        <p:spPr>
          <a:xfrm>
            <a:off x="2578608" y="4279392"/>
            <a:ext cx="3273600" cy="1755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3174" name="Google Shape;3174;p53"/>
          <p:cNvGrpSpPr/>
          <p:nvPr/>
        </p:nvGrpSpPr>
        <p:grpSpPr>
          <a:xfrm>
            <a:off x="4043287" y="3451424"/>
            <a:ext cx="350025" cy="54000"/>
            <a:chOff x="5662375" y="212375"/>
            <a:chExt cx="175013" cy="27000"/>
          </a:xfrm>
        </p:grpSpPr>
        <p:sp>
          <p:nvSpPr>
            <p:cNvPr id="3175" name="Google Shape;3175;p53"/>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6" name="Google Shape;3176;p53"/>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7" name="Google Shape;3177;p53"/>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78" name="Google Shape;3178;p53"/>
          <p:cNvGrpSpPr/>
          <p:nvPr/>
        </p:nvGrpSpPr>
        <p:grpSpPr>
          <a:xfrm>
            <a:off x="8969037" y="2335145"/>
            <a:ext cx="350025" cy="54000"/>
            <a:chOff x="5662375" y="212375"/>
            <a:chExt cx="175013" cy="27000"/>
          </a:xfrm>
        </p:grpSpPr>
        <p:sp>
          <p:nvSpPr>
            <p:cNvPr id="3179" name="Google Shape;3179;p53"/>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0" name="Google Shape;3180;p53"/>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1" name="Google Shape;3181;p53"/>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82" name="Google Shape;3182;p53"/>
          <p:cNvGrpSpPr/>
          <p:nvPr/>
        </p:nvGrpSpPr>
        <p:grpSpPr>
          <a:xfrm>
            <a:off x="13898387" y="3451399"/>
            <a:ext cx="350025" cy="54000"/>
            <a:chOff x="5662375" y="212375"/>
            <a:chExt cx="175013" cy="27000"/>
          </a:xfrm>
        </p:grpSpPr>
        <p:sp>
          <p:nvSpPr>
            <p:cNvPr id="3183" name="Google Shape;3183;p53"/>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4" name="Google Shape;3184;p53"/>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5" name="Google Shape;3185;p53"/>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86" name="Google Shape;3186;p53"/>
          <p:cNvGrpSpPr/>
          <p:nvPr/>
        </p:nvGrpSpPr>
        <p:grpSpPr>
          <a:xfrm>
            <a:off x="10990379" y="5622451"/>
            <a:ext cx="406748" cy="359472"/>
            <a:chOff x="-3137650" y="2787000"/>
            <a:chExt cx="291450" cy="257575"/>
          </a:xfrm>
        </p:grpSpPr>
        <p:sp>
          <p:nvSpPr>
            <p:cNvPr id="3187" name="Google Shape;3187;p53"/>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8" name="Google Shape;3188;p53"/>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9" name="Google Shape;3189;p53"/>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0" name="Google Shape;3190;p53"/>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1" name="Google Shape;3191;p53"/>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2" name="Google Shape;3192;p53"/>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3" name="Google Shape;3193;p53"/>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4" name="Google Shape;3194;p53"/>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95" name="Google Shape;3195;p53"/>
          <p:cNvGrpSpPr/>
          <p:nvPr/>
        </p:nvGrpSpPr>
        <p:grpSpPr>
          <a:xfrm>
            <a:off x="7661930" y="5598272"/>
            <a:ext cx="407829" cy="407829"/>
            <a:chOff x="-6354300" y="2757075"/>
            <a:chExt cx="292225" cy="292225"/>
          </a:xfrm>
        </p:grpSpPr>
        <p:sp>
          <p:nvSpPr>
            <p:cNvPr id="3196" name="Google Shape;3196;p53"/>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7" name="Google Shape;3197;p53"/>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8" name="Google Shape;3198;p53"/>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9" name="Google Shape;3199;p53"/>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200" name="Google Shape;3200;p53"/>
          <p:cNvGrpSpPr/>
          <p:nvPr/>
        </p:nvGrpSpPr>
        <p:grpSpPr>
          <a:xfrm>
            <a:off x="9835668" y="5206328"/>
            <a:ext cx="406748" cy="407829"/>
            <a:chOff x="-1700225" y="2768875"/>
            <a:chExt cx="291450" cy="292225"/>
          </a:xfrm>
        </p:grpSpPr>
        <p:sp>
          <p:nvSpPr>
            <p:cNvPr id="3201" name="Google Shape;3201;p53"/>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2" name="Google Shape;3202;p53"/>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3" name="Google Shape;3203;p53"/>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4" name="Google Shape;3204;p53"/>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5" name="Google Shape;3205;p53"/>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6" name="Google Shape;3206;p53"/>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0" name="Shape 1670"/>
        <p:cNvGrpSpPr/>
        <p:nvPr/>
      </p:nvGrpSpPr>
      <p:grpSpPr>
        <a:xfrm>
          <a:off x="0" y="0"/>
          <a:ext cx="0" cy="0"/>
          <a:chOff x="0" y="0"/>
          <a:chExt cx="0" cy="0"/>
        </a:xfrm>
      </p:grpSpPr>
      <p:grpSp>
        <p:nvGrpSpPr>
          <p:cNvPr id="1671" name="Google Shape;1671;p36"/>
          <p:cNvGrpSpPr/>
          <p:nvPr/>
        </p:nvGrpSpPr>
        <p:grpSpPr>
          <a:xfrm>
            <a:off x="606420" y="1919438"/>
            <a:ext cx="10687080" cy="8367360"/>
            <a:chOff x="469775" y="238125"/>
            <a:chExt cx="6679425" cy="5229600"/>
          </a:xfrm>
        </p:grpSpPr>
        <p:sp>
          <p:nvSpPr>
            <p:cNvPr id="1672" name="Google Shape;1672;p36"/>
            <p:cNvSpPr/>
            <p:nvPr/>
          </p:nvSpPr>
          <p:spPr>
            <a:xfrm>
              <a:off x="830950" y="238200"/>
              <a:ext cx="6001825" cy="5109175"/>
            </a:xfrm>
            <a:custGeom>
              <a:rect b="b" l="l" r="r" t="t"/>
              <a:pathLst>
                <a:path extrusionOk="0" h="204367" w="240073">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 name="Google Shape;1673;p36"/>
            <p:cNvSpPr/>
            <p:nvPr/>
          </p:nvSpPr>
          <p:spPr>
            <a:xfrm>
              <a:off x="1009000" y="238125"/>
              <a:ext cx="5764775" cy="5102425"/>
            </a:xfrm>
            <a:custGeom>
              <a:rect b="b" l="l" r="r" t="t"/>
              <a:pathLst>
                <a:path extrusionOk="0" h="204097" w="230591">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 name="Google Shape;1674;p36"/>
            <p:cNvSpPr/>
            <p:nvPr/>
          </p:nvSpPr>
          <p:spPr>
            <a:xfrm>
              <a:off x="6155150" y="3211050"/>
              <a:ext cx="888225" cy="2247525"/>
            </a:xfrm>
            <a:custGeom>
              <a:rect b="b" l="l" r="r" t="t"/>
              <a:pathLst>
                <a:path extrusionOk="0" h="89901" w="35529">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 name="Google Shape;1675;p36"/>
            <p:cNvSpPr/>
            <p:nvPr/>
          </p:nvSpPr>
          <p:spPr>
            <a:xfrm>
              <a:off x="2992975" y="2455100"/>
              <a:ext cx="2658575" cy="3012625"/>
            </a:xfrm>
            <a:custGeom>
              <a:rect b="b" l="l" r="r" t="t"/>
              <a:pathLst>
                <a:path extrusionOk="0" h="120505" w="106343">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 name="Google Shape;1676;p36"/>
            <p:cNvSpPr/>
            <p:nvPr/>
          </p:nvSpPr>
          <p:spPr>
            <a:xfrm>
              <a:off x="2992975" y="2709450"/>
              <a:ext cx="2434725" cy="2758275"/>
            </a:xfrm>
            <a:custGeom>
              <a:rect b="b" l="l" r="r" t="t"/>
              <a:pathLst>
                <a:path extrusionOk="0" h="110331" w="97389">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 name="Google Shape;1677;p36"/>
            <p:cNvSpPr/>
            <p:nvPr/>
          </p:nvSpPr>
          <p:spPr>
            <a:xfrm>
              <a:off x="5418525" y="2464250"/>
              <a:ext cx="224875" cy="2994325"/>
            </a:xfrm>
            <a:custGeom>
              <a:rect b="b" l="l" r="r" t="t"/>
              <a:pathLst>
                <a:path extrusionOk="0" h="119773" w="8995">
                  <a:moveTo>
                    <a:pt x="8995" y="1"/>
                  </a:moveTo>
                  <a:lnTo>
                    <a:pt x="1" y="10134"/>
                  </a:lnTo>
                  <a:lnTo>
                    <a:pt x="1" y="119772"/>
                  </a:lnTo>
                  <a:lnTo>
                    <a:pt x="8995" y="119772"/>
                  </a:lnTo>
                  <a:lnTo>
                    <a:pt x="899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 name="Google Shape;1678;p36"/>
            <p:cNvSpPr/>
            <p:nvPr/>
          </p:nvSpPr>
          <p:spPr>
            <a:xfrm>
              <a:off x="5533500" y="4907100"/>
              <a:ext cx="109900" cy="551475"/>
            </a:xfrm>
            <a:custGeom>
              <a:rect b="b" l="l" r="r" t="t"/>
              <a:pathLst>
                <a:path extrusionOk="0" h="22059" w="4396">
                  <a:moveTo>
                    <a:pt x="0" y="1"/>
                  </a:moveTo>
                  <a:lnTo>
                    <a:pt x="0" y="22058"/>
                  </a:lnTo>
                  <a:lnTo>
                    <a:pt x="4396" y="22058"/>
                  </a:lnTo>
                  <a:lnTo>
                    <a:pt x="43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 name="Google Shape;1679;p36"/>
            <p:cNvSpPr/>
            <p:nvPr/>
          </p:nvSpPr>
          <p:spPr>
            <a:xfrm>
              <a:off x="5525350" y="4898950"/>
              <a:ext cx="126200" cy="568775"/>
            </a:xfrm>
            <a:custGeom>
              <a:rect b="b" l="l" r="r" t="t"/>
              <a:pathLst>
                <a:path extrusionOk="0" h="22751" w="5048">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 name="Google Shape;1680;p36"/>
            <p:cNvSpPr/>
            <p:nvPr/>
          </p:nvSpPr>
          <p:spPr>
            <a:xfrm>
              <a:off x="5643375" y="4524550"/>
              <a:ext cx="474150" cy="934025"/>
            </a:xfrm>
            <a:custGeom>
              <a:rect b="b" l="l" r="r" t="t"/>
              <a:pathLst>
                <a:path extrusionOk="0" h="37361" w="18966">
                  <a:moveTo>
                    <a:pt x="18965" y="0"/>
                  </a:moveTo>
                  <a:lnTo>
                    <a:pt x="1" y="15303"/>
                  </a:lnTo>
                  <a:lnTo>
                    <a:pt x="1" y="37360"/>
                  </a:lnTo>
                  <a:lnTo>
                    <a:pt x="18965" y="37360"/>
                  </a:lnTo>
                  <a:lnTo>
                    <a:pt x="1896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 name="Google Shape;1681;p36"/>
            <p:cNvSpPr/>
            <p:nvPr/>
          </p:nvSpPr>
          <p:spPr>
            <a:xfrm>
              <a:off x="5634225" y="4516325"/>
              <a:ext cx="491450" cy="951400"/>
            </a:xfrm>
            <a:custGeom>
              <a:rect b="b" l="l" r="r" t="t"/>
              <a:pathLst>
                <a:path extrusionOk="0" h="38056" w="19658">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 name="Google Shape;1682;p36"/>
            <p:cNvSpPr/>
            <p:nvPr/>
          </p:nvSpPr>
          <p:spPr>
            <a:xfrm>
              <a:off x="1820900" y="4907100"/>
              <a:ext cx="109900" cy="551475"/>
            </a:xfrm>
            <a:custGeom>
              <a:rect b="b" l="l" r="r" t="t"/>
              <a:pathLst>
                <a:path extrusionOk="0" h="22059" w="4396">
                  <a:moveTo>
                    <a:pt x="1" y="1"/>
                  </a:moveTo>
                  <a:lnTo>
                    <a:pt x="1" y="22058"/>
                  </a:lnTo>
                  <a:lnTo>
                    <a:pt x="4396" y="22058"/>
                  </a:lnTo>
                  <a:lnTo>
                    <a:pt x="43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 name="Google Shape;1683;p36"/>
            <p:cNvSpPr/>
            <p:nvPr/>
          </p:nvSpPr>
          <p:spPr>
            <a:xfrm>
              <a:off x="1812775" y="4898950"/>
              <a:ext cx="126175" cy="568775"/>
            </a:xfrm>
            <a:custGeom>
              <a:rect b="b" l="l" r="r" t="t"/>
              <a:pathLst>
                <a:path extrusionOk="0" h="22751" w="5047">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 name="Google Shape;1684;p36"/>
            <p:cNvSpPr/>
            <p:nvPr/>
          </p:nvSpPr>
          <p:spPr>
            <a:xfrm>
              <a:off x="1930800" y="4524550"/>
              <a:ext cx="474125" cy="934025"/>
            </a:xfrm>
            <a:custGeom>
              <a:rect b="b" l="l" r="r" t="t"/>
              <a:pathLst>
                <a:path extrusionOk="0" h="37361" w="18965">
                  <a:moveTo>
                    <a:pt x="18965" y="0"/>
                  </a:moveTo>
                  <a:lnTo>
                    <a:pt x="0" y="15303"/>
                  </a:lnTo>
                  <a:lnTo>
                    <a:pt x="0" y="37360"/>
                  </a:lnTo>
                  <a:lnTo>
                    <a:pt x="18965" y="37360"/>
                  </a:lnTo>
                  <a:lnTo>
                    <a:pt x="1896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 name="Google Shape;1685;p36"/>
            <p:cNvSpPr/>
            <p:nvPr/>
          </p:nvSpPr>
          <p:spPr>
            <a:xfrm>
              <a:off x="1921625" y="4516325"/>
              <a:ext cx="491450" cy="951400"/>
            </a:xfrm>
            <a:custGeom>
              <a:rect b="b" l="l" r="r" t="t"/>
              <a:pathLst>
                <a:path extrusionOk="0" h="38056" w="19658">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 name="Google Shape;1686;p36"/>
            <p:cNvSpPr/>
            <p:nvPr/>
          </p:nvSpPr>
          <p:spPr>
            <a:xfrm>
              <a:off x="1398675" y="4437050"/>
              <a:ext cx="5067825" cy="567750"/>
            </a:xfrm>
            <a:custGeom>
              <a:rect b="b" l="l" r="r" t="t"/>
              <a:pathLst>
                <a:path extrusionOk="0" h="22710" w="202713">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 name="Google Shape;1687;p36"/>
            <p:cNvSpPr/>
            <p:nvPr/>
          </p:nvSpPr>
          <p:spPr>
            <a:xfrm>
              <a:off x="1390525" y="4428500"/>
              <a:ext cx="5084125" cy="584450"/>
            </a:xfrm>
            <a:custGeom>
              <a:rect b="b" l="l" r="r" t="t"/>
              <a:pathLst>
                <a:path extrusionOk="0" h="23378" w="203365">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 name="Google Shape;1688;p36"/>
            <p:cNvSpPr/>
            <p:nvPr/>
          </p:nvSpPr>
          <p:spPr>
            <a:xfrm>
              <a:off x="1400700" y="4437050"/>
              <a:ext cx="5065800" cy="531125"/>
            </a:xfrm>
            <a:custGeom>
              <a:rect b="b" l="l" r="r" t="t"/>
              <a:pathLst>
                <a:path extrusionOk="0" h="21245" w="202632">
                  <a:moveTo>
                    <a:pt x="44157" y="0"/>
                  </a:moveTo>
                  <a:lnTo>
                    <a:pt x="1" y="21244"/>
                  </a:lnTo>
                  <a:lnTo>
                    <a:pt x="174958" y="21244"/>
                  </a:lnTo>
                  <a:lnTo>
                    <a:pt x="20263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 name="Google Shape;1689;p36"/>
            <p:cNvSpPr/>
            <p:nvPr/>
          </p:nvSpPr>
          <p:spPr>
            <a:xfrm>
              <a:off x="1391550" y="4427900"/>
              <a:ext cx="5084100" cy="549425"/>
            </a:xfrm>
            <a:custGeom>
              <a:rect b="b" l="l" r="r" t="t"/>
              <a:pathLst>
                <a:path extrusionOk="0" h="21977" w="203364">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 name="Google Shape;1690;p36"/>
            <p:cNvSpPr/>
            <p:nvPr/>
          </p:nvSpPr>
          <p:spPr>
            <a:xfrm>
              <a:off x="5056325" y="4664950"/>
              <a:ext cx="755975" cy="213700"/>
            </a:xfrm>
            <a:custGeom>
              <a:rect b="b" l="l" r="r" t="t"/>
              <a:pathLst>
                <a:path extrusionOk="0" h="8548" w="30239">
                  <a:moveTo>
                    <a:pt x="10704" y="1"/>
                  </a:moveTo>
                  <a:lnTo>
                    <a:pt x="0" y="8547"/>
                  </a:lnTo>
                  <a:lnTo>
                    <a:pt x="18558" y="8547"/>
                  </a:lnTo>
                  <a:lnTo>
                    <a:pt x="30238"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 name="Google Shape;1691;p36"/>
            <p:cNvSpPr/>
            <p:nvPr/>
          </p:nvSpPr>
          <p:spPr>
            <a:xfrm>
              <a:off x="5047175" y="4656825"/>
              <a:ext cx="774275" cy="230975"/>
            </a:xfrm>
            <a:custGeom>
              <a:rect b="b" l="l" r="r" t="t"/>
              <a:pathLst>
                <a:path extrusionOk="0" h="9239" w="30971">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 name="Google Shape;1692;p36"/>
            <p:cNvSpPr/>
            <p:nvPr/>
          </p:nvSpPr>
          <p:spPr>
            <a:xfrm>
              <a:off x="5774625" y="4437050"/>
              <a:ext cx="691875" cy="567750"/>
            </a:xfrm>
            <a:custGeom>
              <a:rect b="b" l="l" r="r" t="t"/>
              <a:pathLst>
                <a:path extrusionOk="0" h="22710" w="27675">
                  <a:moveTo>
                    <a:pt x="27675" y="0"/>
                  </a:moveTo>
                  <a:lnTo>
                    <a:pt x="1" y="21244"/>
                  </a:lnTo>
                  <a:lnTo>
                    <a:pt x="1" y="22709"/>
                  </a:lnTo>
                  <a:lnTo>
                    <a:pt x="27675" y="1425"/>
                  </a:lnTo>
                  <a:lnTo>
                    <a:pt x="2767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 name="Google Shape;1693;p36"/>
            <p:cNvSpPr/>
            <p:nvPr/>
          </p:nvSpPr>
          <p:spPr>
            <a:xfrm>
              <a:off x="5766475" y="4428250"/>
              <a:ext cx="708175" cy="584775"/>
            </a:xfrm>
            <a:custGeom>
              <a:rect b="b" l="l" r="r" t="t"/>
              <a:pathLst>
                <a:path extrusionOk="0" h="23391" w="28327">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 name="Google Shape;1694;p36"/>
            <p:cNvSpPr/>
            <p:nvPr/>
          </p:nvSpPr>
          <p:spPr>
            <a:xfrm>
              <a:off x="5189600" y="4452300"/>
              <a:ext cx="914700" cy="283675"/>
            </a:xfrm>
            <a:custGeom>
              <a:rect b="b" l="l" r="r" t="t"/>
              <a:pathLst>
                <a:path extrusionOk="0" h="11347" w="36588">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 name="Google Shape;1695;p36"/>
            <p:cNvSpPr/>
            <p:nvPr/>
          </p:nvSpPr>
          <p:spPr>
            <a:xfrm>
              <a:off x="5292375" y="4676900"/>
              <a:ext cx="262500" cy="176300"/>
            </a:xfrm>
            <a:custGeom>
              <a:rect b="b" l="l" r="r" t="t"/>
              <a:pathLst>
                <a:path extrusionOk="0" h="7052" w="1050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 name="Google Shape;1696;p36"/>
            <p:cNvSpPr/>
            <p:nvPr/>
          </p:nvSpPr>
          <p:spPr>
            <a:xfrm>
              <a:off x="5442950" y="4707275"/>
              <a:ext cx="72250" cy="119475"/>
            </a:xfrm>
            <a:custGeom>
              <a:rect b="b" l="l" r="r" t="t"/>
              <a:pathLst>
                <a:path extrusionOk="0" h="4779" w="289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 name="Google Shape;1697;p36"/>
            <p:cNvSpPr/>
            <p:nvPr/>
          </p:nvSpPr>
          <p:spPr>
            <a:xfrm>
              <a:off x="3283975" y="4592725"/>
              <a:ext cx="2022650" cy="316425"/>
            </a:xfrm>
            <a:custGeom>
              <a:rect b="b" l="l" r="r" t="t"/>
              <a:pathLst>
                <a:path extrusionOk="0" h="12657" w="80906">
                  <a:moveTo>
                    <a:pt x="15831" y="0"/>
                  </a:moveTo>
                  <a:lnTo>
                    <a:pt x="0" y="12657"/>
                  </a:lnTo>
                  <a:lnTo>
                    <a:pt x="65075" y="12657"/>
                  </a:lnTo>
                  <a:lnTo>
                    <a:pt x="8090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 name="Google Shape;1698;p36"/>
            <p:cNvSpPr/>
            <p:nvPr/>
          </p:nvSpPr>
          <p:spPr>
            <a:xfrm>
              <a:off x="3274800" y="4584575"/>
              <a:ext cx="2041000" cy="332725"/>
            </a:xfrm>
            <a:custGeom>
              <a:rect b="b" l="l" r="r" t="t"/>
              <a:pathLst>
                <a:path extrusionOk="0" h="13309" w="8164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 name="Google Shape;1699;p36"/>
            <p:cNvSpPr/>
            <p:nvPr/>
          </p:nvSpPr>
          <p:spPr>
            <a:xfrm>
              <a:off x="4902700" y="4584475"/>
              <a:ext cx="413100" cy="352825"/>
            </a:xfrm>
            <a:custGeom>
              <a:rect b="b" l="l" r="r" t="t"/>
              <a:pathLst>
                <a:path extrusionOk="0" h="14113" w="16524">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 name="Google Shape;1700;p36"/>
            <p:cNvSpPr/>
            <p:nvPr/>
          </p:nvSpPr>
          <p:spPr>
            <a:xfrm>
              <a:off x="3283975" y="4909125"/>
              <a:ext cx="1626875" cy="19375"/>
            </a:xfrm>
            <a:custGeom>
              <a:rect b="b" l="l" r="r" t="t"/>
              <a:pathLst>
                <a:path extrusionOk="0" h="775" w="65075">
                  <a:moveTo>
                    <a:pt x="0" y="1"/>
                  </a:moveTo>
                  <a:lnTo>
                    <a:pt x="0" y="774"/>
                  </a:lnTo>
                  <a:lnTo>
                    <a:pt x="65075" y="774"/>
                  </a:lnTo>
                  <a:lnTo>
                    <a:pt x="6507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 name="Google Shape;1701;p36"/>
            <p:cNvSpPr/>
            <p:nvPr/>
          </p:nvSpPr>
          <p:spPr>
            <a:xfrm>
              <a:off x="3274800" y="4899975"/>
              <a:ext cx="1645225" cy="37675"/>
            </a:xfrm>
            <a:custGeom>
              <a:rect b="b" l="l" r="r" t="t"/>
              <a:pathLst>
                <a:path extrusionOk="0" h="1507" w="65809">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 name="Google Shape;1702;p36"/>
            <p:cNvSpPr/>
            <p:nvPr/>
          </p:nvSpPr>
          <p:spPr>
            <a:xfrm>
              <a:off x="3753000" y="4763650"/>
              <a:ext cx="178075" cy="60050"/>
            </a:xfrm>
            <a:custGeom>
              <a:rect b="b" l="l" r="r" t="t"/>
              <a:pathLst>
                <a:path extrusionOk="0" h="2402" w="7123">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 name="Google Shape;1703;p36"/>
            <p:cNvSpPr/>
            <p:nvPr/>
          </p:nvSpPr>
          <p:spPr>
            <a:xfrm>
              <a:off x="38608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 name="Google Shape;1704;p36"/>
            <p:cNvSpPr/>
            <p:nvPr/>
          </p:nvSpPr>
          <p:spPr>
            <a:xfrm>
              <a:off x="36451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 name="Google Shape;1705;p36"/>
            <p:cNvSpPr/>
            <p:nvPr/>
          </p:nvSpPr>
          <p:spPr>
            <a:xfrm>
              <a:off x="3698050" y="4721925"/>
              <a:ext cx="178075" cy="59050"/>
            </a:xfrm>
            <a:custGeom>
              <a:rect b="b" l="l" r="r" t="t"/>
              <a:pathLst>
                <a:path extrusionOk="0" h="2362" w="7123">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 name="Google Shape;1706;p36"/>
            <p:cNvSpPr/>
            <p:nvPr/>
          </p:nvSpPr>
          <p:spPr>
            <a:xfrm>
              <a:off x="38578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 name="Google Shape;1707;p36"/>
            <p:cNvSpPr/>
            <p:nvPr/>
          </p:nvSpPr>
          <p:spPr>
            <a:xfrm>
              <a:off x="3749950" y="4679200"/>
              <a:ext cx="178075" cy="60050"/>
            </a:xfrm>
            <a:custGeom>
              <a:rect b="b" l="l" r="r" t="t"/>
              <a:pathLst>
                <a:path extrusionOk="0" h="2402" w="7123">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 name="Google Shape;1708;p36"/>
            <p:cNvSpPr/>
            <p:nvPr/>
          </p:nvSpPr>
          <p:spPr>
            <a:xfrm>
              <a:off x="39676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 name="Google Shape;1709;p36"/>
            <p:cNvSpPr/>
            <p:nvPr/>
          </p:nvSpPr>
          <p:spPr>
            <a:xfrm>
              <a:off x="45048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 name="Google Shape;1710;p36"/>
            <p:cNvSpPr/>
            <p:nvPr/>
          </p:nvSpPr>
          <p:spPr>
            <a:xfrm>
              <a:off x="3964625"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 name="Google Shape;1711;p36"/>
            <p:cNvSpPr/>
            <p:nvPr/>
          </p:nvSpPr>
          <p:spPr>
            <a:xfrm>
              <a:off x="4075525"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 name="Google Shape;1712;p36"/>
            <p:cNvSpPr/>
            <p:nvPr/>
          </p:nvSpPr>
          <p:spPr>
            <a:xfrm>
              <a:off x="4719550" y="4763650"/>
              <a:ext cx="178075" cy="60050"/>
            </a:xfrm>
            <a:custGeom>
              <a:rect b="b" l="l" r="r" t="t"/>
              <a:pathLst>
                <a:path extrusionOk="0" h="2402" w="7123">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 name="Google Shape;1713;p36"/>
            <p:cNvSpPr/>
            <p:nvPr/>
          </p:nvSpPr>
          <p:spPr>
            <a:xfrm>
              <a:off x="4772450" y="4721925"/>
              <a:ext cx="178075" cy="59050"/>
            </a:xfrm>
            <a:custGeom>
              <a:rect b="b" l="l" r="r" t="t"/>
              <a:pathLst>
                <a:path extrusionOk="0" h="2362" w="7123">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 name="Google Shape;1714;p36"/>
            <p:cNvSpPr/>
            <p:nvPr/>
          </p:nvSpPr>
          <p:spPr>
            <a:xfrm>
              <a:off x="4612725" y="4763650"/>
              <a:ext cx="178075" cy="60050"/>
            </a:xfrm>
            <a:custGeom>
              <a:rect b="b" l="l" r="r" t="t"/>
              <a:pathLst>
                <a:path extrusionOk="0" h="2402" w="7123">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 name="Google Shape;1715;p36"/>
            <p:cNvSpPr/>
            <p:nvPr/>
          </p:nvSpPr>
          <p:spPr>
            <a:xfrm>
              <a:off x="43980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 name="Google Shape;1716;p36"/>
            <p:cNvSpPr/>
            <p:nvPr/>
          </p:nvSpPr>
          <p:spPr>
            <a:xfrm>
              <a:off x="41823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 name="Google Shape;1717;p36"/>
            <p:cNvSpPr/>
            <p:nvPr/>
          </p:nvSpPr>
          <p:spPr>
            <a:xfrm>
              <a:off x="4290200" y="4763650"/>
              <a:ext cx="178075" cy="60050"/>
            </a:xfrm>
            <a:custGeom>
              <a:rect b="b" l="l" r="r" t="t"/>
              <a:pathLst>
                <a:path extrusionOk="0" h="2402" w="7123">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 name="Google Shape;1718;p36"/>
            <p:cNvSpPr/>
            <p:nvPr/>
          </p:nvSpPr>
          <p:spPr>
            <a:xfrm>
              <a:off x="43950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 name="Google Shape;1719;p36"/>
            <p:cNvSpPr/>
            <p:nvPr/>
          </p:nvSpPr>
          <p:spPr>
            <a:xfrm>
              <a:off x="45577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 name="Google Shape;1720;p36"/>
            <p:cNvSpPr/>
            <p:nvPr/>
          </p:nvSpPr>
          <p:spPr>
            <a:xfrm>
              <a:off x="4342100" y="4721925"/>
              <a:ext cx="178075" cy="59050"/>
            </a:xfrm>
            <a:custGeom>
              <a:rect b="b" l="l" r="r" t="t"/>
              <a:pathLst>
                <a:path extrusionOk="0" h="2362" w="7123">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 name="Google Shape;1721;p36"/>
            <p:cNvSpPr/>
            <p:nvPr/>
          </p:nvSpPr>
          <p:spPr>
            <a:xfrm>
              <a:off x="4127400" y="4721925"/>
              <a:ext cx="178075" cy="59050"/>
            </a:xfrm>
            <a:custGeom>
              <a:rect b="b" l="l" r="r" t="t"/>
              <a:pathLst>
                <a:path extrusionOk="0" h="2362" w="7123">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 name="Google Shape;1722;p36"/>
            <p:cNvSpPr/>
            <p:nvPr/>
          </p:nvSpPr>
          <p:spPr>
            <a:xfrm>
              <a:off x="4449925" y="4721925"/>
              <a:ext cx="178075" cy="59050"/>
            </a:xfrm>
            <a:custGeom>
              <a:rect b="b" l="l" r="r" t="t"/>
              <a:pathLst>
                <a:path extrusionOk="0" h="2362" w="7123">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 name="Google Shape;1723;p36"/>
            <p:cNvSpPr/>
            <p:nvPr/>
          </p:nvSpPr>
          <p:spPr>
            <a:xfrm>
              <a:off x="4072475" y="4679200"/>
              <a:ext cx="178075" cy="60050"/>
            </a:xfrm>
            <a:custGeom>
              <a:rect b="b" l="l" r="r" t="t"/>
              <a:pathLst>
                <a:path extrusionOk="0" h="2402" w="7123">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 name="Google Shape;1724;p36"/>
            <p:cNvSpPr/>
            <p:nvPr/>
          </p:nvSpPr>
          <p:spPr>
            <a:xfrm>
              <a:off x="3804900" y="4721925"/>
              <a:ext cx="178050" cy="59050"/>
            </a:xfrm>
            <a:custGeom>
              <a:rect b="b" l="l" r="r" t="t"/>
              <a:pathLst>
                <a:path extrusionOk="0" h="2362" w="7122">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 name="Google Shape;1725;p36"/>
            <p:cNvSpPr/>
            <p:nvPr/>
          </p:nvSpPr>
          <p:spPr>
            <a:xfrm>
              <a:off x="40205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 name="Google Shape;1726;p36"/>
            <p:cNvSpPr/>
            <p:nvPr/>
          </p:nvSpPr>
          <p:spPr>
            <a:xfrm>
              <a:off x="3912725" y="4721925"/>
              <a:ext cx="178075" cy="59050"/>
            </a:xfrm>
            <a:custGeom>
              <a:rect b="b" l="l" r="r" t="t"/>
              <a:pathLst>
                <a:path extrusionOk="0" h="2362" w="7123">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 name="Google Shape;1727;p36"/>
            <p:cNvSpPr/>
            <p:nvPr/>
          </p:nvSpPr>
          <p:spPr>
            <a:xfrm>
              <a:off x="4235250"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 name="Google Shape;1728;p36"/>
            <p:cNvSpPr/>
            <p:nvPr/>
          </p:nvSpPr>
          <p:spPr>
            <a:xfrm>
              <a:off x="4287150"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 name="Google Shape;1729;p36"/>
            <p:cNvSpPr/>
            <p:nvPr/>
          </p:nvSpPr>
          <p:spPr>
            <a:xfrm>
              <a:off x="4824350" y="4679200"/>
              <a:ext cx="178075" cy="60050"/>
            </a:xfrm>
            <a:custGeom>
              <a:rect b="b" l="l" r="r" t="t"/>
              <a:pathLst>
                <a:path extrusionOk="0" h="2402" w="7123">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 name="Google Shape;1730;p36"/>
            <p:cNvSpPr/>
            <p:nvPr/>
          </p:nvSpPr>
          <p:spPr>
            <a:xfrm>
              <a:off x="41803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 name="Google Shape;1731;p36"/>
            <p:cNvSpPr/>
            <p:nvPr/>
          </p:nvSpPr>
          <p:spPr>
            <a:xfrm>
              <a:off x="4609675" y="4679200"/>
              <a:ext cx="178075" cy="60050"/>
            </a:xfrm>
            <a:custGeom>
              <a:rect b="b" l="l" r="r" t="t"/>
              <a:pathLst>
                <a:path extrusionOk="0" h="2402" w="7123">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 name="Google Shape;1732;p36"/>
            <p:cNvSpPr/>
            <p:nvPr/>
          </p:nvSpPr>
          <p:spPr>
            <a:xfrm>
              <a:off x="47175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 name="Google Shape;1733;p36"/>
            <p:cNvSpPr/>
            <p:nvPr/>
          </p:nvSpPr>
          <p:spPr>
            <a:xfrm>
              <a:off x="4664625" y="4721925"/>
              <a:ext cx="178075" cy="59050"/>
            </a:xfrm>
            <a:custGeom>
              <a:rect b="b" l="l" r="r" t="t"/>
              <a:pathLst>
                <a:path extrusionOk="0" h="2362" w="7123">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 name="Google Shape;1734;p36"/>
            <p:cNvSpPr/>
            <p:nvPr/>
          </p:nvSpPr>
          <p:spPr>
            <a:xfrm>
              <a:off x="4501825" y="4679200"/>
              <a:ext cx="178075" cy="60050"/>
            </a:xfrm>
            <a:custGeom>
              <a:rect b="b" l="l" r="r" t="t"/>
              <a:pathLst>
                <a:path extrusionOk="0" h="2402" w="7123">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 name="Google Shape;1735;p36"/>
            <p:cNvSpPr/>
            <p:nvPr/>
          </p:nvSpPr>
          <p:spPr>
            <a:xfrm>
              <a:off x="4238300" y="4806375"/>
              <a:ext cx="178075" cy="59025"/>
            </a:xfrm>
            <a:custGeom>
              <a:rect b="b" l="l" r="r" t="t"/>
              <a:pathLst>
                <a:path extrusionOk="0" h="2361" w="7123">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 name="Google Shape;1736;p36"/>
            <p:cNvSpPr/>
            <p:nvPr/>
          </p:nvSpPr>
          <p:spPr>
            <a:xfrm>
              <a:off x="43451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 name="Google Shape;1737;p36"/>
            <p:cNvSpPr/>
            <p:nvPr/>
          </p:nvSpPr>
          <p:spPr>
            <a:xfrm>
              <a:off x="41304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 name="Google Shape;1738;p36"/>
            <p:cNvSpPr/>
            <p:nvPr/>
          </p:nvSpPr>
          <p:spPr>
            <a:xfrm>
              <a:off x="4453000" y="4806375"/>
              <a:ext cx="178075" cy="59025"/>
            </a:xfrm>
            <a:custGeom>
              <a:rect b="b" l="l" r="r" t="t"/>
              <a:pathLst>
                <a:path extrusionOk="0" h="2361" w="7123">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 name="Google Shape;1739;p36"/>
            <p:cNvSpPr/>
            <p:nvPr/>
          </p:nvSpPr>
          <p:spPr>
            <a:xfrm>
              <a:off x="40226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 name="Google Shape;1740;p36"/>
            <p:cNvSpPr/>
            <p:nvPr/>
          </p:nvSpPr>
          <p:spPr>
            <a:xfrm>
              <a:off x="3915800" y="4806375"/>
              <a:ext cx="178050" cy="59025"/>
            </a:xfrm>
            <a:custGeom>
              <a:rect b="b" l="l" r="r" t="t"/>
              <a:pathLst>
                <a:path extrusionOk="0" h="2361" w="7122">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 name="Google Shape;1741;p36"/>
            <p:cNvSpPr/>
            <p:nvPr/>
          </p:nvSpPr>
          <p:spPr>
            <a:xfrm>
              <a:off x="45598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 name="Google Shape;1742;p36"/>
            <p:cNvSpPr/>
            <p:nvPr/>
          </p:nvSpPr>
          <p:spPr>
            <a:xfrm>
              <a:off x="3700100" y="4806375"/>
              <a:ext cx="179075" cy="59025"/>
            </a:xfrm>
            <a:custGeom>
              <a:rect b="b" l="l" r="r" t="t"/>
              <a:pathLst>
                <a:path extrusionOk="0" h="2361" w="7163">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 name="Google Shape;1743;p36"/>
            <p:cNvSpPr/>
            <p:nvPr/>
          </p:nvSpPr>
          <p:spPr>
            <a:xfrm>
              <a:off x="38079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 name="Google Shape;1744;p36"/>
            <p:cNvSpPr/>
            <p:nvPr/>
          </p:nvSpPr>
          <p:spPr>
            <a:xfrm>
              <a:off x="4879300" y="4721925"/>
              <a:ext cx="179075" cy="59050"/>
            </a:xfrm>
            <a:custGeom>
              <a:rect b="b" l="l" r="r" t="t"/>
              <a:pathLst>
                <a:path extrusionOk="0" h="2362" w="7163">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 name="Google Shape;1745;p36"/>
            <p:cNvSpPr/>
            <p:nvPr/>
          </p:nvSpPr>
          <p:spPr>
            <a:xfrm>
              <a:off x="4984075" y="4637475"/>
              <a:ext cx="178075" cy="59050"/>
            </a:xfrm>
            <a:custGeom>
              <a:rect b="b" l="l" r="r" t="t"/>
              <a:pathLst>
                <a:path extrusionOk="0" h="2362" w="7123">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 name="Google Shape;1746;p36"/>
            <p:cNvSpPr/>
            <p:nvPr/>
          </p:nvSpPr>
          <p:spPr>
            <a:xfrm>
              <a:off x="4932200" y="4679200"/>
              <a:ext cx="178075" cy="60050"/>
            </a:xfrm>
            <a:custGeom>
              <a:rect b="b" l="l" r="r" t="t"/>
              <a:pathLst>
                <a:path extrusionOk="0" h="2402" w="7123">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 name="Google Shape;1747;p36"/>
            <p:cNvSpPr/>
            <p:nvPr/>
          </p:nvSpPr>
          <p:spPr>
            <a:xfrm>
              <a:off x="3593275" y="4806375"/>
              <a:ext cx="178075" cy="59025"/>
            </a:xfrm>
            <a:custGeom>
              <a:rect b="b" l="l" r="r" t="t"/>
              <a:pathLst>
                <a:path extrusionOk="0" h="2361" w="7123">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 name="Google Shape;1748;p36"/>
            <p:cNvSpPr/>
            <p:nvPr/>
          </p:nvSpPr>
          <p:spPr>
            <a:xfrm>
              <a:off x="46676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 name="Google Shape;1749;p36"/>
            <p:cNvSpPr/>
            <p:nvPr/>
          </p:nvSpPr>
          <p:spPr>
            <a:xfrm>
              <a:off x="4775525" y="4806375"/>
              <a:ext cx="178075" cy="59025"/>
            </a:xfrm>
            <a:custGeom>
              <a:rect b="b" l="l" r="r" t="t"/>
              <a:pathLst>
                <a:path extrusionOk="0" h="2361" w="7123">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 name="Google Shape;1750;p36"/>
            <p:cNvSpPr/>
            <p:nvPr/>
          </p:nvSpPr>
          <p:spPr>
            <a:xfrm>
              <a:off x="4827400" y="4763650"/>
              <a:ext cx="178075" cy="60050"/>
            </a:xfrm>
            <a:custGeom>
              <a:rect b="b" l="l" r="r" t="t"/>
              <a:pathLst>
                <a:path extrusionOk="0" h="2402" w="7123">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 name="Google Shape;1751;p36"/>
            <p:cNvSpPr/>
            <p:nvPr/>
          </p:nvSpPr>
          <p:spPr>
            <a:xfrm>
              <a:off x="3590200" y="4721925"/>
              <a:ext cx="178075" cy="59050"/>
            </a:xfrm>
            <a:custGeom>
              <a:rect b="b" l="l" r="r" t="t"/>
              <a:pathLst>
                <a:path extrusionOk="0" h="2362" w="7123">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 name="Google Shape;1752;p36"/>
            <p:cNvSpPr/>
            <p:nvPr/>
          </p:nvSpPr>
          <p:spPr>
            <a:xfrm>
              <a:off x="43400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 name="Google Shape;1753;p36"/>
            <p:cNvSpPr/>
            <p:nvPr/>
          </p:nvSpPr>
          <p:spPr>
            <a:xfrm>
              <a:off x="4446875" y="4637475"/>
              <a:ext cx="178075" cy="59050"/>
            </a:xfrm>
            <a:custGeom>
              <a:rect b="b" l="l" r="r" t="t"/>
              <a:pathLst>
                <a:path extrusionOk="0" h="2362" w="7123">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 name="Google Shape;1754;p36"/>
            <p:cNvSpPr/>
            <p:nvPr/>
          </p:nvSpPr>
          <p:spPr>
            <a:xfrm>
              <a:off x="4232200" y="4637475"/>
              <a:ext cx="178075" cy="59050"/>
            </a:xfrm>
            <a:custGeom>
              <a:rect b="b" l="l" r="r" t="t"/>
              <a:pathLst>
                <a:path extrusionOk="0" h="2362" w="7123">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 name="Google Shape;1755;p36"/>
            <p:cNvSpPr/>
            <p:nvPr/>
          </p:nvSpPr>
          <p:spPr>
            <a:xfrm>
              <a:off x="45547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 name="Google Shape;1756;p36"/>
            <p:cNvSpPr/>
            <p:nvPr/>
          </p:nvSpPr>
          <p:spPr>
            <a:xfrm>
              <a:off x="4769400" y="4637475"/>
              <a:ext cx="178075" cy="59050"/>
            </a:xfrm>
            <a:custGeom>
              <a:rect b="b" l="l" r="r" t="t"/>
              <a:pathLst>
                <a:path extrusionOk="0" h="2362" w="7123">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 name="Google Shape;1757;p36"/>
            <p:cNvSpPr/>
            <p:nvPr/>
          </p:nvSpPr>
          <p:spPr>
            <a:xfrm>
              <a:off x="46615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 name="Google Shape;1758;p36"/>
            <p:cNvSpPr/>
            <p:nvPr/>
          </p:nvSpPr>
          <p:spPr>
            <a:xfrm>
              <a:off x="41243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 name="Google Shape;1759;p36"/>
            <p:cNvSpPr/>
            <p:nvPr/>
          </p:nvSpPr>
          <p:spPr>
            <a:xfrm>
              <a:off x="3538325" y="4763650"/>
              <a:ext cx="178075" cy="60050"/>
            </a:xfrm>
            <a:custGeom>
              <a:rect b="b" l="l" r="r" t="t"/>
              <a:pathLst>
                <a:path extrusionOk="0" h="2402" w="7123">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 name="Google Shape;1760;p36"/>
            <p:cNvSpPr/>
            <p:nvPr/>
          </p:nvSpPr>
          <p:spPr>
            <a:xfrm>
              <a:off x="3642100" y="4679200"/>
              <a:ext cx="179100" cy="60050"/>
            </a:xfrm>
            <a:custGeom>
              <a:rect b="b" l="l" r="r" t="t"/>
              <a:pathLst>
                <a:path extrusionOk="0" h="2402" w="7164">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 name="Google Shape;1761;p36"/>
            <p:cNvSpPr/>
            <p:nvPr/>
          </p:nvSpPr>
          <p:spPr>
            <a:xfrm>
              <a:off x="48772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 name="Google Shape;1762;p36"/>
            <p:cNvSpPr/>
            <p:nvPr/>
          </p:nvSpPr>
          <p:spPr>
            <a:xfrm>
              <a:off x="34854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 name="Google Shape;1763;p36"/>
            <p:cNvSpPr/>
            <p:nvPr/>
          </p:nvSpPr>
          <p:spPr>
            <a:xfrm>
              <a:off x="3695000" y="4637475"/>
              <a:ext cx="178075" cy="59050"/>
            </a:xfrm>
            <a:custGeom>
              <a:rect b="b" l="l" r="r" t="t"/>
              <a:pathLst>
                <a:path extrusionOk="0" h="2362" w="7123">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 name="Google Shape;1764;p36"/>
            <p:cNvSpPr/>
            <p:nvPr/>
          </p:nvSpPr>
          <p:spPr>
            <a:xfrm>
              <a:off x="3909675" y="4637475"/>
              <a:ext cx="178075" cy="59050"/>
            </a:xfrm>
            <a:custGeom>
              <a:rect b="b" l="l" r="r" t="t"/>
              <a:pathLst>
                <a:path extrusionOk="0" h="2362" w="7123">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 name="Google Shape;1765;p36"/>
            <p:cNvSpPr/>
            <p:nvPr/>
          </p:nvSpPr>
          <p:spPr>
            <a:xfrm>
              <a:off x="3801825" y="4637475"/>
              <a:ext cx="179100" cy="59050"/>
            </a:xfrm>
            <a:custGeom>
              <a:rect b="b" l="l" r="r" t="t"/>
              <a:pathLst>
                <a:path extrusionOk="0" h="2362" w="7164">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 name="Google Shape;1766;p36"/>
            <p:cNvSpPr/>
            <p:nvPr/>
          </p:nvSpPr>
          <p:spPr>
            <a:xfrm>
              <a:off x="40175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 name="Google Shape;1767;p36"/>
            <p:cNvSpPr/>
            <p:nvPr/>
          </p:nvSpPr>
          <p:spPr>
            <a:xfrm>
              <a:off x="4791800" y="4478775"/>
              <a:ext cx="657275" cy="73275"/>
            </a:xfrm>
            <a:custGeom>
              <a:rect b="b" l="l" r="r" t="t"/>
              <a:pathLst>
                <a:path extrusionOk="0" h="2931" w="26291">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 name="Google Shape;1768;p36"/>
            <p:cNvSpPr/>
            <p:nvPr/>
          </p:nvSpPr>
          <p:spPr>
            <a:xfrm>
              <a:off x="4786700" y="4470625"/>
              <a:ext cx="667450" cy="89550"/>
            </a:xfrm>
            <a:custGeom>
              <a:rect b="b" l="l" r="r" t="t"/>
              <a:pathLst>
                <a:path extrusionOk="0" h="3582" w="26698">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9" name="Google Shape;1769;p36"/>
            <p:cNvSpPr/>
            <p:nvPr/>
          </p:nvSpPr>
          <p:spPr>
            <a:xfrm>
              <a:off x="5097025" y="4128775"/>
              <a:ext cx="102775" cy="392750"/>
            </a:xfrm>
            <a:custGeom>
              <a:rect b="b" l="l" r="r" t="t"/>
              <a:pathLst>
                <a:path extrusionOk="0" h="15710" w="4111">
                  <a:moveTo>
                    <a:pt x="0" y="0"/>
                  </a:moveTo>
                  <a:lnTo>
                    <a:pt x="0" y="15709"/>
                  </a:lnTo>
                  <a:lnTo>
                    <a:pt x="4111" y="15709"/>
                  </a:lnTo>
                  <a:lnTo>
                    <a:pt x="411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 name="Google Shape;1770;p36"/>
            <p:cNvSpPr/>
            <p:nvPr/>
          </p:nvSpPr>
          <p:spPr>
            <a:xfrm>
              <a:off x="5088875" y="4119600"/>
              <a:ext cx="120075" cy="410050"/>
            </a:xfrm>
            <a:custGeom>
              <a:rect b="b" l="l" r="r" t="t"/>
              <a:pathLst>
                <a:path extrusionOk="0" h="16402" w="4803">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 name="Google Shape;1771;p36"/>
            <p:cNvSpPr/>
            <p:nvPr/>
          </p:nvSpPr>
          <p:spPr>
            <a:xfrm>
              <a:off x="5080750" y="4128775"/>
              <a:ext cx="135325" cy="284900"/>
            </a:xfrm>
            <a:custGeom>
              <a:rect b="b" l="l" r="r" t="t"/>
              <a:pathLst>
                <a:path extrusionOk="0" h="11396" w="5413">
                  <a:moveTo>
                    <a:pt x="0" y="0"/>
                  </a:moveTo>
                  <a:lnTo>
                    <a:pt x="0" y="11395"/>
                  </a:lnTo>
                  <a:lnTo>
                    <a:pt x="5413" y="11395"/>
                  </a:lnTo>
                  <a:lnTo>
                    <a:pt x="541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 name="Google Shape;1772;p36"/>
            <p:cNvSpPr/>
            <p:nvPr/>
          </p:nvSpPr>
          <p:spPr>
            <a:xfrm>
              <a:off x="5072600" y="4119600"/>
              <a:ext cx="152650" cy="302200"/>
            </a:xfrm>
            <a:custGeom>
              <a:rect b="b" l="l" r="r" t="t"/>
              <a:pathLst>
                <a:path extrusionOk="0" h="12088" w="6106">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 name="Google Shape;1773;p36"/>
            <p:cNvSpPr/>
            <p:nvPr/>
          </p:nvSpPr>
          <p:spPr>
            <a:xfrm>
              <a:off x="4319700" y="2821375"/>
              <a:ext cx="1707275" cy="1335900"/>
            </a:xfrm>
            <a:custGeom>
              <a:rect b="b" l="l" r="r" t="t"/>
              <a:pathLst>
                <a:path extrusionOk="0" h="53436" w="68291">
                  <a:moveTo>
                    <a:pt x="1" y="0"/>
                  </a:moveTo>
                  <a:lnTo>
                    <a:pt x="1" y="53436"/>
                  </a:lnTo>
                  <a:lnTo>
                    <a:pt x="68290" y="53436"/>
                  </a:lnTo>
                  <a:lnTo>
                    <a:pt x="6829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 name="Google Shape;1774;p36"/>
            <p:cNvSpPr/>
            <p:nvPr/>
          </p:nvSpPr>
          <p:spPr>
            <a:xfrm>
              <a:off x="4310550" y="2813225"/>
              <a:ext cx="1724550" cy="1352200"/>
            </a:xfrm>
            <a:custGeom>
              <a:rect b="b" l="l" r="r" t="t"/>
              <a:pathLst>
                <a:path extrusionOk="0" h="54088" w="68982">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 name="Google Shape;1775;p36"/>
            <p:cNvSpPr/>
            <p:nvPr/>
          </p:nvSpPr>
          <p:spPr>
            <a:xfrm>
              <a:off x="4410250" y="2892600"/>
              <a:ext cx="1525150" cy="1193450"/>
            </a:xfrm>
            <a:custGeom>
              <a:rect b="b" l="l" r="r" t="t"/>
              <a:pathLst>
                <a:path extrusionOk="0" h="47738" w="61006">
                  <a:moveTo>
                    <a:pt x="1" y="0"/>
                  </a:moveTo>
                  <a:lnTo>
                    <a:pt x="1" y="47738"/>
                  </a:lnTo>
                  <a:lnTo>
                    <a:pt x="61006" y="47738"/>
                  </a:lnTo>
                  <a:lnTo>
                    <a:pt x="6100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 name="Google Shape;1776;p36"/>
            <p:cNvSpPr/>
            <p:nvPr/>
          </p:nvSpPr>
          <p:spPr>
            <a:xfrm>
              <a:off x="440212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 name="Google Shape;1777;p36"/>
            <p:cNvSpPr/>
            <p:nvPr/>
          </p:nvSpPr>
          <p:spPr>
            <a:xfrm>
              <a:off x="4506925" y="2953625"/>
              <a:ext cx="534150" cy="335775"/>
            </a:xfrm>
            <a:custGeom>
              <a:rect b="b" l="l" r="r" t="t"/>
              <a:pathLst>
                <a:path extrusionOk="0" h="13431" w="21366">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 name="Google Shape;1778;p36"/>
            <p:cNvSpPr/>
            <p:nvPr/>
          </p:nvSpPr>
          <p:spPr>
            <a:xfrm>
              <a:off x="4506925" y="3313800"/>
              <a:ext cx="534150" cy="334775"/>
            </a:xfrm>
            <a:custGeom>
              <a:rect b="b" l="l" r="r" t="t"/>
              <a:pathLst>
                <a:path extrusionOk="0" h="13391" w="21366">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 name="Google Shape;1779;p36"/>
            <p:cNvSpPr/>
            <p:nvPr/>
          </p:nvSpPr>
          <p:spPr>
            <a:xfrm>
              <a:off x="4506925" y="3681100"/>
              <a:ext cx="534150" cy="335775"/>
            </a:xfrm>
            <a:custGeom>
              <a:rect b="b" l="l" r="r" t="t"/>
              <a:pathLst>
                <a:path extrusionOk="0" h="13431" w="21366">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 name="Google Shape;1780;p36"/>
            <p:cNvSpPr/>
            <p:nvPr/>
          </p:nvSpPr>
          <p:spPr>
            <a:xfrm>
              <a:off x="5110250" y="2953625"/>
              <a:ext cx="534175" cy="335775"/>
            </a:xfrm>
            <a:custGeom>
              <a:rect b="b" l="l" r="r" t="t"/>
              <a:pathLst>
                <a:path extrusionOk="0" h="13431" w="21367">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 name="Google Shape;1781;p36"/>
            <p:cNvSpPr/>
            <p:nvPr/>
          </p:nvSpPr>
          <p:spPr>
            <a:xfrm>
              <a:off x="5110250" y="3321950"/>
              <a:ext cx="534175" cy="335775"/>
            </a:xfrm>
            <a:custGeom>
              <a:rect b="b" l="l" r="r" t="t"/>
              <a:pathLst>
                <a:path extrusionOk="0" h="13431" w="21367">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 name="Google Shape;1782;p36"/>
            <p:cNvSpPr/>
            <p:nvPr/>
          </p:nvSpPr>
          <p:spPr>
            <a:xfrm>
              <a:off x="3941225" y="2531400"/>
              <a:ext cx="657275" cy="73275"/>
            </a:xfrm>
            <a:custGeom>
              <a:rect b="b" l="l" r="r" t="t"/>
              <a:pathLst>
                <a:path extrusionOk="0" h="2931" w="26291">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 name="Google Shape;1783;p36"/>
            <p:cNvSpPr/>
            <p:nvPr/>
          </p:nvSpPr>
          <p:spPr>
            <a:xfrm>
              <a:off x="3936125" y="2523250"/>
              <a:ext cx="668475" cy="89575"/>
            </a:xfrm>
            <a:custGeom>
              <a:rect b="b" l="l" r="r" t="t"/>
              <a:pathLst>
                <a:path extrusionOk="0" h="3583" w="26739">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 name="Google Shape;1784;p36"/>
            <p:cNvSpPr/>
            <p:nvPr/>
          </p:nvSpPr>
          <p:spPr>
            <a:xfrm>
              <a:off x="4246450" y="2181400"/>
              <a:ext cx="103800" cy="392750"/>
            </a:xfrm>
            <a:custGeom>
              <a:rect b="b" l="l" r="r" t="t"/>
              <a:pathLst>
                <a:path extrusionOk="0" h="15710" w="4152">
                  <a:moveTo>
                    <a:pt x="1" y="1"/>
                  </a:moveTo>
                  <a:lnTo>
                    <a:pt x="1" y="15710"/>
                  </a:lnTo>
                  <a:lnTo>
                    <a:pt x="4152" y="15710"/>
                  </a:lnTo>
                  <a:lnTo>
                    <a:pt x="4152" y="1"/>
                  </a:lnTo>
                  <a:close/>
                </a:path>
              </a:pathLst>
            </a:custGeom>
            <a:solidFill>
              <a:schemeClr val="l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 name="Google Shape;1785;p36"/>
            <p:cNvSpPr/>
            <p:nvPr/>
          </p:nvSpPr>
          <p:spPr>
            <a:xfrm>
              <a:off x="4238300" y="2172250"/>
              <a:ext cx="120100" cy="410050"/>
            </a:xfrm>
            <a:custGeom>
              <a:rect b="b" l="l" r="r" t="t"/>
              <a:pathLst>
                <a:path extrusionOk="0" h="16402" w="4804">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 name="Google Shape;1786;p36"/>
            <p:cNvSpPr/>
            <p:nvPr/>
          </p:nvSpPr>
          <p:spPr>
            <a:xfrm>
              <a:off x="4230175" y="2181400"/>
              <a:ext cx="136350" cy="284900"/>
            </a:xfrm>
            <a:custGeom>
              <a:rect b="b" l="l" r="r" t="t"/>
              <a:pathLst>
                <a:path extrusionOk="0" h="11396" w="5454">
                  <a:moveTo>
                    <a:pt x="0" y="1"/>
                  </a:moveTo>
                  <a:lnTo>
                    <a:pt x="0" y="11396"/>
                  </a:lnTo>
                  <a:lnTo>
                    <a:pt x="5454" y="11396"/>
                  </a:lnTo>
                  <a:lnTo>
                    <a:pt x="545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 name="Google Shape;1787;p36"/>
            <p:cNvSpPr/>
            <p:nvPr/>
          </p:nvSpPr>
          <p:spPr>
            <a:xfrm>
              <a:off x="4222025" y="2172250"/>
              <a:ext cx="152650" cy="303225"/>
            </a:xfrm>
            <a:custGeom>
              <a:rect b="b" l="l" r="r" t="t"/>
              <a:pathLst>
                <a:path extrusionOk="0" h="12129" w="6106">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 name="Google Shape;1788;p36"/>
            <p:cNvSpPr/>
            <p:nvPr/>
          </p:nvSpPr>
          <p:spPr>
            <a:xfrm>
              <a:off x="3469125" y="874000"/>
              <a:ext cx="1707275" cy="1335925"/>
            </a:xfrm>
            <a:custGeom>
              <a:rect b="b" l="l" r="r" t="t"/>
              <a:pathLst>
                <a:path extrusionOk="0" h="53437" w="68291">
                  <a:moveTo>
                    <a:pt x="1" y="1"/>
                  </a:moveTo>
                  <a:lnTo>
                    <a:pt x="1" y="53436"/>
                  </a:lnTo>
                  <a:lnTo>
                    <a:pt x="68291" y="53436"/>
                  </a:lnTo>
                  <a:lnTo>
                    <a:pt x="6829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 name="Google Shape;1789;p36"/>
            <p:cNvSpPr/>
            <p:nvPr/>
          </p:nvSpPr>
          <p:spPr>
            <a:xfrm>
              <a:off x="3461000" y="865875"/>
              <a:ext cx="1723550" cy="1352175"/>
            </a:xfrm>
            <a:custGeom>
              <a:rect b="b" l="l" r="r" t="t"/>
              <a:pathLst>
                <a:path extrusionOk="0" h="54087" w="68942">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 name="Google Shape;1790;p36"/>
            <p:cNvSpPr/>
            <p:nvPr/>
          </p:nvSpPr>
          <p:spPr>
            <a:xfrm>
              <a:off x="3560700" y="945225"/>
              <a:ext cx="1524125" cy="1193475"/>
            </a:xfrm>
            <a:custGeom>
              <a:rect b="b" l="l" r="r" t="t"/>
              <a:pathLst>
                <a:path extrusionOk="0" h="47739" w="60965">
                  <a:moveTo>
                    <a:pt x="1" y="1"/>
                  </a:moveTo>
                  <a:lnTo>
                    <a:pt x="1" y="47738"/>
                  </a:lnTo>
                  <a:lnTo>
                    <a:pt x="60965" y="47738"/>
                  </a:lnTo>
                  <a:lnTo>
                    <a:pt x="6096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791" name="Google Shape;1791;p36"/>
            <p:cNvSpPr/>
            <p:nvPr/>
          </p:nvSpPr>
          <p:spPr>
            <a:xfrm>
              <a:off x="3551550" y="937075"/>
              <a:ext cx="1542450" cy="1209750"/>
            </a:xfrm>
            <a:custGeom>
              <a:rect b="b" l="l" r="r" t="t"/>
              <a:pathLst>
                <a:path extrusionOk="0" h="48390" w="61698">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 name="Google Shape;1792;p36"/>
            <p:cNvSpPr/>
            <p:nvPr/>
          </p:nvSpPr>
          <p:spPr>
            <a:xfrm>
              <a:off x="3671600" y="1070375"/>
              <a:ext cx="637950" cy="293050"/>
            </a:xfrm>
            <a:custGeom>
              <a:rect b="b" l="l" r="r" t="t"/>
              <a:pathLst>
                <a:path extrusionOk="0" h="11722" w="25518">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 name="Google Shape;1793;p36"/>
            <p:cNvSpPr/>
            <p:nvPr/>
          </p:nvSpPr>
          <p:spPr>
            <a:xfrm>
              <a:off x="3760125" y="1538400"/>
              <a:ext cx="1047975" cy="116000"/>
            </a:xfrm>
            <a:custGeom>
              <a:rect b="b" l="l" r="r" t="t"/>
              <a:pathLst>
                <a:path extrusionOk="0" h="4640" w="41919">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 name="Google Shape;1794;p36"/>
            <p:cNvSpPr/>
            <p:nvPr/>
          </p:nvSpPr>
          <p:spPr>
            <a:xfrm>
              <a:off x="3760125" y="1639125"/>
              <a:ext cx="1047975" cy="116000"/>
            </a:xfrm>
            <a:custGeom>
              <a:rect b="b" l="l" r="r" t="t"/>
              <a:pathLst>
                <a:path extrusionOk="0" h="4640" w="41919">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 name="Google Shape;1795;p36"/>
            <p:cNvSpPr/>
            <p:nvPr/>
          </p:nvSpPr>
          <p:spPr>
            <a:xfrm>
              <a:off x="3760125" y="1866000"/>
              <a:ext cx="1047975" cy="115000"/>
            </a:xfrm>
            <a:custGeom>
              <a:rect b="b" l="l" r="r" t="t"/>
              <a:pathLst>
                <a:path extrusionOk="0" h="4600" w="41919">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 name="Google Shape;1796;p36"/>
            <p:cNvSpPr/>
            <p:nvPr/>
          </p:nvSpPr>
          <p:spPr>
            <a:xfrm>
              <a:off x="3760125" y="1764250"/>
              <a:ext cx="1047975" cy="116025"/>
            </a:xfrm>
            <a:custGeom>
              <a:rect b="b" l="l" r="r" t="t"/>
              <a:pathLst>
                <a:path extrusionOk="0" h="4641" w="41919">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 name="Google Shape;1797;p36"/>
            <p:cNvSpPr/>
            <p:nvPr/>
          </p:nvSpPr>
          <p:spPr>
            <a:xfrm>
              <a:off x="4825375" y="1479375"/>
              <a:ext cx="96675" cy="97700"/>
            </a:xfrm>
            <a:custGeom>
              <a:rect b="b" l="l" r="r" t="t"/>
              <a:pathLst>
                <a:path extrusionOk="0" h="3908" w="3867">
                  <a:moveTo>
                    <a:pt x="0" y="1"/>
                  </a:moveTo>
                  <a:lnTo>
                    <a:pt x="0" y="3908"/>
                  </a:lnTo>
                  <a:lnTo>
                    <a:pt x="3866" y="3908"/>
                  </a:lnTo>
                  <a:lnTo>
                    <a:pt x="386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 name="Google Shape;1798;p36"/>
            <p:cNvSpPr/>
            <p:nvPr/>
          </p:nvSpPr>
          <p:spPr>
            <a:xfrm>
              <a:off x="4825375" y="1599425"/>
              <a:ext cx="96675" cy="96700"/>
            </a:xfrm>
            <a:custGeom>
              <a:rect b="b" l="l" r="r" t="t"/>
              <a:pathLst>
                <a:path extrusionOk="0" h="3868" w="3867">
                  <a:moveTo>
                    <a:pt x="0" y="1"/>
                  </a:moveTo>
                  <a:lnTo>
                    <a:pt x="0" y="3867"/>
                  </a:lnTo>
                  <a:lnTo>
                    <a:pt x="3866" y="3867"/>
                  </a:lnTo>
                  <a:lnTo>
                    <a:pt x="386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 name="Google Shape;1799;p36"/>
            <p:cNvSpPr/>
            <p:nvPr/>
          </p:nvSpPr>
          <p:spPr>
            <a:xfrm>
              <a:off x="4825375" y="1804950"/>
              <a:ext cx="96675" cy="96675"/>
            </a:xfrm>
            <a:custGeom>
              <a:rect b="b" l="l" r="r" t="t"/>
              <a:pathLst>
                <a:path extrusionOk="0" h="3867" w="3867">
                  <a:moveTo>
                    <a:pt x="0" y="1"/>
                  </a:moveTo>
                  <a:lnTo>
                    <a:pt x="0" y="3867"/>
                  </a:lnTo>
                  <a:lnTo>
                    <a:pt x="3866" y="3867"/>
                  </a:lnTo>
                  <a:lnTo>
                    <a:pt x="386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 name="Google Shape;1800;p36"/>
            <p:cNvSpPr/>
            <p:nvPr/>
          </p:nvSpPr>
          <p:spPr>
            <a:xfrm>
              <a:off x="4825375" y="1924000"/>
              <a:ext cx="96675" cy="97700"/>
            </a:xfrm>
            <a:custGeom>
              <a:rect b="b" l="l" r="r" t="t"/>
              <a:pathLst>
                <a:path extrusionOk="0" h="3908" w="3867">
                  <a:moveTo>
                    <a:pt x="0" y="0"/>
                  </a:moveTo>
                  <a:lnTo>
                    <a:pt x="0" y="3907"/>
                  </a:lnTo>
                  <a:lnTo>
                    <a:pt x="3866" y="3907"/>
                  </a:lnTo>
                  <a:lnTo>
                    <a:pt x="386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 name="Google Shape;1801;p36"/>
            <p:cNvSpPr/>
            <p:nvPr/>
          </p:nvSpPr>
          <p:spPr>
            <a:xfrm>
              <a:off x="3644125" y="1479375"/>
              <a:ext cx="96700" cy="97700"/>
            </a:xfrm>
            <a:custGeom>
              <a:rect b="b" l="l" r="r" t="t"/>
              <a:pathLst>
                <a:path extrusionOk="0" h="3908" w="3868">
                  <a:moveTo>
                    <a:pt x="1" y="1"/>
                  </a:moveTo>
                  <a:lnTo>
                    <a:pt x="1" y="3908"/>
                  </a:lnTo>
                  <a:lnTo>
                    <a:pt x="3867" y="3908"/>
                  </a:lnTo>
                  <a:lnTo>
                    <a:pt x="386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 name="Google Shape;1802;p36"/>
            <p:cNvSpPr/>
            <p:nvPr/>
          </p:nvSpPr>
          <p:spPr>
            <a:xfrm>
              <a:off x="3644125" y="1599425"/>
              <a:ext cx="96700" cy="96700"/>
            </a:xfrm>
            <a:custGeom>
              <a:rect b="b" l="l" r="r" t="t"/>
              <a:pathLst>
                <a:path extrusionOk="0" h="3868" w="3868">
                  <a:moveTo>
                    <a:pt x="1" y="1"/>
                  </a:moveTo>
                  <a:lnTo>
                    <a:pt x="1" y="3867"/>
                  </a:lnTo>
                  <a:lnTo>
                    <a:pt x="3867" y="3867"/>
                  </a:lnTo>
                  <a:lnTo>
                    <a:pt x="386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 name="Google Shape;1803;p36"/>
            <p:cNvSpPr/>
            <p:nvPr/>
          </p:nvSpPr>
          <p:spPr>
            <a:xfrm>
              <a:off x="3644125" y="1804950"/>
              <a:ext cx="96700" cy="96675"/>
            </a:xfrm>
            <a:custGeom>
              <a:rect b="b" l="l" r="r" t="t"/>
              <a:pathLst>
                <a:path extrusionOk="0" h="3867" w="3868">
                  <a:moveTo>
                    <a:pt x="1" y="1"/>
                  </a:moveTo>
                  <a:lnTo>
                    <a:pt x="1" y="3867"/>
                  </a:lnTo>
                  <a:lnTo>
                    <a:pt x="3867" y="3867"/>
                  </a:lnTo>
                  <a:lnTo>
                    <a:pt x="386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 name="Google Shape;1804;p36"/>
            <p:cNvSpPr/>
            <p:nvPr/>
          </p:nvSpPr>
          <p:spPr>
            <a:xfrm>
              <a:off x="3644125" y="1924000"/>
              <a:ext cx="96700" cy="97700"/>
            </a:xfrm>
            <a:custGeom>
              <a:rect b="b" l="l" r="r" t="t"/>
              <a:pathLst>
                <a:path extrusionOk="0" h="3908" w="3868">
                  <a:moveTo>
                    <a:pt x="1" y="0"/>
                  </a:moveTo>
                  <a:lnTo>
                    <a:pt x="1" y="3907"/>
                  </a:lnTo>
                  <a:lnTo>
                    <a:pt x="3867" y="3907"/>
                  </a:lnTo>
                  <a:lnTo>
                    <a:pt x="3867"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 name="Google Shape;1805;p36"/>
            <p:cNvSpPr/>
            <p:nvPr/>
          </p:nvSpPr>
          <p:spPr>
            <a:xfrm>
              <a:off x="4389900" y="1053075"/>
              <a:ext cx="534175" cy="335775"/>
            </a:xfrm>
            <a:custGeom>
              <a:rect b="b" l="l" r="r" t="t"/>
              <a:pathLst>
                <a:path extrusionOk="0" h="13431" w="21367">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 name="Google Shape;1806;p36"/>
            <p:cNvSpPr/>
            <p:nvPr/>
          </p:nvSpPr>
          <p:spPr>
            <a:xfrm>
              <a:off x="2792550" y="4478775"/>
              <a:ext cx="657275" cy="73275"/>
            </a:xfrm>
            <a:custGeom>
              <a:rect b="b" l="l" r="r" t="t"/>
              <a:pathLst>
                <a:path extrusionOk="0" h="2931" w="26291">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 name="Google Shape;1807;p36"/>
            <p:cNvSpPr/>
            <p:nvPr/>
          </p:nvSpPr>
          <p:spPr>
            <a:xfrm>
              <a:off x="2787450" y="4470625"/>
              <a:ext cx="667475" cy="89550"/>
            </a:xfrm>
            <a:custGeom>
              <a:rect b="b" l="l" r="r" t="t"/>
              <a:pathLst>
                <a:path extrusionOk="0" h="3582" w="26699">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 name="Google Shape;1808;p36"/>
            <p:cNvSpPr/>
            <p:nvPr/>
          </p:nvSpPr>
          <p:spPr>
            <a:xfrm>
              <a:off x="3097775" y="4128775"/>
              <a:ext cx="102775" cy="392750"/>
            </a:xfrm>
            <a:custGeom>
              <a:rect b="b" l="l" r="r" t="t"/>
              <a:pathLst>
                <a:path extrusionOk="0" h="15710" w="4111">
                  <a:moveTo>
                    <a:pt x="1" y="0"/>
                  </a:moveTo>
                  <a:lnTo>
                    <a:pt x="1" y="15709"/>
                  </a:lnTo>
                  <a:lnTo>
                    <a:pt x="4111" y="15709"/>
                  </a:lnTo>
                  <a:lnTo>
                    <a:pt x="411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 name="Google Shape;1809;p36"/>
            <p:cNvSpPr/>
            <p:nvPr/>
          </p:nvSpPr>
          <p:spPr>
            <a:xfrm>
              <a:off x="3089625" y="4119600"/>
              <a:ext cx="120100" cy="410050"/>
            </a:xfrm>
            <a:custGeom>
              <a:rect b="b" l="l" r="r" t="t"/>
              <a:pathLst>
                <a:path extrusionOk="0" h="16402" w="4804">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 name="Google Shape;1810;p36"/>
            <p:cNvSpPr/>
            <p:nvPr/>
          </p:nvSpPr>
          <p:spPr>
            <a:xfrm>
              <a:off x="3081500" y="4128775"/>
              <a:ext cx="135350" cy="284900"/>
            </a:xfrm>
            <a:custGeom>
              <a:rect b="b" l="l" r="r" t="t"/>
              <a:pathLst>
                <a:path extrusionOk="0" h="11396" w="5414">
                  <a:moveTo>
                    <a:pt x="0" y="0"/>
                  </a:moveTo>
                  <a:lnTo>
                    <a:pt x="0" y="11395"/>
                  </a:lnTo>
                  <a:lnTo>
                    <a:pt x="5413" y="11395"/>
                  </a:lnTo>
                  <a:lnTo>
                    <a:pt x="5413"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 name="Google Shape;1811;p36"/>
            <p:cNvSpPr/>
            <p:nvPr/>
          </p:nvSpPr>
          <p:spPr>
            <a:xfrm>
              <a:off x="3073350" y="4119600"/>
              <a:ext cx="152650" cy="302200"/>
            </a:xfrm>
            <a:custGeom>
              <a:rect b="b" l="l" r="r" t="t"/>
              <a:pathLst>
                <a:path extrusionOk="0" h="12088" w="6106">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 name="Google Shape;1812;p36"/>
            <p:cNvSpPr/>
            <p:nvPr/>
          </p:nvSpPr>
          <p:spPr>
            <a:xfrm>
              <a:off x="2320450" y="2821375"/>
              <a:ext cx="1707275" cy="1335900"/>
            </a:xfrm>
            <a:custGeom>
              <a:rect b="b" l="l" r="r" t="t"/>
              <a:pathLst>
                <a:path extrusionOk="0" h="53436" w="68291">
                  <a:moveTo>
                    <a:pt x="1" y="0"/>
                  </a:moveTo>
                  <a:lnTo>
                    <a:pt x="1" y="53436"/>
                  </a:lnTo>
                  <a:lnTo>
                    <a:pt x="68291" y="53436"/>
                  </a:lnTo>
                  <a:lnTo>
                    <a:pt x="6829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 name="Google Shape;1813;p36"/>
            <p:cNvSpPr/>
            <p:nvPr/>
          </p:nvSpPr>
          <p:spPr>
            <a:xfrm>
              <a:off x="2311300" y="2813225"/>
              <a:ext cx="1724575" cy="1352200"/>
            </a:xfrm>
            <a:custGeom>
              <a:rect b="b" l="l" r="r" t="t"/>
              <a:pathLst>
                <a:path extrusionOk="0" h="54088" w="68983">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 name="Google Shape;1814;p36"/>
            <p:cNvSpPr/>
            <p:nvPr/>
          </p:nvSpPr>
          <p:spPr>
            <a:xfrm>
              <a:off x="2411025" y="2892600"/>
              <a:ext cx="1525125" cy="1193450"/>
            </a:xfrm>
            <a:custGeom>
              <a:rect b="b" l="l" r="r" t="t"/>
              <a:pathLst>
                <a:path extrusionOk="0" h="47738" w="61005">
                  <a:moveTo>
                    <a:pt x="0" y="0"/>
                  </a:moveTo>
                  <a:lnTo>
                    <a:pt x="0" y="47738"/>
                  </a:lnTo>
                  <a:lnTo>
                    <a:pt x="61005" y="47738"/>
                  </a:lnTo>
                  <a:lnTo>
                    <a:pt x="6100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 name="Google Shape;1815;p36"/>
            <p:cNvSpPr/>
            <p:nvPr/>
          </p:nvSpPr>
          <p:spPr>
            <a:xfrm>
              <a:off x="240287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 name="Google Shape;1816;p36"/>
            <p:cNvSpPr/>
            <p:nvPr/>
          </p:nvSpPr>
          <p:spPr>
            <a:xfrm>
              <a:off x="2700975" y="2953625"/>
              <a:ext cx="534175" cy="335775"/>
            </a:xfrm>
            <a:custGeom>
              <a:rect b="b" l="l" r="r" t="t"/>
              <a:pathLst>
                <a:path extrusionOk="0" h="13431" w="21367">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 name="Google Shape;1817;p36"/>
            <p:cNvSpPr/>
            <p:nvPr/>
          </p:nvSpPr>
          <p:spPr>
            <a:xfrm>
              <a:off x="2700975" y="3313800"/>
              <a:ext cx="534175" cy="334775"/>
            </a:xfrm>
            <a:custGeom>
              <a:rect b="b" l="l" r="r" t="t"/>
              <a:pathLst>
                <a:path extrusionOk="0" h="13391" w="21367">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 name="Google Shape;1818;p36"/>
            <p:cNvSpPr/>
            <p:nvPr/>
          </p:nvSpPr>
          <p:spPr>
            <a:xfrm>
              <a:off x="2700975" y="3681100"/>
              <a:ext cx="534175" cy="335775"/>
            </a:xfrm>
            <a:custGeom>
              <a:rect b="b" l="l" r="r" t="t"/>
              <a:pathLst>
                <a:path extrusionOk="0" h="13431" w="21367">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 name="Google Shape;1819;p36"/>
            <p:cNvSpPr/>
            <p:nvPr/>
          </p:nvSpPr>
          <p:spPr>
            <a:xfrm>
              <a:off x="2692850" y="3672950"/>
              <a:ext cx="551450" cy="352075"/>
            </a:xfrm>
            <a:custGeom>
              <a:rect b="b" l="l" r="r" t="t"/>
              <a:pathLst>
                <a:path extrusionOk="0" h="14083" w="22058">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 name="Google Shape;1820;p36"/>
            <p:cNvSpPr/>
            <p:nvPr/>
          </p:nvSpPr>
          <p:spPr>
            <a:xfrm>
              <a:off x="3304325" y="2953625"/>
              <a:ext cx="534175" cy="335775"/>
            </a:xfrm>
            <a:custGeom>
              <a:rect b="b" l="l" r="r" t="t"/>
              <a:pathLst>
                <a:path extrusionOk="0" h="13431" w="21367">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 name="Google Shape;1821;p36"/>
            <p:cNvSpPr/>
            <p:nvPr/>
          </p:nvSpPr>
          <p:spPr>
            <a:xfrm>
              <a:off x="3304325" y="3321950"/>
              <a:ext cx="534175" cy="335775"/>
            </a:xfrm>
            <a:custGeom>
              <a:rect b="b" l="l" r="r" t="t"/>
              <a:pathLst>
                <a:path extrusionOk="0" h="13431" w="21367">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 name="Google Shape;1822;p36"/>
            <p:cNvSpPr/>
            <p:nvPr/>
          </p:nvSpPr>
          <p:spPr>
            <a:xfrm>
              <a:off x="3173075" y="2324875"/>
              <a:ext cx="135325" cy="249275"/>
            </a:xfrm>
            <a:custGeom>
              <a:rect b="b" l="l" r="r" t="t"/>
              <a:pathLst>
                <a:path extrusionOk="0" h="9971" w="5413">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 name="Google Shape;1823;p36"/>
            <p:cNvSpPr/>
            <p:nvPr/>
          </p:nvSpPr>
          <p:spPr>
            <a:xfrm>
              <a:off x="2390675" y="1910275"/>
              <a:ext cx="866850" cy="1118675"/>
            </a:xfrm>
            <a:custGeom>
              <a:rect b="b" l="l" r="r" t="t"/>
              <a:pathLst>
                <a:path extrusionOk="0" h="44747" w="34674">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 name="Google Shape;1824;p36"/>
            <p:cNvSpPr/>
            <p:nvPr/>
          </p:nvSpPr>
          <p:spPr>
            <a:xfrm>
              <a:off x="2431350" y="1943325"/>
              <a:ext cx="633900" cy="998125"/>
            </a:xfrm>
            <a:custGeom>
              <a:rect b="b" l="l" r="r" t="t"/>
              <a:pathLst>
                <a:path extrusionOk="0" h="39925" w="25356">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 name="Google Shape;1825;p36"/>
            <p:cNvSpPr/>
            <p:nvPr/>
          </p:nvSpPr>
          <p:spPr>
            <a:xfrm>
              <a:off x="2939050" y="2055250"/>
              <a:ext cx="304250" cy="177050"/>
            </a:xfrm>
            <a:custGeom>
              <a:rect b="b" l="l" r="r" t="t"/>
              <a:pathLst>
                <a:path extrusionOk="0" h="7082" w="1217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 name="Google Shape;1826;p36"/>
            <p:cNvSpPr/>
            <p:nvPr/>
          </p:nvSpPr>
          <p:spPr>
            <a:xfrm>
              <a:off x="2382525" y="1901600"/>
              <a:ext cx="878075" cy="1136150"/>
            </a:xfrm>
            <a:custGeom>
              <a:rect b="b" l="l" r="r" t="t"/>
              <a:pathLst>
                <a:path extrusionOk="0" h="45446" w="35123">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 name="Google Shape;1827;p36"/>
            <p:cNvSpPr/>
            <p:nvPr/>
          </p:nvSpPr>
          <p:spPr>
            <a:xfrm>
              <a:off x="2417125" y="1742250"/>
              <a:ext cx="1039825" cy="903125"/>
            </a:xfrm>
            <a:custGeom>
              <a:rect b="b" l="l" r="r" t="t"/>
              <a:pathLst>
                <a:path extrusionOk="0" h="36125" w="41593">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 name="Google Shape;1828;p36"/>
            <p:cNvSpPr/>
            <p:nvPr/>
          </p:nvSpPr>
          <p:spPr>
            <a:xfrm>
              <a:off x="2435425" y="1733725"/>
              <a:ext cx="997100" cy="919800"/>
            </a:xfrm>
            <a:custGeom>
              <a:rect b="b" l="l" r="r" t="t"/>
              <a:pathLst>
                <a:path extrusionOk="0" h="36792" w="39884">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 name="Google Shape;1829;p36"/>
            <p:cNvSpPr/>
            <p:nvPr/>
          </p:nvSpPr>
          <p:spPr>
            <a:xfrm>
              <a:off x="2586000" y="2406000"/>
              <a:ext cx="59050" cy="52500"/>
            </a:xfrm>
            <a:custGeom>
              <a:rect b="b" l="l" r="r" t="t"/>
              <a:pathLst>
                <a:path extrusionOk="0" h="2100" w="2362">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 name="Google Shape;1830;p36"/>
            <p:cNvSpPr/>
            <p:nvPr/>
          </p:nvSpPr>
          <p:spPr>
            <a:xfrm>
              <a:off x="2671475" y="1981950"/>
              <a:ext cx="727475" cy="348225"/>
            </a:xfrm>
            <a:custGeom>
              <a:rect b="b" l="l" r="r" t="t"/>
              <a:pathLst>
                <a:path extrusionOk="0" h="13929" w="29099">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 name="Google Shape;1831;p36"/>
            <p:cNvSpPr/>
            <p:nvPr/>
          </p:nvSpPr>
          <p:spPr>
            <a:xfrm>
              <a:off x="2657225" y="2145625"/>
              <a:ext cx="358175" cy="400300"/>
            </a:xfrm>
            <a:custGeom>
              <a:rect b="b" l="l" r="r" t="t"/>
              <a:pathLst>
                <a:path extrusionOk="0" h="16012" w="14327">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 name="Google Shape;1832;p36"/>
            <p:cNvSpPr/>
            <p:nvPr/>
          </p:nvSpPr>
          <p:spPr>
            <a:xfrm>
              <a:off x="2814925" y="2364375"/>
              <a:ext cx="487375" cy="66325"/>
            </a:xfrm>
            <a:custGeom>
              <a:rect b="b" l="l" r="r" t="t"/>
              <a:pathLst>
                <a:path extrusionOk="0" h="2653" w="19495">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 name="Google Shape;1833;p36"/>
            <p:cNvSpPr/>
            <p:nvPr/>
          </p:nvSpPr>
          <p:spPr>
            <a:xfrm>
              <a:off x="2735575" y="2281825"/>
              <a:ext cx="160775" cy="314125"/>
            </a:xfrm>
            <a:custGeom>
              <a:rect b="b" l="l" r="r" t="t"/>
              <a:pathLst>
                <a:path extrusionOk="0" h="12565" w="6431">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 name="Google Shape;1834;p36"/>
            <p:cNvSpPr/>
            <p:nvPr/>
          </p:nvSpPr>
          <p:spPr>
            <a:xfrm>
              <a:off x="2734550" y="2272975"/>
              <a:ext cx="163825" cy="331700"/>
            </a:xfrm>
            <a:custGeom>
              <a:rect b="b" l="l" r="r" t="t"/>
              <a:pathLst>
                <a:path extrusionOk="0" h="13268" w="6553">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 name="Google Shape;1835;p36"/>
            <p:cNvSpPr/>
            <p:nvPr/>
          </p:nvSpPr>
          <p:spPr>
            <a:xfrm>
              <a:off x="1585875" y="4992575"/>
              <a:ext cx="2500875" cy="466000"/>
            </a:xfrm>
            <a:custGeom>
              <a:rect b="b" l="l" r="r" t="t"/>
              <a:pathLst>
                <a:path extrusionOk="0" h="18640" w="100035">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 name="Google Shape;1836;p36"/>
            <p:cNvSpPr/>
            <p:nvPr/>
          </p:nvSpPr>
          <p:spPr>
            <a:xfrm>
              <a:off x="1577750" y="4984425"/>
              <a:ext cx="2518150" cy="483300"/>
            </a:xfrm>
            <a:custGeom>
              <a:rect b="b" l="l" r="r" t="t"/>
              <a:pathLst>
                <a:path extrusionOk="0" h="19332" w="100726">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 name="Google Shape;1837;p36"/>
            <p:cNvSpPr/>
            <p:nvPr/>
          </p:nvSpPr>
          <p:spPr>
            <a:xfrm>
              <a:off x="1598100" y="2881400"/>
              <a:ext cx="1406100" cy="2341600"/>
            </a:xfrm>
            <a:custGeom>
              <a:rect b="b" l="l" r="r" t="t"/>
              <a:pathLst>
                <a:path extrusionOk="0" h="93664" w="56244">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 name="Google Shape;1838;p36"/>
            <p:cNvSpPr/>
            <p:nvPr/>
          </p:nvSpPr>
          <p:spPr>
            <a:xfrm>
              <a:off x="1631675" y="2921075"/>
              <a:ext cx="1264675" cy="2293325"/>
            </a:xfrm>
            <a:custGeom>
              <a:rect b="b" l="l" r="r" t="t"/>
              <a:pathLst>
                <a:path extrusionOk="0" h="91733" w="50587">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 name="Google Shape;1839;p36"/>
            <p:cNvSpPr/>
            <p:nvPr/>
          </p:nvSpPr>
          <p:spPr>
            <a:xfrm>
              <a:off x="2061025" y="3553925"/>
              <a:ext cx="189250" cy="494225"/>
            </a:xfrm>
            <a:custGeom>
              <a:rect b="b" l="l" r="r" t="t"/>
              <a:pathLst>
                <a:path extrusionOk="0" h="19769" w="757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 name="Google Shape;1840;p36"/>
            <p:cNvSpPr/>
            <p:nvPr/>
          </p:nvSpPr>
          <p:spPr>
            <a:xfrm>
              <a:off x="2482225" y="4041475"/>
              <a:ext cx="199450" cy="202600"/>
            </a:xfrm>
            <a:custGeom>
              <a:rect b="b" l="l" r="r" t="t"/>
              <a:pathLst>
                <a:path extrusionOk="0" h="8104" w="7978">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 name="Google Shape;1841;p36"/>
            <p:cNvSpPr/>
            <p:nvPr/>
          </p:nvSpPr>
          <p:spPr>
            <a:xfrm>
              <a:off x="2361150" y="4252250"/>
              <a:ext cx="335775" cy="50525"/>
            </a:xfrm>
            <a:custGeom>
              <a:rect b="b" l="l" r="r" t="t"/>
              <a:pathLst>
                <a:path extrusionOk="0" h="2021" w="13431">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 name="Google Shape;1842;p36"/>
            <p:cNvSpPr/>
            <p:nvPr/>
          </p:nvSpPr>
          <p:spPr>
            <a:xfrm>
              <a:off x="2311300" y="4874800"/>
              <a:ext cx="481275" cy="353625"/>
            </a:xfrm>
            <a:custGeom>
              <a:rect b="b" l="l" r="r" t="t"/>
              <a:pathLst>
                <a:path extrusionOk="0" h="14145" w="19251">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 name="Google Shape;1843;p36"/>
            <p:cNvSpPr/>
            <p:nvPr/>
          </p:nvSpPr>
          <p:spPr>
            <a:xfrm>
              <a:off x="1614375" y="2872825"/>
              <a:ext cx="1385750" cy="2358850"/>
            </a:xfrm>
            <a:custGeom>
              <a:rect b="b" l="l" r="r" t="t"/>
              <a:pathLst>
                <a:path extrusionOk="0" h="94354" w="5543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 name="Google Shape;1844;p36"/>
            <p:cNvSpPr/>
            <p:nvPr/>
          </p:nvSpPr>
          <p:spPr>
            <a:xfrm>
              <a:off x="2237025" y="2767550"/>
              <a:ext cx="724450" cy="471000"/>
            </a:xfrm>
            <a:custGeom>
              <a:rect b="b" l="l" r="r" t="t"/>
              <a:pathLst>
                <a:path extrusionOk="0" h="18840" w="28978">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 name="Google Shape;1845;p36"/>
            <p:cNvSpPr/>
            <p:nvPr/>
          </p:nvSpPr>
          <p:spPr>
            <a:xfrm>
              <a:off x="2237025" y="2767450"/>
              <a:ext cx="532150" cy="315425"/>
            </a:xfrm>
            <a:custGeom>
              <a:rect b="b" l="l" r="r" t="t"/>
              <a:pathLst>
                <a:path extrusionOk="0" h="12617" w="21286">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 name="Google Shape;1846;p36"/>
            <p:cNvSpPr/>
            <p:nvPr/>
          </p:nvSpPr>
          <p:spPr>
            <a:xfrm>
              <a:off x="2227875" y="2759300"/>
              <a:ext cx="742750" cy="488050"/>
            </a:xfrm>
            <a:custGeom>
              <a:rect b="b" l="l" r="r" t="t"/>
              <a:pathLst>
                <a:path extrusionOk="0" h="19522" w="2971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 name="Google Shape;1847;p36"/>
            <p:cNvSpPr/>
            <p:nvPr/>
          </p:nvSpPr>
          <p:spPr>
            <a:xfrm>
              <a:off x="3860850" y="4333950"/>
              <a:ext cx="672550" cy="470425"/>
            </a:xfrm>
            <a:custGeom>
              <a:rect b="b" l="l" r="r" t="t"/>
              <a:pathLst>
                <a:path extrusionOk="0" h="18817" w="26902">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 name="Google Shape;1848;p36"/>
            <p:cNvSpPr/>
            <p:nvPr/>
          </p:nvSpPr>
          <p:spPr>
            <a:xfrm>
              <a:off x="3852700" y="4326150"/>
              <a:ext cx="674575" cy="486350"/>
            </a:xfrm>
            <a:custGeom>
              <a:rect b="b" l="l" r="r" t="t"/>
              <a:pathLst>
                <a:path extrusionOk="0" h="19454" w="26983">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 name="Google Shape;1849;p36"/>
            <p:cNvSpPr/>
            <p:nvPr/>
          </p:nvSpPr>
          <p:spPr>
            <a:xfrm>
              <a:off x="4208800" y="4389225"/>
              <a:ext cx="212675" cy="101775"/>
            </a:xfrm>
            <a:custGeom>
              <a:rect b="b" l="l" r="r" t="t"/>
              <a:pathLst>
                <a:path extrusionOk="0" h="4071" w="8507">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 name="Google Shape;1850;p36"/>
            <p:cNvSpPr/>
            <p:nvPr/>
          </p:nvSpPr>
          <p:spPr>
            <a:xfrm>
              <a:off x="4107075" y="4395325"/>
              <a:ext cx="78350" cy="56000"/>
            </a:xfrm>
            <a:custGeom>
              <a:rect b="b" l="l" r="r" t="t"/>
              <a:pathLst>
                <a:path extrusionOk="0" h="2240" w="3134">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 name="Google Shape;1851;p36"/>
            <p:cNvSpPr/>
            <p:nvPr/>
          </p:nvSpPr>
          <p:spPr>
            <a:xfrm>
              <a:off x="3132375" y="4321475"/>
              <a:ext cx="590625" cy="357750"/>
            </a:xfrm>
            <a:custGeom>
              <a:rect b="b" l="l" r="r" t="t"/>
              <a:pathLst>
                <a:path extrusionOk="0" h="14310" w="23625">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 name="Google Shape;1852;p36"/>
            <p:cNvSpPr/>
            <p:nvPr/>
          </p:nvSpPr>
          <p:spPr>
            <a:xfrm>
              <a:off x="3136450" y="4312925"/>
              <a:ext cx="579950" cy="374425"/>
            </a:xfrm>
            <a:custGeom>
              <a:rect b="b" l="l" r="r" t="t"/>
              <a:pathLst>
                <a:path extrusionOk="0" h="14977" w="23198">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 name="Google Shape;1853;p36"/>
            <p:cNvSpPr/>
            <p:nvPr/>
          </p:nvSpPr>
          <p:spPr>
            <a:xfrm>
              <a:off x="3444725" y="4365825"/>
              <a:ext cx="110925" cy="69225"/>
            </a:xfrm>
            <a:custGeom>
              <a:rect b="b" l="l" r="r" t="t"/>
              <a:pathLst>
                <a:path extrusionOk="0" h="2769" w="4437">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 name="Google Shape;1854;p36"/>
            <p:cNvSpPr/>
            <p:nvPr/>
          </p:nvSpPr>
          <p:spPr>
            <a:xfrm>
              <a:off x="3362300" y="4339625"/>
              <a:ext cx="85500" cy="62600"/>
            </a:xfrm>
            <a:custGeom>
              <a:rect b="b" l="l" r="r" t="t"/>
              <a:pathLst>
                <a:path extrusionOk="0" h="2504" w="342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 name="Google Shape;1855;p36"/>
            <p:cNvSpPr/>
            <p:nvPr/>
          </p:nvSpPr>
          <p:spPr>
            <a:xfrm>
              <a:off x="2535150" y="3264975"/>
              <a:ext cx="1519025" cy="2054400"/>
            </a:xfrm>
            <a:custGeom>
              <a:rect b="b" l="l" r="r" t="t"/>
              <a:pathLst>
                <a:path extrusionOk="0" h="82176" w="60761">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 name="Google Shape;1856;p36"/>
            <p:cNvSpPr/>
            <p:nvPr/>
          </p:nvSpPr>
          <p:spPr>
            <a:xfrm>
              <a:off x="2553450" y="3316850"/>
              <a:ext cx="1490550" cy="2002325"/>
            </a:xfrm>
            <a:custGeom>
              <a:rect b="b" l="l" r="r" t="t"/>
              <a:pathLst>
                <a:path extrusionOk="0" h="80093" w="59622">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 name="Google Shape;1857;p36"/>
            <p:cNvSpPr/>
            <p:nvPr/>
          </p:nvSpPr>
          <p:spPr>
            <a:xfrm>
              <a:off x="2545325" y="3256325"/>
              <a:ext cx="1502750" cy="2072025"/>
            </a:xfrm>
            <a:custGeom>
              <a:rect b="b" l="l" r="r" t="t"/>
              <a:pathLst>
                <a:path extrusionOk="0" h="82881" w="6011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 name="Google Shape;1858;p36"/>
            <p:cNvSpPr/>
            <p:nvPr/>
          </p:nvSpPr>
          <p:spPr>
            <a:xfrm>
              <a:off x="3802850" y="4638300"/>
              <a:ext cx="175025" cy="233225"/>
            </a:xfrm>
            <a:custGeom>
              <a:rect b="b" l="l" r="r" t="t"/>
              <a:pathLst>
                <a:path extrusionOk="0" h="9329" w="7001">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 name="Google Shape;1859;p36"/>
            <p:cNvSpPr/>
            <p:nvPr/>
          </p:nvSpPr>
          <p:spPr>
            <a:xfrm>
              <a:off x="975425" y="2808800"/>
              <a:ext cx="1312500" cy="2649775"/>
            </a:xfrm>
            <a:custGeom>
              <a:rect b="b" l="l" r="r" t="t"/>
              <a:pathLst>
                <a:path extrusionOk="0" h="105991" w="5250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 name="Google Shape;1860;p36"/>
            <p:cNvSpPr/>
            <p:nvPr/>
          </p:nvSpPr>
          <p:spPr>
            <a:xfrm>
              <a:off x="966275" y="2801025"/>
              <a:ext cx="1330800" cy="2666700"/>
            </a:xfrm>
            <a:custGeom>
              <a:rect b="b" l="l" r="r" t="t"/>
              <a:pathLst>
                <a:path extrusionOk="0" h="106668" w="53232">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 name="Google Shape;1861;p36"/>
            <p:cNvSpPr/>
            <p:nvPr/>
          </p:nvSpPr>
          <p:spPr>
            <a:xfrm>
              <a:off x="474850" y="2774800"/>
              <a:ext cx="1737800" cy="2683775"/>
            </a:xfrm>
            <a:custGeom>
              <a:rect b="b" l="l" r="r" t="t"/>
              <a:pathLst>
                <a:path extrusionOk="0" h="107351" w="69512">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 name="Google Shape;1862;p36"/>
            <p:cNvSpPr/>
            <p:nvPr/>
          </p:nvSpPr>
          <p:spPr>
            <a:xfrm>
              <a:off x="469775" y="2766425"/>
              <a:ext cx="1751000" cy="2701300"/>
            </a:xfrm>
            <a:custGeom>
              <a:rect b="b" l="l" r="r" t="t"/>
              <a:pathLst>
                <a:path extrusionOk="0" h="108052" w="7004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 name="Google Shape;1863;p36"/>
            <p:cNvSpPr/>
            <p:nvPr/>
          </p:nvSpPr>
          <p:spPr>
            <a:xfrm>
              <a:off x="1026300" y="5458550"/>
              <a:ext cx="6114750" cy="25"/>
            </a:xfrm>
            <a:custGeom>
              <a:rect b="b" l="l" r="r" t="t"/>
              <a:pathLst>
                <a:path extrusionOk="0" h="1" w="244590">
                  <a:moveTo>
                    <a:pt x="0" y="0"/>
                  </a:moveTo>
                  <a:lnTo>
                    <a:pt x="244590" y="0"/>
                  </a:lnTo>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 name="Google Shape;1864;p36"/>
            <p:cNvSpPr/>
            <p:nvPr/>
          </p:nvSpPr>
          <p:spPr>
            <a:xfrm>
              <a:off x="1017150" y="5450400"/>
              <a:ext cx="6132050" cy="17325"/>
            </a:xfrm>
            <a:custGeom>
              <a:rect b="b" l="l" r="r" t="t"/>
              <a:pathLst>
                <a:path extrusionOk="0" h="693" w="245282">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865" name="Google Shape;1865;p36"/>
          <p:cNvSpPr txBox="1"/>
          <p:nvPr>
            <p:ph type="ctrTitle"/>
          </p:nvPr>
        </p:nvSpPr>
        <p:spPr>
          <a:xfrm>
            <a:off x="10298450" y="4005050"/>
            <a:ext cx="6727200" cy="3584400"/>
          </a:xfrm>
          <a:prstGeom prst="rect">
            <a:avLst/>
          </a:prstGeom>
        </p:spPr>
        <p:txBody>
          <a:bodyPr anchorCtr="0" anchor="b" bIns="182850" lIns="182850" spcFirstLastPara="1" rIns="182850" wrap="square" tIns="182850">
            <a:noAutofit/>
          </a:bodyPr>
          <a:lstStyle/>
          <a:p>
            <a:pPr indent="0" lvl="0" marL="0" rtl="0" algn="r">
              <a:spcBef>
                <a:spcPts val="0"/>
              </a:spcBef>
              <a:spcAft>
                <a:spcPts val="0"/>
              </a:spcAft>
              <a:buNone/>
            </a:pPr>
            <a:r>
              <a:rPr lang="en" sz="10000"/>
              <a:t>Object tracking</a:t>
            </a:r>
            <a:endParaRPr sz="10000">
              <a:solidFill>
                <a:schemeClr val="dk2"/>
              </a:solidFill>
            </a:endParaRPr>
          </a:p>
        </p:txBody>
      </p:sp>
      <p:sp>
        <p:nvSpPr>
          <p:cNvPr id="1866" name="Google Shape;1866;p36"/>
          <p:cNvSpPr txBox="1"/>
          <p:nvPr>
            <p:ph idx="1" type="subTitle"/>
          </p:nvPr>
        </p:nvSpPr>
        <p:spPr>
          <a:xfrm>
            <a:off x="10497312" y="7443216"/>
            <a:ext cx="6528600" cy="17922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Clr>
                <a:schemeClr val="dk1"/>
              </a:buClr>
              <a:buSzPts val="2200"/>
              <a:buFont typeface="Arial"/>
              <a:buNone/>
            </a:pPr>
            <a:r>
              <a:rPr lang="en" sz="4600">
                <a:solidFill>
                  <a:schemeClr val="accent1"/>
                </a:solidFill>
              </a:rPr>
              <a:t>Here is where your</a:t>
            </a:r>
            <a:endParaRPr sz="4600">
              <a:solidFill>
                <a:schemeClr val="accent1"/>
              </a:solidFill>
            </a:endParaRPr>
          </a:p>
          <a:p>
            <a:pPr indent="0" lvl="0" marL="0" rtl="0" algn="r">
              <a:spcBef>
                <a:spcPts val="0"/>
              </a:spcBef>
              <a:spcAft>
                <a:spcPts val="0"/>
              </a:spcAft>
              <a:buClr>
                <a:schemeClr val="dk1"/>
              </a:buClr>
              <a:buSzPts val="2200"/>
              <a:buFont typeface="Arial"/>
              <a:buNone/>
            </a:pPr>
            <a:r>
              <a:rPr lang="en" sz="4600">
                <a:solidFill>
                  <a:schemeClr val="accent1"/>
                </a:solidFill>
              </a:rPr>
              <a:t>presentation begins</a:t>
            </a:r>
            <a:endParaRPr sz="4600">
              <a:solidFill>
                <a:schemeClr val="accent1"/>
              </a:solidFill>
            </a:endParaRPr>
          </a:p>
          <a:p>
            <a:pPr indent="0" lvl="0" marL="0" rtl="0" algn="r">
              <a:spcBef>
                <a:spcPts val="0"/>
              </a:spcBef>
              <a:spcAft>
                <a:spcPts val="0"/>
              </a:spcAft>
              <a:buClr>
                <a:schemeClr val="dk1"/>
              </a:buClr>
              <a:buSzPts val="2200"/>
              <a:buFont typeface="Arial"/>
              <a:buNone/>
            </a:pPr>
            <a:r>
              <a:t/>
            </a:r>
            <a:endParaRPr sz="4600">
              <a:solidFill>
                <a:schemeClr val="accent1"/>
              </a:solidFill>
            </a:endParaRPr>
          </a:p>
          <a:p>
            <a:pPr indent="0" lvl="0" marL="0" rtl="0" algn="r">
              <a:spcBef>
                <a:spcPts val="0"/>
              </a:spcBef>
              <a:spcAft>
                <a:spcPts val="0"/>
              </a:spcAft>
              <a:buNone/>
            </a:pPr>
            <a:r>
              <a:t/>
            </a:r>
            <a:endParaRPr sz="4600">
              <a:solidFill>
                <a:schemeClr val="accen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0" name="Shape 3210"/>
        <p:cNvGrpSpPr/>
        <p:nvPr/>
      </p:nvGrpSpPr>
      <p:grpSpPr>
        <a:xfrm>
          <a:off x="0" y="0"/>
          <a:ext cx="0" cy="0"/>
          <a:chOff x="0" y="0"/>
          <a:chExt cx="0" cy="0"/>
        </a:xfrm>
      </p:grpSpPr>
      <p:sp>
        <p:nvSpPr>
          <p:cNvPr id="3211" name="Google Shape;3211;p54"/>
          <p:cNvSpPr txBox="1"/>
          <p:nvPr>
            <p:ph idx="4" type="subTitle"/>
          </p:nvPr>
        </p:nvSpPr>
        <p:spPr>
          <a:xfrm>
            <a:off x="7379103" y="3856337"/>
            <a:ext cx="3529800" cy="122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212" name="Google Shape;3212;p54"/>
          <p:cNvSpPr txBox="1"/>
          <p:nvPr>
            <p:ph idx="5" type="subTitle"/>
          </p:nvPr>
        </p:nvSpPr>
        <p:spPr>
          <a:xfrm>
            <a:off x="11713350" y="3176672"/>
            <a:ext cx="3529800" cy="914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Neptune</a:t>
            </a:r>
            <a:endParaRPr/>
          </a:p>
        </p:txBody>
      </p:sp>
      <p:sp>
        <p:nvSpPr>
          <p:cNvPr id="3213" name="Google Shape;3213;p54"/>
          <p:cNvSpPr txBox="1"/>
          <p:nvPr>
            <p:ph idx="1" type="subTitle"/>
          </p:nvPr>
        </p:nvSpPr>
        <p:spPr>
          <a:xfrm>
            <a:off x="3044850" y="3176672"/>
            <a:ext cx="3529800" cy="914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3214" name="Google Shape;3214;p54"/>
          <p:cNvSpPr txBox="1"/>
          <p:nvPr>
            <p:ph idx="3" type="subTitle"/>
          </p:nvPr>
        </p:nvSpPr>
        <p:spPr>
          <a:xfrm>
            <a:off x="7379103" y="3176672"/>
            <a:ext cx="3529800" cy="914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Jupiter</a:t>
            </a:r>
            <a:endParaRPr/>
          </a:p>
        </p:txBody>
      </p:sp>
      <p:sp>
        <p:nvSpPr>
          <p:cNvPr id="3215" name="Google Shape;3215;p54"/>
          <p:cNvSpPr txBox="1"/>
          <p:nvPr>
            <p:ph idx="6" type="subTitle"/>
          </p:nvPr>
        </p:nvSpPr>
        <p:spPr>
          <a:xfrm>
            <a:off x="11713350" y="3856337"/>
            <a:ext cx="3529800" cy="122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indent="0" lvl="0" marL="0" rtl="0" algn="ctr">
              <a:spcBef>
                <a:spcPts val="0"/>
              </a:spcBef>
              <a:spcAft>
                <a:spcPts val="0"/>
              </a:spcAft>
              <a:buNone/>
            </a:pPr>
            <a:r>
              <a:t/>
            </a:r>
            <a:endParaRPr>
              <a:latin typeface="Barlow Semi Condensed"/>
              <a:ea typeface="Barlow Semi Condensed"/>
              <a:cs typeface="Barlow Semi Condensed"/>
              <a:sym typeface="Barlow Semi Condensed"/>
            </a:endParaRPr>
          </a:p>
        </p:txBody>
      </p:sp>
      <p:sp>
        <p:nvSpPr>
          <p:cNvPr id="3216" name="Google Shape;3216;p54"/>
          <p:cNvSpPr txBox="1"/>
          <p:nvPr>
            <p:ph idx="2" type="subTitle"/>
          </p:nvPr>
        </p:nvSpPr>
        <p:spPr>
          <a:xfrm>
            <a:off x="3044850" y="3856337"/>
            <a:ext cx="3529800" cy="122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217" name="Google Shape;3217;p54"/>
          <p:cNvSpPr txBox="1"/>
          <p:nvPr>
            <p:ph type="title"/>
          </p:nvPr>
        </p:nvSpPr>
        <p:spPr>
          <a:xfrm>
            <a:off x="6181344" y="676656"/>
            <a:ext cx="5925600" cy="1152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Our Partners</a:t>
            </a:r>
            <a:endParaRPr/>
          </a:p>
        </p:txBody>
      </p:sp>
      <p:sp>
        <p:nvSpPr>
          <p:cNvPr id="3218" name="Google Shape;3218;p54"/>
          <p:cNvSpPr/>
          <p:nvPr/>
        </p:nvSpPr>
        <p:spPr>
          <a:xfrm>
            <a:off x="4466220" y="2416644"/>
            <a:ext cx="687061" cy="68037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3219" name="Google Shape;3219;p54"/>
          <p:cNvGrpSpPr/>
          <p:nvPr/>
        </p:nvGrpSpPr>
        <p:grpSpPr>
          <a:xfrm>
            <a:off x="8799381" y="2416609"/>
            <a:ext cx="689243" cy="680407"/>
            <a:chOff x="6238300" y="1426975"/>
            <a:chExt cx="489450" cy="483175"/>
          </a:xfrm>
        </p:grpSpPr>
        <p:sp>
          <p:nvSpPr>
            <p:cNvPr id="3220" name="Google Shape;3220;p54"/>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3221" name="Google Shape;3221;p54"/>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3222" name="Google Shape;3222;p54"/>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3223" name="Google Shape;3223;p54"/>
          <p:cNvGrpSpPr/>
          <p:nvPr/>
        </p:nvGrpSpPr>
        <p:grpSpPr>
          <a:xfrm>
            <a:off x="13165295" y="5671985"/>
            <a:ext cx="625910" cy="680337"/>
            <a:chOff x="2100300" y="3804850"/>
            <a:chExt cx="444475" cy="483125"/>
          </a:xfrm>
        </p:grpSpPr>
        <p:sp>
          <p:nvSpPr>
            <p:cNvPr id="3224" name="Google Shape;3224;p54"/>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3225" name="Google Shape;3225;p54"/>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3226" name="Google Shape;3226;p54"/>
          <p:cNvGrpSpPr/>
          <p:nvPr/>
        </p:nvGrpSpPr>
        <p:grpSpPr>
          <a:xfrm>
            <a:off x="13138082" y="2477760"/>
            <a:ext cx="680337" cy="619256"/>
            <a:chOff x="1487200" y="4421025"/>
            <a:chExt cx="483125" cy="439750"/>
          </a:xfrm>
        </p:grpSpPr>
        <p:sp>
          <p:nvSpPr>
            <p:cNvPr id="3227" name="Google Shape;3227;p54"/>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3228" name="Google Shape;3228;p54"/>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3229" name="Google Shape;3229;p54"/>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3230" name="Google Shape;3230;p54"/>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3231" name="Google Shape;3231;p54"/>
          <p:cNvSpPr txBox="1"/>
          <p:nvPr>
            <p:ph idx="7" type="subTitle"/>
          </p:nvPr>
        </p:nvSpPr>
        <p:spPr>
          <a:xfrm>
            <a:off x="3044850" y="6431916"/>
            <a:ext cx="3529800" cy="914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Saturn</a:t>
            </a:r>
            <a:endParaRPr/>
          </a:p>
        </p:txBody>
      </p:sp>
      <p:sp>
        <p:nvSpPr>
          <p:cNvPr id="3232" name="Google Shape;3232;p54"/>
          <p:cNvSpPr txBox="1"/>
          <p:nvPr>
            <p:ph idx="8" type="subTitle"/>
          </p:nvPr>
        </p:nvSpPr>
        <p:spPr>
          <a:xfrm>
            <a:off x="3044850" y="7112035"/>
            <a:ext cx="3529800" cy="1221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3233" name="Google Shape;3233;p54"/>
          <p:cNvSpPr txBox="1"/>
          <p:nvPr>
            <p:ph idx="9" type="subTitle"/>
          </p:nvPr>
        </p:nvSpPr>
        <p:spPr>
          <a:xfrm>
            <a:off x="7194900" y="6431922"/>
            <a:ext cx="3898200" cy="914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Mars</a:t>
            </a:r>
            <a:endParaRPr/>
          </a:p>
        </p:txBody>
      </p:sp>
      <p:sp>
        <p:nvSpPr>
          <p:cNvPr id="3234" name="Google Shape;3234;p54"/>
          <p:cNvSpPr txBox="1"/>
          <p:nvPr>
            <p:ph idx="13" type="subTitle"/>
          </p:nvPr>
        </p:nvSpPr>
        <p:spPr>
          <a:xfrm>
            <a:off x="7195000" y="7112035"/>
            <a:ext cx="3898200" cy="1221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grpSp>
        <p:nvGrpSpPr>
          <p:cNvPr id="3235" name="Google Shape;3235;p54"/>
          <p:cNvGrpSpPr/>
          <p:nvPr/>
        </p:nvGrpSpPr>
        <p:grpSpPr>
          <a:xfrm>
            <a:off x="8803835" y="5754365"/>
            <a:ext cx="680337" cy="597957"/>
            <a:chOff x="892750" y="267400"/>
            <a:chExt cx="483125" cy="424625"/>
          </a:xfrm>
        </p:grpSpPr>
        <p:sp>
          <p:nvSpPr>
            <p:cNvPr id="3236" name="Google Shape;3236;p54"/>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3237" name="Google Shape;3237;p54"/>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3238" name="Google Shape;3238;p54"/>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3239" name="Google Shape;3239;p54"/>
          <p:cNvSpPr/>
          <p:nvPr/>
        </p:nvSpPr>
        <p:spPr>
          <a:xfrm>
            <a:off x="4508958" y="5674872"/>
            <a:ext cx="601583" cy="677450"/>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3240" name="Google Shape;3240;p54"/>
          <p:cNvSpPr txBox="1"/>
          <p:nvPr>
            <p:ph idx="14" type="subTitle"/>
          </p:nvPr>
        </p:nvSpPr>
        <p:spPr>
          <a:xfrm>
            <a:off x="11713350" y="6431916"/>
            <a:ext cx="3529800" cy="914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3241" name="Google Shape;3241;p54"/>
          <p:cNvSpPr txBox="1"/>
          <p:nvPr>
            <p:ph idx="15" type="subTitle"/>
          </p:nvPr>
        </p:nvSpPr>
        <p:spPr>
          <a:xfrm>
            <a:off x="11713350" y="7112035"/>
            <a:ext cx="3529800" cy="1221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5" name="Shape 3245"/>
        <p:cNvGrpSpPr/>
        <p:nvPr/>
      </p:nvGrpSpPr>
      <p:grpSpPr>
        <a:xfrm>
          <a:off x="0" y="0"/>
          <a:ext cx="0" cy="0"/>
          <a:chOff x="0" y="0"/>
          <a:chExt cx="0" cy="0"/>
        </a:xfrm>
      </p:grpSpPr>
      <p:sp>
        <p:nvSpPr>
          <p:cNvPr id="3246" name="Google Shape;3246;p55"/>
          <p:cNvSpPr/>
          <p:nvPr/>
        </p:nvSpPr>
        <p:spPr>
          <a:xfrm>
            <a:off x="2367050" y="2080050"/>
            <a:ext cx="4947600" cy="20382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7" name="Google Shape;3247;p55"/>
          <p:cNvSpPr/>
          <p:nvPr/>
        </p:nvSpPr>
        <p:spPr>
          <a:xfrm>
            <a:off x="2367050" y="4629386"/>
            <a:ext cx="4947600" cy="20382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8" name="Google Shape;3248;p55"/>
          <p:cNvSpPr/>
          <p:nvPr/>
        </p:nvSpPr>
        <p:spPr>
          <a:xfrm>
            <a:off x="2367050" y="7185448"/>
            <a:ext cx="4947600" cy="20382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9" name="Google Shape;3249;p55"/>
          <p:cNvSpPr txBox="1"/>
          <p:nvPr>
            <p:ph type="title"/>
          </p:nvPr>
        </p:nvSpPr>
        <p:spPr>
          <a:xfrm>
            <a:off x="5925312" y="676656"/>
            <a:ext cx="64374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t>Testimonials</a:t>
            </a:r>
            <a:endParaRPr/>
          </a:p>
        </p:txBody>
      </p:sp>
      <p:grpSp>
        <p:nvGrpSpPr>
          <p:cNvPr id="3250" name="Google Shape;3250;p55"/>
          <p:cNvGrpSpPr/>
          <p:nvPr/>
        </p:nvGrpSpPr>
        <p:grpSpPr>
          <a:xfrm>
            <a:off x="7579745" y="2173805"/>
            <a:ext cx="8506548" cy="7003012"/>
            <a:chOff x="801025" y="358275"/>
            <a:chExt cx="6170425" cy="5079800"/>
          </a:xfrm>
        </p:grpSpPr>
        <p:sp>
          <p:nvSpPr>
            <p:cNvPr id="3251" name="Google Shape;3251;p55"/>
            <p:cNvSpPr/>
            <p:nvPr/>
          </p:nvSpPr>
          <p:spPr>
            <a:xfrm>
              <a:off x="801025" y="358275"/>
              <a:ext cx="6170425" cy="5079600"/>
            </a:xfrm>
            <a:custGeom>
              <a:rect b="b" l="l" r="r" t="t"/>
              <a:pathLst>
                <a:path extrusionOk="0" h="203184" w="246817">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2" name="Google Shape;3252;p55"/>
            <p:cNvSpPr/>
            <p:nvPr/>
          </p:nvSpPr>
          <p:spPr>
            <a:xfrm>
              <a:off x="1068150" y="358275"/>
              <a:ext cx="5711975" cy="5079800"/>
            </a:xfrm>
            <a:custGeom>
              <a:rect b="b" l="l" r="r" t="t"/>
              <a:pathLst>
                <a:path extrusionOk="0" h="203192" w="228479">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3" name="Google Shape;3253;p55"/>
            <p:cNvSpPr/>
            <p:nvPr/>
          </p:nvSpPr>
          <p:spPr>
            <a:xfrm>
              <a:off x="1686475" y="2966550"/>
              <a:ext cx="4461450" cy="2319500"/>
            </a:xfrm>
            <a:custGeom>
              <a:rect b="b" l="l" r="r" t="t"/>
              <a:pathLst>
                <a:path extrusionOk="0" h="92780" w="178458">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4" name="Google Shape;3254;p55"/>
            <p:cNvSpPr/>
            <p:nvPr/>
          </p:nvSpPr>
          <p:spPr>
            <a:xfrm>
              <a:off x="1381475" y="545825"/>
              <a:ext cx="4084350" cy="2894900"/>
            </a:xfrm>
            <a:custGeom>
              <a:rect b="b" l="l" r="r" t="t"/>
              <a:pathLst>
                <a:path extrusionOk="0" h="115796" w="163374">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5" name="Google Shape;3255;p55"/>
            <p:cNvSpPr/>
            <p:nvPr/>
          </p:nvSpPr>
          <p:spPr>
            <a:xfrm>
              <a:off x="1606075" y="545900"/>
              <a:ext cx="3859750" cy="2894825"/>
            </a:xfrm>
            <a:custGeom>
              <a:rect b="b" l="l" r="r" t="t"/>
              <a:pathLst>
                <a:path extrusionOk="0" h="115793" w="15439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6" name="Google Shape;3256;p55"/>
            <p:cNvSpPr/>
            <p:nvPr/>
          </p:nvSpPr>
          <p:spPr>
            <a:xfrm>
              <a:off x="4047975" y="1140200"/>
              <a:ext cx="2499225" cy="2630500"/>
            </a:xfrm>
            <a:custGeom>
              <a:rect b="b" l="l" r="r" t="t"/>
              <a:pathLst>
                <a:path extrusionOk="0" h="105220" w="99969">
                  <a:moveTo>
                    <a:pt x="59449" y="0"/>
                  </a:moveTo>
                  <a:lnTo>
                    <a:pt x="0" y="70430"/>
                  </a:lnTo>
                  <a:lnTo>
                    <a:pt x="59375" y="94645"/>
                  </a:lnTo>
                  <a:lnTo>
                    <a:pt x="85366" y="105219"/>
                  </a:lnTo>
                  <a:cubicBezTo>
                    <a:pt x="99969" y="67546"/>
                    <a:pt x="89876" y="26582"/>
                    <a:pt x="5944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7" name="Google Shape;3257;p55"/>
            <p:cNvSpPr/>
            <p:nvPr/>
          </p:nvSpPr>
          <p:spPr>
            <a:xfrm>
              <a:off x="3702300" y="1057950"/>
              <a:ext cx="600800" cy="15725"/>
            </a:xfrm>
            <a:custGeom>
              <a:rect b="b" l="l" r="r" t="t"/>
              <a:pathLst>
                <a:path extrusionOk="0" h="629" w="24032">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8" name="Google Shape;3258;p55"/>
            <p:cNvSpPr/>
            <p:nvPr/>
          </p:nvSpPr>
          <p:spPr>
            <a:xfrm>
              <a:off x="3702300" y="1157750"/>
              <a:ext cx="600800" cy="15750"/>
            </a:xfrm>
            <a:custGeom>
              <a:rect b="b" l="l" r="r" t="t"/>
              <a:pathLst>
                <a:path extrusionOk="0" h="630" w="24032">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9" name="Google Shape;3259;p55"/>
            <p:cNvSpPr/>
            <p:nvPr/>
          </p:nvSpPr>
          <p:spPr>
            <a:xfrm>
              <a:off x="3702300" y="1257575"/>
              <a:ext cx="600800" cy="15750"/>
            </a:xfrm>
            <a:custGeom>
              <a:rect b="b" l="l" r="r" t="t"/>
              <a:pathLst>
                <a:path extrusionOk="0" h="630" w="24032">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0" name="Google Shape;3260;p55"/>
            <p:cNvSpPr/>
            <p:nvPr/>
          </p:nvSpPr>
          <p:spPr>
            <a:xfrm>
              <a:off x="3702300" y="1357400"/>
              <a:ext cx="600800" cy="14825"/>
            </a:xfrm>
            <a:custGeom>
              <a:rect b="b" l="l" r="r" t="t"/>
              <a:pathLst>
                <a:path extrusionOk="0" h="593" w="24032">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1" name="Google Shape;3261;p55"/>
            <p:cNvSpPr/>
            <p:nvPr/>
          </p:nvSpPr>
          <p:spPr>
            <a:xfrm>
              <a:off x="4225425" y="2428625"/>
              <a:ext cx="600800" cy="15750"/>
            </a:xfrm>
            <a:custGeom>
              <a:rect b="b" l="l" r="r" t="t"/>
              <a:pathLst>
                <a:path extrusionOk="0" h="630" w="24032">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2" name="Google Shape;3262;p55"/>
            <p:cNvSpPr/>
            <p:nvPr/>
          </p:nvSpPr>
          <p:spPr>
            <a:xfrm>
              <a:off x="4225425" y="2528450"/>
              <a:ext cx="600800" cy="14800"/>
            </a:xfrm>
            <a:custGeom>
              <a:rect b="b" l="l" r="r" t="t"/>
              <a:pathLst>
                <a:path extrusionOk="0" h="592" w="24032">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3" name="Google Shape;3263;p55"/>
            <p:cNvSpPr/>
            <p:nvPr/>
          </p:nvSpPr>
          <p:spPr>
            <a:xfrm>
              <a:off x="4225425" y="2628275"/>
              <a:ext cx="600800" cy="14800"/>
            </a:xfrm>
            <a:custGeom>
              <a:rect b="b" l="l" r="r" t="t"/>
              <a:pathLst>
                <a:path extrusionOk="0" h="592" w="24032">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4" name="Google Shape;3264;p55"/>
            <p:cNvSpPr/>
            <p:nvPr/>
          </p:nvSpPr>
          <p:spPr>
            <a:xfrm>
              <a:off x="4225425" y="2727175"/>
              <a:ext cx="600800" cy="15725"/>
            </a:xfrm>
            <a:custGeom>
              <a:rect b="b" l="l" r="r" t="t"/>
              <a:pathLst>
                <a:path extrusionOk="0" h="629" w="24032">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5" name="Google Shape;3265;p55"/>
            <p:cNvSpPr/>
            <p:nvPr/>
          </p:nvSpPr>
          <p:spPr>
            <a:xfrm>
              <a:off x="2344550" y="3724450"/>
              <a:ext cx="600800" cy="14825"/>
            </a:xfrm>
            <a:custGeom>
              <a:rect b="b" l="l" r="r" t="t"/>
              <a:pathLst>
                <a:path extrusionOk="0" h="593" w="24032">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6" name="Google Shape;3266;p55"/>
            <p:cNvSpPr/>
            <p:nvPr/>
          </p:nvSpPr>
          <p:spPr>
            <a:xfrm>
              <a:off x="2344550" y="3823350"/>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7" name="Google Shape;3267;p55"/>
            <p:cNvSpPr/>
            <p:nvPr/>
          </p:nvSpPr>
          <p:spPr>
            <a:xfrm>
              <a:off x="2344550" y="3923175"/>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8" name="Google Shape;3268;p55"/>
            <p:cNvSpPr/>
            <p:nvPr/>
          </p:nvSpPr>
          <p:spPr>
            <a:xfrm>
              <a:off x="2344550" y="4023000"/>
              <a:ext cx="600800" cy="15725"/>
            </a:xfrm>
            <a:custGeom>
              <a:rect b="b" l="l" r="r" t="t"/>
              <a:pathLst>
                <a:path extrusionOk="0" h="629" w="24032">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9" name="Google Shape;3269;p55"/>
            <p:cNvSpPr/>
            <p:nvPr/>
          </p:nvSpPr>
          <p:spPr>
            <a:xfrm>
              <a:off x="2424975" y="1254800"/>
              <a:ext cx="1139625" cy="1286625"/>
            </a:xfrm>
            <a:custGeom>
              <a:rect b="b" l="l" r="r" t="t"/>
              <a:pathLst>
                <a:path extrusionOk="0" h="51465" w="45585">
                  <a:moveTo>
                    <a:pt x="34937" y="1"/>
                  </a:moveTo>
                  <a:lnTo>
                    <a:pt x="296" y="3328"/>
                  </a:lnTo>
                  <a:cubicBezTo>
                    <a:pt x="4991" y="31352"/>
                    <a:pt x="0" y="51464"/>
                    <a:pt x="0" y="51464"/>
                  </a:cubicBezTo>
                  <a:lnTo>
                    <a:pt x="45585" y="50207"/>
                  </a:lnTo>
                  <a:cubicBezTo>
                    <a:pt x="39891" y="38302"/>
                    <a:pt x="34937" y="1"/>
                    <a:pt x="3493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0" name="Google Shape;3270;p55"/>
            <p:cNvSpPr/>
            <p:nvPr/>
          </p:nvSpPr>
          <p:spPr>
            <a:xfrm>
              <a:off x="2462850" y="1693825"/>
              <a:ext cx="1038900" cy="674750"/>
            </a:xfrm>
            <a:custGeom>
              <a:rect b="b" l="l" r="r" t="t"/>
              <a:pathLst>
                <a:path extrusionOk="0" h="26990" w="41556">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1" name="Google Shape;3271;p55"/>
            <p:cNvSpPr/>
            <p:nvPr/>
          </p:nvSpPr>
          <p:spPr>
            <a:xfrm>
              <a:off x="2416650" y="1246500"/>
              <a:ext cx="1156275" cy="1303225"/>
            </a:xfrm>
            <a:custGeom>
              <a:rect b="b" l="l" r="r" t="t"/>
              <a:pathLst>
                <a:path extrusionOk="0" h="52129" w="46251">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2" name="Google Shape;3272;p55"/>
            <p:cNvSpPr/>
            <p:nvPr/>
          </p:nvSpPr>
          <p:spPr>
            <a:xfrm>
              <a:off x="2556200" y="1537450"/>
              <a:ext cx="50875" cy="1017975"/>
            </a:xfrm>
            <a:custGeom>
              <a:rect b="b" l="l" r="r" t="t"/>
              <a:pathLst>
                <a:path extrusionOk="0" h="40719" w="2035">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3" name="Google Shape;3273;p55"/>
            <p:cNvSpPr/>
            <p:nvPr/>
          </p:nvSpPr>
          <p:spPr>
            <a:xfrm>
              <a:off x="2661575" y="1557050"/>
              <a:ext cx="64725" cy="988200"/>
            </a:xfrm>
            <a:custGeom>
              <a:rect b="b" l="l" r="r" t="t"/>
              <a:pathLst>
                <a:path extrusionOk="0" h="39528" w="2589">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4" name="Google Shape;3274;p55"/>
            <p:cNvSpPr/>
            <p:nvPr/>
          </p:nvSpPr>
          <p:spPr>
            <a:xfrm>
              <a:off x="3105225" y="1671650"/>
              <a:ext cx="81350" cy="858675"/>
            </a:xfrm>
            <a:custGeom>
              <a:rect b="b" l="l" r="r" t="t"/>
              <a:pathLst>
                <a:path extrusionOk="0" h="34347" w="3254">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5" name="Google Shape;3275;p55"/>
            <p:cNvSpPr/>
            <p:nvPr/>
          </p:nvSpPr>
          <p:spPr>
            <a:xfrm>
              <a:off x="3169925" y="1582000"/>
              <a:ext cx="157150" cy="953650"/>
            </a:xfrm>
            <a:custGeom>
              <a:rect b="b" l="l" r="r" t="t"/>
              <a:pathLst>
                <a:path extrusionOk="0" h="38146" w="6286">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6" name="Google Shape;3276;p55"/>
            <p:cNvSpPr/>
            <p:nvPr/>
          </p:nvSpPr>
          <p:spPr>
            <a:xfrm>
              <a:off x="3234625" y="1447800"/>
              <a:ext cx="256975" cy="1077700"/>
            </a:xfrm>
            <a:custGeom>
              <a:rect b="b" l="l" r="r" t="t"/>
              <a:pathLst>
                <a:path extrusionOk="0" h="43108" w="10279">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7" name="Google Shape;3277;p55"/>
            <p:cNvSpPr/>
            <p:nvPr/>
          </p:nvSpPr>
          <p:spPr>
            <a:xfrm>
              <a:off x="2356575" y="1508525"/>
              <a:ext cx="207050" cy="265150"/>
            </a:xfrm>
            <a:custGeom>
              <a:rect b="b" l="l" r="r" t="t"/>
              <a:pathLst>
                <a:path extrusionOk="0" h="10606" w="8282">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8" name="Google Shape;3278;p55"/>
            <p:cNvSpPr/>
            <p:nvPr/>
          </p:nvSpPr>
          <p:spPr>
            <a:xfrm>
              <a:off x="2389850" y="1516375"/>
              <a:ext cx="159000" cy="249575"/>
            </a:xfrm>
            <a:custGeom>
              <a:rect b="b" l="l" r="r" t="t"/>
              <a:pathLst>
                <a:path extrusionOk="0" h="9983" w="636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9" name="Google Shape;3279;p55"/>
            <p:cNvSpPr/>
            <p:nvPr/>
          </p:nvSpPr>
          <p:spPr>
            <a:xfrm>
              <a:off x="2414800" y="1576450"/>
              <a:ext cx="110925" cy="105150"/>
            </a:xfrm>
            <a:custGeom>
              <a:rect b="b" l="l" r="r" t="t"/>
              <a:pathLst>
                <a:path extrusionOk="0" h="4206" w="4437">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0" name="Google Shape;3280;p55"/>
            <p:cNvSpPr/>
            <p:nvPr/>
          </p:nvSpPr>
          <p:spPr>
            <a:xfrm>
              <a:off x="2375050" y="1500650"/>
              <a:ext cx="196900" cy="281025"/>
            </a:xfrm>
            <a:custGeom>
              <a:rect b="b" l="l" r="r" t="t"/>
              <a:pathLst>
                <a:path extrusionOk="0" h="11241" w="7876">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1" name="Google Shape;3281;p55"/>
            <p:cNvSpPr/>
            <p:nvPr/>
          </p:nvSpPr>
          <p:spPr>
            <a:xfrm>
              <a:off x="3269750" y="1420400"/>
              <a:ext cx="156225" cy="275075"/>
            </a:xfrm>
            <a:custGeom>
              <a:rect b="b" l="l" r="r" t="t"/>
              <a:pathLst>
                <a:path extrusionOk="0" h="11003" w="6249">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2" name="Google Shape;3282;p55"/>
            <p:cNvSpPr/>
            <p:nvPr/>
          </p:nvSpPr>
          <p:spPr>
            <a:xfrm>
              <a:off x="3286375" y="1428575"/>
              <a:ext cx="120175" cy="258825"/>
            </a:xfrm>
            <a:custGeom>
              <a:rect b="b" l="l" r="r" t="t"/>
              <a:pathLst>
                <a:path extrusionOk="0" h="10353" w="4807">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3" name="Google Shape;3283;p55"/>
            <p:cNvSpPr/>
            <p:nvPr/>
          </p:nvSpPr>
          <p:spPr>
            <a:xfrm>
              <a:off x="3302100" y="1488650"/>
              <a:ext cx="98925" cy="113950"/>
            </a:xfrm>
            <a:custGeom>
              <a:rect b="b" l="l" r="r" t="t"/>
              <a:pathLst>
                <a:path extrusionOk="0" h="4558" w="3957">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4" name="Google Shape;3284;p55"/>
            <p:cNvSpPr/>
            <p:nvPr/>
          </p:nvSpPr>
          <p:spPr>
            <a:xfrm>
              <a:off x="3261425" y="1412850"/>
              <a:ext cx="159925" cy="290250"/>
            </a:xfrm>
            <a:custGeom>
              <a:rect b="b" l="l" r="r" t="t"/>
              <a:pathLst>
                <a:path extrusionOk="0" h="11610" w="6397">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5" name="Google Shape;3285;p55"/>
            <p:cNvSpPr/>
            <p:nvPr/>
          </p:nvSpPr>
          <p:spPr>
            <a:xfrm>
              <a:off x="2054325" y="1865750"/>
              <a:ext cx="1766300" cy="1469600"/>
            </a:xfrm>
            <a:custGeom>
              <a:rect b="b" l="l" r="r" t="t"/>
              <a:pathLst>
                <a:path extrusionOk="0" h="58784" w="70652">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6" name="Google Shape;3286;p55"/>
            <p:cNvSpPr/>
            <p:nvPr/>
          </p:nvSpPr>
          <p:spPr>
            <a:xfrm>
              <a:off x="2062650" y="2189250"/>
              <a:ext cx="1729325" cy="1135950"/>
            </a:xfrm>
            <a:custGeom>
              <a:rect b="b" l="l" r="r" t="t"/>
              <a:pathLst>
                <a:path extrusionOk="0" h="45438" w="69173">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7" name="Google Shape;3287;p55"/>
            <p:cNvSpPr/>
            <p:nvPr/>
          </p:nvSpPr>
          <p:spPr>
            <a:xfrm>
              <a:off x="2790050" y="2053375"/>
              <a:ext cx="325375" cy="171025"/>
            </a:xfrm>
            <a:custGeom>
              <a:rect b="b" l="l" r="r" t="t"/>
              <a:pathLst>
                <a:path extrusionOk="0" h="6841" w="13015">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8" name="Google Shape;3288;p55"/>
            <p:cNvSpPr/>
            <p:nvPr/>
          </p:nvSpPr>
          <p:spPr>
            <a:xfrm>
              <a:off x="3013725" y="2504425"/>
              <a:ext cx="311500" cy="57325"/>
            </a:xfrm>
            <a:custGeom>
              <a:rect b="b" l="l" r="r" t="t"/>
              <a:pathLst>
                <a:path extrusionOk="0" h="2293" w="1246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9" name="Google Shape;3289;p55"/>
            <p:cNvSpPr/>
            <p:nvPr/>
          </p:nvSpPr>
          <p:spPr>
            <a:xfrm>
              <a:off x="2566375" y="2447125"/>
              <a:ext cx="287475" cy="122025"/>
            </a:xfrm>
            <a:custGeom>
              <a:rect b="b" l="l" r="r" t="t"/>
              <a:pathLst>
                <a:path extrusionOk="0" h="4881" w="11499">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0" name="Google Shape;3290;p55"/>
            <p:cNvSpPr/>
            <p:nvPr/>
          </p:nvSpPr>
          <p:spPr>
            <a:xfrm>
              <a:off x="2046025" y="1858000"/>
              <a:ext cx="1782000" cy="1485125"/>
            </a:xfrm>
            <a:custGeom>
              <a:rect b="b" l="l" r="r" t="t"/>
              <a:pathLst>
                <a:path extrusionOk="0" h="59405" w="7128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1" name="Google Shape;3291;p55"/>
            <p:cNvSpPr/>
            <p:nvPr/>
          </p:nvSpPr>
          <p:spPr>
            <a:xfrm>
              <a:off x="2348250" y="2372250"/>
              <a:ext cx="1243150" cy="890100"/>
            </a:xfrm>
            <a:custGeom>
              <a:rect b="b" l="l" r="r" t="t"/>
              <a:pathLst>
                <a:path extrusionOk="0" h="35604" w="49726">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2" name="Google Shape;3292;p55"/>
            <p:cNvSpPr/>
            <p:nvPr/>
          </p:nvSpPr>
          <p:spPr>
            <a:xfrm>
              <a:off x="2340850" y="2363925"/>
              <a:ext cx="1259800" cy="906425"/>
            </a:xfrm>
            <a:custGeom>
              <a:rect b="b" l="l" r="r" t="t"/>
              <a:pathLst>
                <a:path extrusionOk="0" h="36257" w="50392">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3" name="Google Shape;3293;p55"/>
            <p:cNvSpPr/>
            <p:nvPr/>
          </p:nvSpPr>
          <p:spPr>
            <a:xfrm>
              <a:off x="2357500" y="766675"/>
              <a:ext cx="964950" cy="1349825"/>
            </a:xfrm>
            <a:custGeom>
              <a:rect b="b" l="l" r="r" t="t"/>
              <a:pathLst>
                <a:path extrusionOk="0" h="53993" w="38598">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4" name="Google Shape;3294;p55"/>
            <p:cNvSpPr/>
            <p:nvPr/>
          </p:nvSpPr>
          <p:spPr>
            <a:xfrm>
              <a:off x="2466550" y="1083825"/>
              <a:ext cx="843875" cy="1025025"/>
            </a:xfrm>
            <a:custGeom>
              <a:rect b="b" l="l" r="r" t="t"/>
              <a:pathLst>
                <a:path extrusionOk="0" h="41001" w="33755">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5" name="Google Shape;3295;p55"/>
            <p:cNvSpPr/>
            <p:nvPr/>
          </p:nvSpPr>
          <p:spPr>
            <a:xfrm>
              <a:off x="2395400" y="758475"/>
              <a:ext cx="930750" cy="1366100"/>
            </a:xfrm>
            <a:custGeom>
              <a:rect b="b" l="l" r="r" t="t"/>
              <a:pathLst>
                <a:path extrusionOk="0" h="54644" w="3723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6" name="Google Shape;3296;p55"/>
            <p:cNvSpPr/>
            <p:nvPr/>
          </p:nvSpPr>
          <p:spPr>
            <a:xfrm>
              <a:off x="2828875" y="1628375"/>
              <a:ext cx="212600" cy="129250"/>
            </a:xfrm>
            <a:custGeom>
              <a:rect b="b" l="l" r="r" t="t"/>
              <a:pathLst>
                <a:path extrusionOk="0" h="5170" w="8504">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7" name="Google Shape;3297;p55"/>
            <p:cNvSpPr/>
            <p:nvPr/>
          </p:nvSpPr>
          <p:spPr>
            <a:xfrm>
              <a:off x="2814075" y="1814925"/>
              <a:ext cx="290250" cy="143775"/>
            </a:xfrm>
            <a:custGeom>
              <a:rect b="b" l="l" r="r" t="t"/>
              <a:pathLst>
                <a:path extrusionOk="0" h="5751" w="1161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8" name="Google Shape;3298;p55"/>
            <p:cNvSpPr/>
            <p:nvPr/>
          </p:nvSpPr>
          <p:spPr>
            <a:xfrm>
              <a:off x="2830725" y="1828775"/>
              <a:ext cx="260650" cy="122025"/>
            </a:xfrm>
            <a:custGeom>
              <a:rect b="b" l="l" r="r" t="t"/>
              <a:pathLst>
                <a:path extrusionOk="0" h="4881" w="10426">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9" name="Google Shape;3299;p55"/>
            <p:cNvSpPr/>
            <p:nvPr/>
          </p:nvSpPr>
          <p:spPr>
            <a:xfrm>
              <a:off x="2805750" y="1806900"/>
              <a:ext cx="306900" cy="159625"/>
            </a:xfrm>
            <a:custGeom>
              <a:rect b="b" l="l" r="r" t="t"/>
              <a:pathLst>
                <a:path extrusionOk="0" h="6385" w="12276">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0" name="Google Shape;3300;p55"/>
            <p:cNvSpPr/>
            <p:nvPr/>
          </p:nvSpPr>
          <p:spPr>
            <a:xfrm>
              <a:off x="2814075" y="1798525"/>
              <a:ext cx="290250" cy="66100"/>
            </a:xfrm>
            <a:custGeom>
              <a:rect b="b" l="l" r="r" t="t"/>
              <a:pathLst>
                <a:path extrusionOk="0" h="2644" w="1161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1" name="Google Shape;3301;p55"/>
            <p:cNvSpPr/>
            <p:nvPr/>
          </p:nvSpPr>
          <p:spPr>
            <a:xfrm>
              <a:off x="2814075" y="1798275"/>
              <a:ext cx="290250" cy="65650"/>
            </a:xfrm>
            <a:custGeom>
              <a:rect b="b" l="l" r="r" t="t"/>
              <a:pathLst>
                <a:path extrusionOk="0" h="2626" w="1161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2" name="Google Shape;3302;p55"/>
            <p:cNvSpPr/>
            <p:nvPr/>
          </p:nvSpPr>
          <p:spPr>
            <a:xfrm>
              <a:off x="2805750" y="1790875"/>
              <a:ext cx="305975" cy="81375"/>
            </a:xfrm>
            <a:custGeom>
              <a:rect b="b" l="l" r="r" t="t"/>
              <a:pathLst>
                <a:path extrusionOk="0" h="3255" w="12239">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3" name="Google Shape;3303;p55"/>
            <p:cNvSpPr/>
            <p:nvPr/>
          </p:nvSpPr>
          <p:spPr>
            <a:xfrm>
              <a:off x="3056225" y="1479400"/>
              <a:ext cx="52725" cy="99850"/>
            </a:xfrm>
            <a:custGeom>
              <a:rect b="b" l="l" r="r" t="t"/>
              <a:pathLst>
                <a:path extrusionOk="0" h="3994" w="2109">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4" name="Google Shape;3304;p55"/>
            <p:cNvSpPr/>
            <p:nvPr/>
          </p:nvSpPr>
          <p:spPr>
            <a:xfrm>
              <a:off x="2738300" y="1507125"/>
              <a:ext cx="52700" cy="99850"/>
            </a:xfrm>
            <a:custGeom>
              <a:rect b="b" l="l" r="r" t="t"/>
              <a:pathLst>
                <a:path extrusionOk="0" h="3994" w="2108">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5" name="Google Shape;3305;p55"/>
            <p:cNvSpPr/>
            <p:nvPr/>
          </p:nvSpPr>
          <p:spPr>
            <a:xfrm>
              <a:off x="2618125" y="1404550"/>
              <a:ext cx="187650" cy="83925"/>
            </a:xfrm>
            <a:custGeom>
              <a:rect b="b" l="l" r="r" t="t"/>
              <a:pathLst>
                <a:path extrusionOk="0" h="3357" w="7506">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6" name="Google Shape;3306;p55"/>
            <p:cNvSpPr/>
            <p:nvPr/>
          </p:nvSpPr>
          <p:spPr>
            <a:xfrm>
              <a:off x="2980450" y="1388825"/>
              <a:ext cx="199675" cy="71950"/>
            </a:xfrm>
            <a:custGeom>
              <a:rect b="b" l="l" r="r" t="t"/>
              <a:pathLst>
                <a:path extrusionOk="0" h="2878" w="7987">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7" name="Google Shape;3307;p55"/>
            <p:cNvSpPr/>
            <p:nvPr/>
          </p:nvSpPr>
          <p:spPr>
            <a:xfrm>
              <a:off x="2362125" y="766675"/>
              <a:ext cx="956625" cy="758050"/>
            </a:xfrm>
            <a:custGeom>
              <a:rect b="b" l="l" r="r" t="t"/>
              <a:pathLst>
                <a:path extrusionOk="0" h="30322" w="38265">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8" name="Google Shape;3308;p55"/>
            <p:cNvSpPr/>
            <p:nvPr/>
          </p:nvSpPr>
          <p:spPr>
            <a:xfrm>
              <a:off x="2402775" y="765875"/>
              <a:ext cx="915975" cy="758850"/>
            </a:xfrm>
            <a:custGeom>
              <a:rect b="b" l="l" r="r" t="t"/>
              <a:pathLst>
                <a:path extrusionOk="0" h="30354" w="36639">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9" name="Google Shape;3309;p55"/>
            <p:cNvSpPr/>
            <p:nvPr/>
          </p:nvSpPr>
          <p:spPr>
            <a:xfrm>
              <a:off x="2395400" y="758475"/>
              <a:ext cx="930750" cy="773825"/>
            </a:xfrm>
            <a:custGeom>
              <a:rect b="b" l="l" r="r" t="t"/>
              <a:pathLst>
                <a:path extrusionOk="0" h="30953" w="3723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0" name="Google Shape;3310;p55"/>
            <p:cNvSpPr/>
            <p:nvPr/>
          </p:nvSpPr>
          <p:spPr>
            <a:xfrm>
              <a:off x="2412950" y="1071800"/>
              <a:ext cx="186725" cy="151600"/>
            </a:xfrm>
            <a:custGeom>
              <a:rect b="b" l="l" r="r" t="t"/>
              <a:pathLst>
                <a:path extrusionOk="0" h="6064" w="7469">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1" name="Google Shape;3311;p55"/>
            <p:cNvSpPr/>
            <p:nvPr/>
          </p:nvSpPr>
          <p:spPr>
            <a:xfrm>
              <a:off x="2476725" y="948875"/>
              <a:ext cx="202425" cy="210750"/>
            </a:xfrm>
            <a:custGeom>
              <a:rect b="b" l="l" r="r" t="t"/>
              <a:pathLst>
                <a:path extrusionOk="0" h="8430" w="8097">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2" name="Google Shape;3312;p55"/>
            <p:cNvSpPr/>
            <p:nvPr/>
          </p:nvSpPr>
          <p:spPr>
            <a:xfrm>
              <a:off x="2547900" y="866825"/>
              <a:ext cx="254200" cy="232725"/>
            </a:xfrm>
            <a:custGeom>
              <a:rect b="b" l="l" r="r" t="t"/>
              <a:pathLst>
                <a:path extrusionOk="0" h="9309" w="10168">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3" name="Google Shape;3313;p55"/>
            <p:cNvSpPr/>
            <p:nvPr/>
          </p:nvSpPr>
          <p:spPr>
            <a:xfrm>
              <a:off x="2789125" y="769900"/>
              <a:ext cx="105400" cy="317825"/>
            </a:xfrm>
            <a:custGeom>
              <a:rect b="b" l="l" r="r" t="t"/>
              <a:pathLst>
                <a:path extrusionOk="0" h="12713" w="4216">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4" name="Google Shape;3314;p55"/>
            <p:cNvSpPr/>
            <p:nvPr/>
          </p:nvSpPr>
          <p:spPr>
            <a:xfrm>
              <a:off x="3008175" y="797525"/>
              <a:ext cx="96150" cy="329525"/>
            </a:xfrm>
            <a:custGeom>
              <a:rect b="b" l="l" r="r" t="t"/>
              <a:pathLst>
                <a:path extrusionOk="0" h="13181" w="3846">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5" name="Google Shape;3315;p55"/>
            <p:cNvSpPr/>
            <p:nvPr/>
          </p:nvSpPr>
          <p:spPr>
            <a:xfrm>
              <a:off x="3163450" y="1008025"/>
              <a:ext cx="75825" cy="198750"/>
            </a:xfrm>
            <a:custGeom>
              <a:rect b="b" l="l" r="r" t="t"/>
              <a:pathLst>
                <a:path extrusionOk="0" h="7950" w="3033">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6" name="Google Shape;3316;p55"/>
            <p:cNvSpPr/>
            <p:nvPr/>
          </p:nvSpPr>
          <p:spPr>
            <a:xfrm>
              <a:off x="3098750" y="2625175"/>
              <a:ext cx="1443725" cy="1942225"/>
            </a:xfrm>
            <a:custGeom>
              <a:rect b="b" l="l" r="r" t="t"/>
              <a:pathLst>
                <a:path extrusionOk="0" h="77689" w="57749">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7" name="Google Shape;3317;p55"/>
            <p:cNvSpPr/>
            <p:nvPr/>
          </p:nvSpPr>
          <p:spPr>
            <a:xfrm>
              <a:off x="3109850" y="2618100"/>
              <a:ext cx="1440950" cy="1957625"/>
            </a:xfrm>
            <a:custGeom>
              <a:rect b="b" l="l" r="r" t="t"/>
              <a:pathLst>
                <a:path extrusionOk="0" h="78305" w="57638">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8" name="Google Shape;3318;p55"/>
            <p:cNvSpPr/>
            <p:nvPr/>
          </p:nvSpPr>
          <p:spPr>
            <a:xfrm>
              <a:off x="3163450" y="3439150"/>
              <a:ext cx="191350" cy="241775"/>
            </a:xfrm>
            <a:custGeom>
              <a:rect b="b" l="l" r="r" t="t"/>
              <a:pathLst>
                <a:path extrusionOk="0" h="9671" w="7654">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9" name="Google Shape;3319;p55"/>
            <p:cNvSpPr/>
            <p:nvPr/>
          </p:nvSpPr>
          <p:spPr>
            <a:xfrm>
              <a:off x="3156050" y="3431450"/>
              <a:ext cx="201525" cy="256975"/>
            </a:xfrm>
            <a:custGeom>
              <a:rect b="b" l="l" r="r" t="t"/>
              <a:pathLst>
                <a:path extrusionOk="0" h="10279" w="8061">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0" name="Google Shape;3320;p55"/>
            <p:cNvSpPr/>
            <p:nvPr/>
          </p:nvSpPr>
          <p:spPr>
            <a:xfrm>
              <a:off x="3194875" y="3486925"/>
              <a:ext cx="112775" cy="128475"/>
            </a:xfrm>
            <a:custGeom>
              <a:rect b="b" l="l" r="r" t="t"/>
              <a:pathLst>
                <a:path extrusionOk="0" h="5139" w="4511">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1" name="Google Shape;3321;p55"/>
            <p:cNvSpPr/>
            <p:nvPr/>
          </p:nvSpPr>
          <p:spPr>
            <a:xfrm>
              <a:off x="2775250" y="4005425"/>
              <a:ext cx="2131400" cy="1273425"/>
            </a:xfrm>
            <a:custGeom>
              <a:rect b="b" l="l" r="r" t="t"/>
              <a:pathLst>
                <a:path extrusionOk="0" h="50937" w="85256">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2" name="Google Shape;3322;p55"/>
            <p:cNvSpPr/>
            <p:nvPr/>
          </p:nvSpPr>
          <p:spPr>
            <a:xfrm>
              <a:off x="2766950" y="3997650"/>
              <a:ext cx="2148000" cy="1288850"/>
            </a:xfrm>
            <a:custGeom>
              <a:rect b="b" l="l" r="r" t="t"/>
              <a:pathLst>
                <a:path extrusionOk="0" h="51554" w="8592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3" name="Google Shape;3323;p55"/>
            <p:cNvSpPr/>
            <p:nvPr/>
          </p:nvSpPr>
          <p:spPr>
            <a:xfrm>
              <a:off x="4551700" y="4889025"/>
              <a:ext cx="22200" cy="71200"/>
            </a:xfrm>
            <a:custGeom>
              <a:rect b="b" l="l" r="r" t="t"/>
              <a:pathLst>
                <a:path extrusionOk="0" h="2848" w="888">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4" name="Google Shape;3324;p55"/>
            <p:cNvSpPr/>
            <p:nvPr/>
          </p:nvSpPr>
          <p:spPr>
            <a:xfrm>
              <a:off x="4569250" y="4353650"/>
              <a:ext cx="140525" cy="476425"/>
            </a:xfrm>
            <a:custGeom>
              <a:rect b="b" l="l" r="r" t="t"/>
              <a:pathLst>
                <a:path extrusionOk="0" h="19057" w="5621">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5" name="Google Shape;3325;p55"/>
            <p:cNvSpPr/>
            <p:nvPr/>
          </p:nvSpPr>
          <p:spPr>
            <a:xfrm>
              <a:off x="2971200" y="4500150"/>
              <a:ext cx="226475" cy="533275"/>
            </a:xfrm>
            <a:custGeom>
              <a:rect b="b" l="l" r="r" t="t"/>
              <a:pathLst>
                <a:path extrusionOk="0" h="21331" w="9059">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6" name="Google Shape;3326;p55"/>
            <p:cNvSpPr/>
            <p:nvPr/>
          </p:nvSpPr>
          <p:spPr>
            <a:xfrm>
              <a:off x="3459225" y="4034000"/>
              <a:ext cx="712625" cy="732125"/>
            </a:xfrm>
            <a:custGeom>
              <a:rect b="b" l="l" r="r" t="t"/>
              <a:pathLst>
                <a:path extrusionOk="0" h="29285" w="28505">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7" name="Google Shape;3327;p55"/>
            <p:cNvSpPr/>
            <p:nvPr/>
          </p:nvSpPr>
          <p:spPr>
            <a:xfrm>
              <a:off x="3461075" y="3901550"/>
              <a:ext cx="748675" cy="768450"/>
            </a:xfrm>
            <a:custGeom>
              <a:rect b="b" l="l" r="r" t="t"/>
              <a:pathLst>
                <a:path extrusionOk="0" h="30738" w="29947">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8" name="Google Shape;3328;p55"/>
            <p:cNvSpPr/>
            <p:nvPr/>
          </p:nvSpPr>
          <p:spPr>
            <a:xfrm>
              <a:off x="3475850" y="3893600"/>
              <a:ext cx="741300" cy="784175"/>
            </a:xfrm>
            <a:custGeom>
              <a:rect b="b" l="l" r="r" t="t"/>
              <a:pathLst>
                <a:path extrusionOk="0" h="31367" w="29652">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9" name="Google Shape;3329;p55"/>
            <p:cNvSpPr/>
            <p:nvPr/>
          </p:nvSpPr>
          <p:spPr>
            <a:xfrm>
              <a:off x="3539625" y="3686550"/>
              <a:ext cx="476025" cy="944725"/>
            </a:xfrm>
            <a:custGeom>
              <a:rect b="b" l="l" r="r" t="t"/>
              <a:pathLst>
                <a:path extrusionOk="0" h="37789" w="19041">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0" name="Google Shape;3330;p55"/>
            <p:cNvSpPr/>
            <p:nvPr/>
          </p:nvSpPr>
          <p:spPr>
            <a:xfrm>
              <a:off x="3539625" y="3694875"/>
              <a:ext cx="476025" cy="438225"/>
            </a:xfrm>
            <a:custGeom>
              <a:rect b="b" l="l" r="r" t="t"/>
              <a:pathLst>
                <a:path extrusionOk="0" h="17529" w="19041">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1" name="Google Shape;3331;p55"/>
            <p:cNvSpPr/>
            <p:nvPr/>
          </p:nvSpPr>
          <p:spPr>
            <a:xfrm>
              <a:off x="3563650" y="3858475"/>
              <a:ext cx="452000" cy="274525"/>
            </a:xfrm>
            <a:custGeom>
              <a:rect b="b" l="l" r="r" t="t"/>
              <a:pathLst>
                <a:path extrusionOk="0" h="10981" w="1808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2" name="Google Shape;3332;p55"/>
            <p:cNvSpPr/>
            <p:nvPr/>
          </p:nvSpPr>
          <p:spPr>
            <a:xfrm>
              <a:off x="3531300" y="3678800"/>
              <a:ext cx="492675" cy="959775"/>
            </a:xfrm>
            <a:custGeom>
              <a:rect b="b" l="l" r="r" t="t"/>
              <a:pathLst>
                <a:path extrusionOk="0" h="38391" w="19707">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3" name="Google Shape;3333;p55"/>
            <p:cNvSpPr/>
            <p:nvPr/>
          </p:nvSpPr>
          <p:spPr>
            <a:xfrm>
              <a:off x="3119075" y="2612625"/>
              <a:ext cx="1057400" cy="1366000"/>
            </a:xfrm>
            <a:custGeom>
              <a:rect b="b" l="l" r="r" t="t"/>
              <a:pathLst>
                <a:path extrusionOk="0" h="54640" w="42296">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4" name="Google Shape;3334;p55"/>
            <p:cNvSpPr/>
            <p:nvPr/>
          </p:nvSpPr>
          <p:spPr>
            <a:xfrm>
              <a:off x="3221675" y="2796475"/>
              <a:ext cx="928925" cy="813400"/>
            </a:xfrm>
            <a:custGeom>
              <a:rect b="b" l="l" r="r" t="t"/>
              <a:pathLst>
                <a:path extrusionOk="0" h="32536" w="37157">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5" name="Google Shape;3335;p55"/>
            <p:cNvSpPr/>
            <p:nvPr/>
          </p:nvSpPr>
          <p:spPr>
            <a:xfrm>
              <a:off x="3221675" y="2796475"/>
              <a:ext cx="919675" cy="813400"/>
            </a:xfrm>
            <a:custGeom>
              <a:rect b="b" l="l" r="r" t="t"/>
              <a:pathLst>
                <a:path extrusionOk="0" h="32536" w="36787">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6" name="Google Shape;3336;p55"/>
            <p:cNvSpPr/>
            <p:nvPr/>
          </p:nvSpPr>
          <p:spPr>
            <a:xfrm>
              <a:off x="3163450" y="2605150"/>
              <a:ext cx="985300" cy="1380900"/>
            </a:xfrm>
            <a:custGeom>
              <a:rect b="b" l="l" r="r" t="t"/>
              <a:pathLst>
                <a:path extrusionOk="0" h="55236" w="39412">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7" name="Google Shape;3337;p55"/>
            <p:cNvSpPr/>
            <p:nvPr/>
          </p:nvSpPr>
          <p:spPr>
            <a:xfrm>
              <a:off x="3453475" y="3386675"/>
              <a:ext cx="194325" cy="64750"/>
            </a:xfrm>
            <a:custGeom>
              <a:rect b="b" l="l" r="r" t="t"/>
              <a:pathLst>
                <a:path extrusionOk="0" h="2590" w="7773">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8" name="Google Shape;3338;p55"/>
            <p:cNvSpPr/>
            <p:nvPr/>
          </p:nvSpPr>
          <p:spPr>
            <a:xfrm>
              <a:off x="3822450" y="3319600"/>
              <a:ext cx="191350" cy="102650"/>
            </a:xfrm>
            <a:custGeom>
              <a:rect b="b" l="l" r="r" t="t"/>
              <a:pathLst>
                <a:path extrusionOk="0" h="4106" w="7654">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9" name="Google Shape;3339;p55"/>
            <p:cNvSpPr/>
            <p:nvPr/>
          </p:nvSpPr>
          <p:spPr>
            <a:xfrm>
              <a:off x="3781775" y="3303900"/>
              <a:ext cx="110950" cy="282850"/>
            </a:xfrm>
            <a:custGeom>
              <a:rect b="b" l="l" r="r" t="t"/>
              <a:pathLst>
                <a:path extrusionOk="0" h="11314" w="4438">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0" name="Google Shape;3340;p55"/>
            <p:cNvSpPr/>
            <p:nvPr/>
          </p:nvSpPr>
          <p:spPr>
            <a:xfrm>
              <a:off x="3733725" y="3660000"/>
              <a:ext cx="153450" cy="58925"/>
            </a:xfrm>
            <a:custGeom>
              <a:rect b="b" l="l" r="r" t="t"/>
              <a:pathLst>
                <a:path extrusionOk="0" h="2357" w="6138">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1" name="Google Shape;3341;p55"/>
            <p:cNvSpPr/>
            <p:nvPr/>
          </p:nvSpPr>
          <p:spPr>
            <a:xfrm>
              <a:off x="3377875" y="3247525"/>
              <a:ext cx="252350" cy="93150"/>
            </a:xfrm>
            <a:custGeom>
              <a:rect b="b" l="l" r="r" t="t"/>
              <a:pathLst>
                <a:path extrusionOk="0" h="3726" w="10094">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2" name="Google Shape;3342;p55"/>
            <p:cNvSpPr/>
            <p:nvPr/>
          </p:nvSpPr>
          <p:spPr>
            <a:xfrm>
              <a:off x="3786400" y="3214250"/>
              <a:ext cx="126650" cy="52900"/>
            </a:xfrm>
            <a:custGeom>
              <a:rect b="b" l="l" r="r" t="t"/>
              <a:pathLst>
                <a:path extrusionOk="0" h="2116" w="5066">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3" name="Google Shape;3343;p55"/>
            <p:cNvSpPr/>
            <p:nvPr/>
          </p:nvSpPr>
          <p:spPr>
            <a:xfrm>
              <a:off x="3152350" y="2612625"/>
              <a:ext cx="993625" cy="888175"/>
            </a:xfrm>
            <a:custGeom>
              <a:rect b="b" l="l" r="r" t="t"/>
              <a:pathLst>
                <a:path extrusionOk="0" h="35527" w="39745">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4" name="Google Shape;3344;p55"/>
            <p:cNvSpPr/>
            <p:nvPr/>
          </p:nvSpPr>
          <p:spPr>
            <a:xfrm>
              <a:off x="3163450" y="2605150"/>
              <a:ext cx="985300" cy="903600"/>
            </a:xfrm>
            <a:custGeom>
              <a:rect b="b" l="l" r="r" t="t"/>
              <a:pathLst>
                <a:path extrusionOk="0" h="36144" w="39412">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5" name="Google Shape;3345;p55"/>
            <p:cNvSpPr/>
            <p:nvPr/>
          </p:nvSpPr>
          <p:spPr>
            <a:xfrm>
              <a:off x="3529450" y="2791150"/>
              <a:ext cx="720050" cy="688850"/>
            </a:xfrm>
            <a:custGeom>
              <a:rect b="b" l="l" r="r" t="t"/>
              <a:pathLst>
                <a:path extrusionOk="0" h="27554" w="28802">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6" name="Google Shape;3346;p55"/>
            <p:cNvSpPr/>
            <p:nvPr/>
          </p:nvSpPr>
          <p:spPr>
            <a:xfrm>
              <a:off x="4136700" y="3509800"/>
              <a:ext cx="248650" cy="242625"/>
            </a:xfrm>
            <a:custGeom>
              <a:rect b="b" l="l" r="r" t="t"/>
              <a:pathLst>
                <a:path extrusionOk="0" h="9705" w="9946">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7" name="Google Shape;3347;p55"/>
            <p:cNvSpPr/>
            <p:nvPr/>
          </p:nvSpPr>
          <p:spPr>
            <a:xfrm>
              <a:off x="3141275" y="2787075"/>
              <a:ext cx="342925" cy="519425"/>
            </a:xfrm>
            <a:custGeom>
              <a:rect b="b" l="l" r="r" t="t"/>
              <a:pathLst>
                <a:path extrusionOk="0" h="20777" w="13717">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8" name="Google Shape;3348;p55"/>
            <p:cNvSpPr/>
            <p:nvPr/>
          </p:nvSpPr>
          <p:spPr>
            <a:xfrm>
              <a:off x="3546100" y="2738250"/>
              <a:ext cx="603575" cy="246025"/>
            </a:xfrm>
            <a:custGeom>
              <a:rect b="b" l="l" r="r" t="t"/>
              <a:pathLst>
                <a:path extrusionOk="0" h="9841" w="24143">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9" name="Google Shape;3349;p55"/>
            <p:cNvSpPr/>
            <p:nvPr/>
          </p:nvSpPr>
          <p:spPr>
            <a:xfrm>
              <a:off x="4974075" y="1207325"/>
              <a:ext cx="1045375" cy="1662200"/>
            </a:xfrm>
            <a:custGeom>
              <a:rect b="b" l="l" r="r" t="t"/>
              <a:pathLst>
                <a:path extrusionOk="0" h="66488" w="41815">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0" name="Google Shape;3350;p55"/>
            <p:cNvSpPr/>
            <p:nvPr/>
          </p:nvSpPr>
          <p:spPr>
            <a:xfrm>
              <a:off x="4966700" y="1199350"/>
              <a:ext cx="1042575" cy="1677575"/>
            </a:xfrm>
            <a:custGeom>
              <a:rect b="b" l="l" r="r" t="t"/>
              <a:pathLst>
                <a:path extrusionOk="0" h="67103" w="41703">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1" name="Google Shape;3351;p55"/>
            <p:cNvSpPr/>
            <p:nvPr/>
          </p:nvSpPr>
          <p:spPr>
            <a:xfrm>
              <a:off x="5233800" y="1302875"/>
              <a:ext cx="183025" cy="263600"/>
            </a:xfrm>
            <a:custGeom>
              <a:rect b="b" l="l" r="r" t="t"/>
              <a:pathLst>
                <a:path extrusionOk="0" h="10544" w="7321">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2" name="Google Shape;3352;p55"/>
            <p:cNvSpPr/>
            <p:nvPr/>
          </p:nvSpPr>
          <p:spPr>
            <a:xfrm>
              <a:off x="5395550" y="1619900"/>
              <a:ext cx="20350" cy="70250"/>
            </a:xfrm>
            <a:custGeom>
              <a:rect b="b" l="l" r="r" t="t"/>
              <a:pathLst>
                <a:path extrusionOk="0" h="2810" w="814">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3" name="Google Shape;3353;p55"/>
            <p:cNvSpPr/>
            <p:nvPr/>
          </p:nvSpPr>
          <p:spPr>
            <a:xfrm>
              <a:off x="5410350" y="1315075"/>
              <a:ext cx="105375" cy="267125"/>
            </a:xfrm>
            <a:custGeom>
              <a:rect b="b" l="l" r="r" t="t"/>
              <a:pathLst>
                <a:path extrusionOk="0" h="10685" w="4215">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4" name="Google Shape;3354;p55"/>
            <p:cNvSpPr/>
            <p:nvPr/>
          </p:nvSpPr>
          <p:spPr>
            <a:xfrm>
              <a:off x="5622925" y="1315675"/>
              <a:ext cx="36075" cy="432025"/>
            </a:xfrm>
            <a:custGeom>
              <a:rect b="b" l="l" r="r" t="t"/>
              <a:pathLst>
                <a:path extrusionOk="0" h="17281" w="1443">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5" name="Google Shape;3355;p55"/>
            <p:cNvSpPr/>
            <p:nvPr/>
          </p:nvSpPr>
          <p:spPr>
            <a:xfrm>
              <a:off x="5800375" y="1685525"/>
              <a:ext cx="26825" cy="66750"/>
            </a:xfrm>
            <a:custGeom>
              <a:rect b="b" l="l" r="r" t="t"/>
              <a:pathLst>
                <a:path extrusionOk="0" h="2670" w="1073">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6" name="Google Shape;3356;p55"/>
            <p:cNvSpPr/>
            <p:nvPr/>
          </p:nvSpPr>
          <p:spPr>
            <a:xfrm>
              <a:off x="5754175" y="1336150"/>
              <a:ext cx="77650" cy="296700"/>
            </a:xfrm>
            <a:custGeom>
              <a:rect b="b" l="l" r="r" t="t"/>
              <a:pathLst>
                <a:path extrusionOk="0" h="11868" w="3106">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7" name="Google Shape;3357;p55"/>
            <p:cNvSpPr/>
            <p:nvPr/>
          </p:nvSpPr>
          <p:spPr>
            <a:xfrm>
              <a:off x="4617325" y="2545375"/>
              <a:ext cx="1541700" cy="1176325"/>
            </a:xfrm>
            <a:custGeom>
              <a:rect b="b" l="l" r="r" t="t"/>
              <a:pathLst>
                <a:path extrusionOk="0" h="47053" w="61668">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8" name="Google Shape;3358;p55"/>
            <p:cNvSpPr/>
            <p:nvPr/>
          </p:nvSpPr>
          <p:spPr>
            <a:xfrm>
              <a:off x="4608075" y="2537700"/>
              <a:ext cx="1558325" cy="1192100"/>
            </a:xfrm>
            <a:custGeom>
              <a:rect b="b" l="l" r="r" t="t"/>
              <a:pathLst>
                <a:path extrusionOk="0" h="47684" w="62333">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9" name="Google Shape;3359;p55"/>
            <p:cNvSpPr/>
            <p:nvPr/>
          </p:nvSpPr>
          <p:spPr>
            <a:xfrm>
              <a:off x="5740300" y="3100400"/>
              <a:ext cx="98925" cy="490225"/>
            </a:xfrm>
            <a:custGeom>
              <a:rect b="b" l="l" r="r" t="t"/>
              <a:pathLst>
                <a:path extrusionOk="0" h="19609" w="3957">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0" name="Google Shape;3360;p55"/>
            <p:cNvSpPr/>
            <p:nvPr/>
          </p:nvSpPr>
          <p:spPr>
            <a:xfrm>
              <a:off x="4761500" y="2545375"/>
              <a:ext cx="1016725" cy="1045075"/>
            </a:xfrm>
            <a:custGeom>
              <a:rect b="b" l="l" r="r" t="t"/>
              <a:pathLst>
                <a:path extrusionOk="0" h="41803" w="40669">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1" name="Google Shape;3361;p55"/>
            <p:cNvSpPr/>
            <p:nvPr/>
          </p:nvSpPr>
          <p:spPr>
            <a:xfrm>
              <a:off x="4752275" y="2537700"/>
              <a:ext cx="1034275" cy="1060150"/>
            </a:xfrm>
            <a:custGeom>
              <a:rect b="b" l="l" r="r" t="t"/>
              <a:pathLst>
                <a:path extrusionOk="0" h="42406" w="41371">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2" name="Google Shape;3362;p55"/>
            <p:cNvSpPr/>
            <p:nvPr/>
          </p:nvSpPr>
          <p:spPr>
            <a:xfrm>
              <a:off x="5094250" y="2545375"/>
              <a:ext cx="577675" cy="805200"/>
            </a:xfrm>
            <a:custGeom>
              <a:rect b="b" l="l" r="r" t="t"/>
              <a:pathLst>
                <a:path extrusionOk="0" h="32208" w="23107">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3" name="Google Shape;3363;p55"/>
            <p:cNvSpPr/>
            <p:nvPr/>
          </p:nvSpPr>
          <p:spPr>
            <a:xfrm>
              <a:off x="5094250" y="2537700"/>
              <a:ext cx="586000" cy="820775"/>
            </a:xfrm>
            <a:custGeom>
              <a:rect b="b" l="l" r="r" t="t"/>
              <a:pathLst>
                <a:path extrusionOk="0" h="32831" w="2344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4" name="Google Shape;3364;p55"/>
            <p:cNvSpPr/>
            <p:nvPr/>
          </p:nvSpPr>
          <p:spPr>
            <a:xfrm>
              <a:off x="5119200" y="2918725"/>
              <a:ext cx="92450" cy="65175"/>
            </a:xfrm>
            <a:custGeom>
              <a:rect b="b" l="l" r="r" t="t"/>
              <a:pathLst>
                <a:path extrusionOk="0" h="2607" w="3698">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5" name="Google Shape;3365;p55"/>
            <p:cNvSpPr/>
            <p:nvPr/>
          </p:nvSpPr>
          <p:spPr>
            <a:xfrm>
              <a:off x="5342875" y="3001500"/>
              <a:ext cx="140500" cy="31800"/>
            </a:xfrm>
            <a:custGeom>
              <a:rect b="b" l="l" r="r" t="t"/>
              <a:pathLst>
                <a:path extrusionOk="0" h="1272" w="562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6" name="Google Shape;3366;p55"/>
            <p:cNvSpPr/>
            <p:nvPr/>
          </p:nvSpPr>
          <p:spPr>
            <a:xfrm>
              <a:off x="5162625" y="2357450"/>
              <a:ext cx="406700" cy="418725"/>
            </a:xfrm>
            <a:custGeom>
              <a:rect b="b" l="l" r="r" t="t"/>
              <a:pathLst>
                <a:path extrusionOk="0" h="16749" w="16268">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7" name="Google Shape;3367;p55"/>
            <p:cNvSpPr/>
            <p:nvPr/>
          </p:nvSpPr>
          <p:spPr>
            <a:xfrm>
              <a:off x="5170025" y="2357450"/>
              <a:ext cx="399300" cy="360500"/>
            </a:xfrm>
            <a:custGeom>
              <a:rect b="b" l="l" r="r" t="t"/>
              <a:pathLst>
                <a:path extrusionOk="0" h="14420" w="15972">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8" name="Google Shape;3368;p55"/>
            <p:cNvSpPr/>
            <p:nvPr/>
          </p:nvSpPr>
          <p:spPr>
            <a:xfrm>
              <a:off x="5170025" y="2435100"/>
              <a:ext cx="386375" cy="282850"/>
            </a:xfrm>
            <a:custGeom>
              <a:rect b="b" l="l" r="r" t="t"/>
              <a:pathLst>
                <a:path extrusionOk="0" h="11314" w="15455">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9" name="Google Shape;3369;p55"/>
            <p:cNvSpPr/>
            <p:nvPr/>
          </p:nvSpPr>
          <p:spPr>
            <a:xfrm>
              <a:off x="5155250" y="2349700"/>
              <a:ext cx="421475" cy="433875"/>
            </a:xfrm>
            <a:custGeom>
              <a:rect b="b" l="l" r="r" t="t"/>
              <a:pathLst>
                <a:path extrusionOk="0" h="17355" w="16859">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0" name="Google Shape;3370;p55"/>
            <p:cNvSpPr/>
            <p:nvPr/>
          </p:nvSpPr>
          <p:spPr>
            <a:xfrm>
              <a:off x="5072050" y="1720650"/>
              <a:ext cx="755150" cy="913375"/>
            </a:xfrm>
            <a:custGeom>
              <a:rect b="b" l="l" r="r" t="t"/>
              <a:pathLst>
                <a:path extrusionOk="0" h="36535" w="30206">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1" name="Google Shape;3371;p55"/>
            <p:cNvSpPr/>
            <p:nvPr/>
          </p:nvSpPr>
          <p:spPr>
            <a:xfrm>
              <a:off x="5108100" y="1720650"/>
              <a:ext cx="719100" cy="278650"/>
            </a:xfrm>
            <a:custGeom>
              <a:rect b="b" l="l" r="r" t="t"/>
              <a:pathLst>
                <a:path extrusionOk="0" h="11146" w="28764">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2" name="Google Shape;3372;p55"/>
            <p:cNvSpPr/>
            <p:nvPr/>
          </p:nvSpPr>
          <p:spPr>
            <a:xfrm>
              <a:off x="5118275" y="1741900"/>
              <a:ext cx="705225" cy="256975"/>
            </a:xfrm>
            <a:custGeom>
              <a:rect b="b" l="l" r="r" t="t"/>
              <a:pathLst>
                <a:path extrusionOk="0" h="10279" w="28209">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3" name="Google Shape;3373;p55"/>
            <p:cNvSpPr/>
            <p:nvPr/>
          </p:nvSpPr>
          <p:spPr>
            <a:xfrm>
              <a:off x="5077600" y="1713250"/>
              <a:ext cx="757925" cy="928900"/>
            </a:xfrm>
            <a:custGeom>
              <a:rect b="b" l="l" r="r" t="t"/>
              <a:pathLst>
                <a:path extrusionOk="0" h="37156" w="30317">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4" name="Google Shape;3374;p55"/>
            <p:cNvSpPr/>
            <p:nvPr/>
          </p:nvSpPr>
          <p:spPr>
            <a:xfrm>
              <a:off x="5244900" y="1952525"/>
              <a:ext cx="58250" cy="99150"/>
            </a:xfrm>
            <a:custGeom>
              <a:rect b="b" l="l" r="r" t="t"/>
              <a:pathLst>
                <a:path extrusionOk="0" h="3966" w="233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5" name="Google Shape;3375;p55"/>
            <p:cNvSpPr/>
            <p:nvPr/>
          </p:nvSpPr>
          <p:spPr>
            <a:xfrm>
              <a:off x="5536975" y="2026450"/>
              <a:ext cx="58250" cy="99150"/>
            </a:xfrm>
            <a:custGeom>
              <a:rect b="b" l="l" r="r" t="t"/>
              <a:pathLst>
                <a:path extrusionOk="0" h="3966" w="233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6" name="Google Shape;3376;p55"/>
            <p:cNvSpPr/>
            <p:nvPr/>
          </p:nvSpPr>
          <p:spPr>
            <a:xfrm>
              <a:off x="5310525" y="1973900"/>
              <a:ext cx="115550" cy="226450"/>
            </a:xfrm>
            <a:custGeom>
              <a:rect b="b" l="l" r="r" t="t"/>
              <a:pathLst>
                <a:path extrusionOk="0" h="9058" w="4622">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7" name="Google Shape;3377;p55"/>
            <p:cNvSpPr/>
            <p:nvPr/>
          </p:nvSpPr>
          <p:spPr>
            <a:xfrm>
              <a:off x="5280025" y="2266300"/>
              <a:ext cx="187650" cy="53300"/>
            </a:xfrm>
            <a:custGeom>
              <a:rect b="b" l="l" r="r" t="t"/>
              <a:pathLst>
                <a:path extrusionOk="0" h="2132" w="7506">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8" name="Google Shape;3378;p55"/>
            <p:cNvSpPr/>
            <p:nvPr/>
          </p:nvSpPr>
          <p:spPr>
            <a:xfrm>
              <a:off x="5198675" y="1847275"/>
              <a:ext cx="183950" cy="47850"/>
            </a:xfrm>
            <a:custGeom>
              <a:rect b="b" l="l" r="r" t="t"/>
              <a:pathLst>
                <a:path extrusionOk="0" h="1914" w="7358">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9" name="Google Shape;3379;p55"/>
            <p:cNvSpPr/>
            <p:nvPr/>
          </p:nvSpPr>
          <p:spPr>
            <a:xfrm>
              <a:off x="5505550" y="1911950"/>
              <a:ext cx="212600" cy="70275"/>
            </a:xfrm>
            <a:custGeom>
              <a:rect b="b" l="l" r="r" t="t"/>
              <a:pathLst>
                <a:path extrusionOk="0" h="2811" w="8504">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0" name="Google Shape;3380;p55"/>
            <p:cNvSpPr/>
            <p:nvPr/>
          </p:nvSpPr>
          <p:spPr>
            <a:xfrm>
              <a:off x="5480575" y="1777950"/>
              <a:ext cx="517625" cy="1736725"/>
            </a:xfrm>
            <a:custGeom>
              <a:rect b="b" l="l" r="r" t="t"/>
              <a:pathLst>
                <a:path extrusionOk="0" h="69469" w="20705">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1" name="Google Shape;3381;p55"/>
            <p:cNvSpPr/>
            <p:nvPr/>
          </p:nvSpPr>
          <p:spPr>
            <a:xfrm>
              <a:off x="5570225" y="3154175"/>
              <a:ext cx="155325" cy="360500"/>
            </a:xfrm>
            <a:custGeom>
              <a:rect b="b" l="l" r="r" t="t"/>
              <a:pathLst>
                <a:path extrusionOk="0" h="14420" w="6213">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2" name="Google Shape;3382;p55"/>
            <p:cNvSpPr/>
            <p:nvPr/>
          </p:nvSpPr>
          <p:spPr>
            <a:xfrm>
              <a:off x="5491675" y="2504425"/>
              <a:ext cx="281925" cy="1010250"/>
            </a:xfrm>
            <a:custGeom>
              <a:rect b="b" l="l" r="r" t="t"/>
              <a:pathLst>
                <a:path extrusionOk="0" h="40410" w="11277">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3" name="Google Shape;3383;p55"/>
            <p:cNvSpPr/>
            <p:nvPr/>
          </p:nvSpPr>
          <p:spPr>
            <a:xfrm>
              <a:off x="5477800" y="1770550"/>
              <a:ext cx="527800" cy="1752225"/>
            </a:xfrm>
            <a:custGeom>
              <a:rect b="b" l="l" r="r" t="t"/>
              <a:pathLst>
                <a:path extrusionOk="0" h="70089" w="21112">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4" name="Google Shape;3384;p55"/>
            <p:cNvSpPr/>
            <p:nvPr/>
          </p:nvSpPr>
          <p:spPr>
            <a:xfrm>
              <a:off x="4780000" y="1493275"/>
              <a:ext cx="375275" cy="1811575"/>
            </a:xfrm>
            <a:custGeom>
              <a:rect b="b" l="l" r="r" t="t"/>
              <a:pathLst>
                <a:path extrusionOk="0" h="72463" w="15011">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5" name="Google Shape;3385;p55"/>
            <p:cNvSpPr/>
            <p:nvPr/>
          </p:nvSpPr>
          <p:spPr>
            <a:xfrm>
              <a:off x="4828050" y="2405525"/>
              <a:ext cx="238500" cy="899325"/>
            </a:xfrm>
            <a:custGeom>
              <a:rect b="b" l="l" r="r" t="t"/>
              <a:pathLst>
                <a:path extrusionOk="0" h="35973" w="954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6" name="Google Shape;3386;p55"/>
            <p:cNvSpPr/>
            <p:nvPr/>
          </p:nvSpPr>
          <p:spPr>
            <a:xfrm>
              <a:off x="4808650" y="1485650"/>
              <a:ext cx="354925" cy="1827200"/>
            </a:xfrm>
            <a:custGeom>
              <a:rect b="b" l="l" r="r" t="t"/>
              <a:pathLst>
                <a:path extrusionOk="0" h="73088" w="14197">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387" name="Google Shape;3387;p55"/>
          <p:cNvSpPr txBox="1"/>
          <p:nvPr>
            <p:ph idx="1" type="subTitle"/>
          </p:nvPr>
        </p:nvSpPr>
        <p:spPr>
          <a:xfrm>
            <a:off x="2816350" y="2070558"/>
            <a:ext cx="4368000" cy="914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Helena James</a:t>
            </a:r>
            <a:endParaRPr/>
          </a:p>
        </p:txBody>
      </p:sp>
      <p:sp>
        <p:nvSpPr>
          <p:cNvPr id="3388" name="Google Shape;3388;p55"/>
          <p:cNvSpPr txBox="1"/>
          <p:nvPr>
            <p:ph idx="2" type="subTitle"/>
          </p:nvPr>
        </p:nvSpPr>
        <p:spPr>
          <a:xfrm>
            <a:off x="2816350" y="2673911"/>
            <a:ext cx="4368000" cy="1221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389" name="Google Shape;3389;p55"/>
          <p:cNvSpPr txBox="1"/>
          <p:nvPr>
            <p:ph idx="3" type="subTitle"/>
          </p:nvPr>
        </p:nvSpPr>
        <p:spPr>
          <a:xfrm>
            <a:off x="2816350" y="4618952"/>
            <a:ext cx="4368000" cy="914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Jenna Doe</a:t>
            </a:r>
            <a:endParaRPr/>
          </a:p>
        </p:txBody>
      </p:sp>
      <p:sp>
        <p:nvSpPr>
          <p:cNvPr id="3390" name="Google Shape;3390;p55"/>
          <p:cNvSpPr txBox="1"/>
          <p:nvPr>
            <p:ph idx="4" type="subTitle"/>
          </p:nvPr>
        </p:nvSpPr>
        <p:spPr>
          <a:xfrm>
            <a:off x="2816350" y="5219958"/>
            <a:ext cx="4368000" cy="1221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391" name="Google Shape;3391;p55"/>
          <p:cNvSpPr txBox="1"/>
          <p:nvPr>
            <p:ph idx="5" type="subTitle"/>
          </p:nvPr>
        </p:nvSpPr>
        <p:spPr>
          <a:xfrm>
            <a:off x="2816350" y="7175289"/>
            <a:ext cx="4368000" cy="914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Mary </a:t>
            </a:r>
            <a:r>
              <a:rPr lang="en"/>
              <a:t>Patterson</a:t>
            </a:r>
            <a:endParaRPr/>
          </a:p>
        </p:txBody>
      </p:sp>
      <p:sp>
        <p:nvSpPr>
          <p:cNvPr id="3392" name="Google Shape;3392;p55"/>
          <p:cNvSpPr txBox="1"/>
          <p:nvPr>
            <p:ph idx="6" type="subTitle"/>
          </p:nvPr>
        </p:nvSpPr>
        <p:spPr>
          <a:xfrm>
            <a:off x="2816350" y="7778633"/>
            <a:ext cx="4368000" cy="1221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6" name="Shape 3396"/>
        <p:cNvGrpSpPr/>
        <p:nvPr/>
      </p:nvGrpSpPr>
      <p:grpSpPr>
        <a:xfrm>
          <a:off x="0" y="0"/>
          <a:ext cx="0" cy="0"/>
          <a:chOff x="0" y="0"/>
          <a:chExt cx="0" cy="0"/>
        </a:xfrm>
      </p:grpSpPr>
      <p:sp>
        <p:nvSpPr>
          <p:cNvPr id="3397" name="Google Shape;3397;p56"/>
          <p:cNvSpPr txBox="1"/>
          <p:nvPr>
            <p:ph idx="4" type="subTitle"/>
          </p:nvPr>
        </p:nvSpPr>
        <p:spPr>
          <a:xfrm>
            <a:off x="11110550" y="6172600"/>
            <a:ext cx="4077000" cy="122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398" name="Google Shape;3398;p56"/>
          <p:cNvSpPr txBox="1"/>
          <p:nvPr>
            <p:ph type="title"/>
          </p:nvPr>
        </p:nvSpPr>
        <p:spPr>
          <a:xfrm>
            <a:off x="4416350" y="676647"/>
            <a:ext cx="94554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Awards</a:t>
            </a:r>
            <a:endParaRPr/>
          </a:p>
        </p:txBody>
      </p:sp>
      <p:sp>
        <p:nvSpPr>
          <p:cNvPr id="3399" name="Google Shape;3399;p56"/>
          <p:cNvSpPr txBox="1"/>
          <p:nvPr>
            <p:ph idx="1" type="subTitle"/>
          </p:nvPr>
        </p:nvSpPr>
        <p:spPr>
          <a:xfrm>
            <a:off x="11110650" y="5485200"/>
            <a:ext cx="4077000" cy="804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accent1"/>
                </a:solidFill>
              </a:rPr>
              <a:t>Jupiter</a:t>
            </a:r>
            <a:endParaRPr>
              <a:solidFill>
                <a:schemeClr val="accent1"/>
              </a:solidFill>
            </a:endParaRPr>
          </a:p>
        </p:txBody>
      </p:sp>
      <p:sp>
        <p:nvSpPr>
          <p:cNvPr id="3400" name="Google Shape;3400;p56"/>
          <p:cNvSpPr txBox="1"/>
          <p:nvPr>
            <p:ph idx="2" type="subTitle"/>
          </p:nvPr>
        </p:nvSpPr>
        <p:spPr>
          <a:xfrm>
            <a:off x="7278624" y="3269980"/>
            <a:ext cx="3730800" cy="804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accent1"/>
                </a:solidFill>
              </a:rPr>
              <a:t>Mercury</a:t>
            </a:r>
            <a:endParaRPr>
              <a:solidFill>
                <a:schemeClr val="accent1"/>
              </a:solidFill>
            </a:endParaRPr>
          </a:p>
        </p:txBody>
      </p:sp>
      <p:sp>
        <p:nvSpPr>
          <p:cNvPr id="3401" name="Google Shape;3401;p56"/>
          <p:cNvSpPr txBox="1"/>
          <p:nvPr>
            <p:ph idx="3" type="subTitle"/>
          </p:nvPr>
        </p:nvSpPr>
        <p:spPr>
          <a:xfrm>
            <a:off x="3273552" y="4513136"/>
            <a:ext cx="3730800" cy="804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accent1"/>
                </a:solidFill>
              </a:rPr>
              <a:t>Venus</a:t>
            </a:r>
            <a:endParaRPr>
              <a:solidFill>
                <a:schemeClr val="accent1"/>
              </a:solidFill>
            </a:endParaRPr>
          </a:p>
        </p:txBody>
      </p:sp>
      <p:sp>
        <p:nvSpPr>
          <p:cNvPr id="3402" name="Google Shape;3402;p56"/>
          <p:cNvSpPr/>
          <p:nvPr/>
        </p:nvSpPr>
        <p:spPr>
          <a:xfrm>
            <a:off x="7541750" y="5531650"/>
            <a:ext cx="3204600" cy="4755600"/>
          </a:xfrm>
          <a:prstGeom prst="round2SameRect">
            <a:avLst>
              <a:gd fmla="val 16667" name="adj1"/>
              <a:gd fmla="val 0" name="adj2"/>
            </a:avLst>
          </a:prstGeom>
          <a:solidFill>
            <a:schemeClr val="accent3"/>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3" name="Google Shape;3403;p56"/>
          <p:cNvSpPr/>
          <p:nvPr/>
        </p:nvSpPr>
        <p:spPr>
          <a:xfrm>
            <a:off x="11551300" y="7746850"/>
            <a:ext cx="3204600" cy="2540400"/>
          </a:xfrm>
          <a:prstGeom prst="round2SameRect">
            <a:avLst>
              <a:gd fmla="val 16667" name="adj1"/>
              <a:gd fmla="val 0" name="adj2"/>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4" name="Google Shape;3404;p56"/>
          <p:cNvSpPr/>
          <p:nvPr/>
        </p:nvSpPr>
        <p:spPr>
          <a:xfrm>
            <a:off x="3532200" y="6773300"/>
            <a:ext cx="3204600" cy="3514200"/>
          </a:xfrm>
          <a:prstGeom prst="round2SameRect">
            <a:avLst>
              <a:gd fmla="val 16667" name="adj1"/>
              <a:gd fmla="val 0" name="adj2"/>
            </a:avLst>
          </a:prstGeom>
          <a:solidFill>
            <a:schemeClr val="accent2"/>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405" name="Google Shape;3405;p56"/>
          <p:cNvGrpSpPr/>
          <p:nvPr/>
        </p:nvGrpSpPr>
        <p:grpSpPr>
          <a:xfrm>
            <a:off x="4758912" y="3697196"/>
            <a:ext cx="751181" cy="748120"/>
            <a:chOff x="-42062025" y="2316000"/>
            <a:chExt cx="319000" cy="317700"/>
          </a:xfrm>
        </p:grpSpPr>
        <p:sp>
          <p:nvSpPr>
            <p:cNvPr id="3406" name="Google Shape;3406;p56"/>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7" name="Google Shape;3407;p56"/>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08" name="Google Shape;3408;p56"/>
          <p:cNvGrpSpPr/>
          <p:nvPr/>
        </p:nvGrpSpPr>
        <p:grpSpPr>
          <a:xfrm>
            <a:off x="8768518" y="2457386"/>
            <a:ext cx="751181" cy="745647"/>
            <a:chOff x="-40171725" y="2705875"/>
            <a:chExt cx="319000" cy="316650"/>
          </a:xfrm>
        </p:grpSpPr>
        <p:sp>
          <p:nvSpPr>
            <p:cNvPr id="3409" name="Google Shape;3409;p56"/>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0" name="Google Shape;3410;p56"/>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11" name="Google Shape;3411;p56"/>
          <p:cNvGrpSpPr/>
          <p:nvPr/>
        </p:nvGrpSpPr>
        <p:grpSpPr>
          <a:xfrm>
            <a:off x="12813578" y="4735177"/>
            <a:ext cx="680068" cy="683159"/>
            <a:chOff x="-12199250" y="2530225"/>
            <a:chExt cx="352075" cy="353675"/>
          </a:xfrm>
        </p:grpSpPr>
        <p:sp>
          <p:nvSpPr>
            <p:cNvPr id="3412" name="Google Shape;3412;p5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3" name="Google Shape;3413;p5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4" name="Google Shape;3414;p5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5" name="Google Shape;3415;p5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416" name="Google Shape;3416;p56"/>
          <p:cNvSpPr txBox="1"/>
          <p:nvPr>
            <p:ph idx="5" type="subTitle"/>
          </p:nvPr>
        </p:nvSpPr>
        <p:spPr>
          <a:xfrm>
            <a:off x="7278624" y="3957352"/>
            <a:ext cx="3730800" cy="122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It’</a:t>
            </a:r>
            <a:r>
              <a:rPr lang="en">
                <a:solidFill>
                  <a:schemeClr val="dk2"/>
                </a:solidFill>
                <a:latin typeface="Barlow Semi Condensed"/>
                <a:ea typeface="Barlow Semi Condensed"/>
                <a:cs typeface="Barlow Semi Condensed"/>
                <a:sym typeface="Barlow Semi Condensed"/>
              </a:rPr>
              <a: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417" name="Google Shape;3417;p56"/>
          <p:cNvSpPr txBox="1"/>
          <p:nvPr>
            <p:ph idx="6" type="subTitle"/>
          </p:nvPr>
        </p:nvSpPr>
        <p:spPr>
          <a:xfrm>
            <a:off x="3273552" y="5199745"/>
            <a:ext cx="3730800" cy="122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1" name="Shape 3421"/>
        <p:cNvGrpSpPr/>
        <p:nvPr/>
      </p:nvGrpSpPr>
      <p:grpSpPr>
        <a:xfrm>
          <a:off x="0" y="0"/>
          <a:ext cx="0" cy="0"/>
          <a:chOff x="0" y="0"/>
          <a:chExt cx="0" cy="0"/>
        </a:xfrm>
      </p:grpSpPr>
      <p:sp>
        <p:nvSpPr>
          <p:cNvPr id="3422" name="Google Shape;3422;p57"/>
          <p:cNvSpPr txBox="1"/>
          <p:nvPr>
            <p:ph idx="1" type="subTitle"/>
          </p:nvPr>
        </p:nvSpPr>
        <p:spPr>
          <a:xfrm>
            <a:off x="6455664" y="5632704"/>
            <a:ext cx="5358600" cy="1317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Big numbers catch your audience’s attention</a:t>
            </a:r>
            <a:endParaRPr/>
          </a:p>
        </p:txBody>
      </p:sp>
      <p:sp>
        <p:nvSpPr>
          <p:cNvPr id="3423" name="Google Shape;3423;p57"/>
          <p:cNvSpPr txBox="1"/>
          <p:nvPr>
            <p:ph type="title"/>
          </p:nvPr>
        </p:nvSpPr>
        <p:spPr>
          <a:xfrm>
            <a:off x="5248656" y="4114800"/>
            <a:ext cx="7809000" cy="1572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11400">
                <a:solidFill>
                  <a:schemeClr val="dk2"/>
                </a:solidFill>
              </a:rPr>
              <a:t>498,300,000</a:t>
            </a:r>
            <a:endParaRPr sz="214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7" name="Shape 3427"/>
        <p:cNvGrpSpPr/>
        <p:nvPr/>
      </p:nvGrpSpPr>
      <p:grpSpPr>
        <a:xfrm>
          <a:off x="0" y="0"/>
          <a:ext cx="0" cy="0"/>
          <a:chOff x="0" y="0"/>
          <a:chExt cx="0" cy="0"/>
        </a:xfrm>
      </p:grpSpPr>
      <p:sp>
        <p:nvSpPr>
          <p:cNvPr id="3428" name="Google Shape;3428;p58"/>
          <p:cNvSpPr txBox="1"/>
          <p:nvPr>
            <p:ph type="title"/>
          </p:nvPr>
        </p:nvSpPr>
        <p:spPr>
          <a:xfrm>
            <a:off x="3647100" y="676656"/>
            <a:ext cx="109938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Upcoming Goals</a:t>
            </a:r>
            <a:endParaRPr/>
          </a:p>
        </p:txBody>
      </p:sp>
      <p:grpSp>
        <p:nvGrpSpPr>
          <p:cNvPr id="3429" name="Google Shape;3429;p58"/>
          <p:cNvGrpSpPr/>
          <p:nvPr/>
        </p:nvGrpSpPr>
        <p:grpSpPr>
          <a:xfrm>
            <a:off x="2589127" y="3108631"/>
            <a:ext cx="13109746" cy="5271839"/>
            <a:chOff x="1294625" y="1566360"/>
            <a:chExt cx="6554873" cy="2635919"/>
          </a:xfrm>
        </p:grpSpPr>
        <p:cxnSp>
          <p:nvCxnSpPr>
            <p:cNvPr id="3430" name="Google Shape;3430;p58"/>
            <p:cNvCxnSpPr/>
            <p:nvPr/>
          </p:nvCxnSpPr>
          <p:spPr>
            <a:xfrm rot="10800000">
              <a:off x="2192678" y="3244512"/>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431" name="Google Shape;3431;p58"/>
            <p:cNvCxnSpPr/>
            <p:nvPr/>
          </p:nvCxnSpPr>
          <p:spPr>
            <a:xfrm rot="10800000">
              <a:off x="2192678" y="2403884"/>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432" name="Google Shape;3432;p58"/>
            <p:cNvCxnSpPr/>
            <p:nvPr/>
          </p:nvCxnSpPr>
          <p:spPr>
            <a:xfrm rot="10800000">
              <a:off x="2192678" y="4085157"/>
              <a:ext cx="5641800" cy="0"/>
            </a:xfrm>
            <a:prstGeom prst="straightConnector1">
              <a:avLst/>
            </a:prstGeom>
            <a:noFill/>
            <a:ln cap="flat" cmpd="sng" w="9525">
              <a:solidFill>
                <a:schemeClr val="accent6"/>
              </a:solidFill>
              <a:prstDash val="solid"/>
              <a:round/>
              <a:headEnd len="med" w="med" type="none"/>
              <a:tailEnd len="med" w="med" type="none"/>
            </a:ln>
          </p:spPr>
        </p:cxnSp>
        <p:sp>
          <p:nvSpPr>
            <p:cNvPr id="3433" name="Google Shape;3433;p58"/>
            <p:cNvSpPr txBox="1"/>
            <p:nvPr/>
          </p:nvSpPr>
          <p:spPr>
            <a:xfrm flipH="1">
              <a:off x="2191469" y="1566365"/>
              <a:ext cx="1238700" cy="4611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3200"/>
                </a:spcAft>
                <a:buNone/>
              </a:pPr>
              <a:r>
                <a:rPr lang="en" sz="3200">
                  <a:solidFill>
                    <a:schemeClr val="dk2"/>
                  </a:solidFill>
                  <a:latin typeface="Barlow Semi Condensed Medium"/>
                  <a:ea typeface="Barlow Semi Condensed Medium"/>
                  <a:cs typeface="Barlow Semi Condensed Medium"/>
                  <a:sym typeface="Barlow Semi Condensed Medium"/>
                </a:rPr>
                <a:t>January</a:t>
              </a:r>
              <a:endParaRPr sz="3200">
                <a:solidFill>
                  <a:schemeClr val="dk2"/>
                </a:solidFill>
                <a:latin typeface="Barlow Semi Condensed Medium"/>
                <a:ea typeface="Barlow Semi Condensed Medium"/>
                <a:cs typeface="Barlow Semi Condensed Medium"/>
                <a:sym typeface="Barlow Semi Condensed Medium"/>
              </a:endParaRPr>
            </a:p>
          </p:txBody>
        </p:sp>
        <p:sp>
          <p:nvSpPr>
            <p:cNvPr id="3434" name="Google Shape;3434;p58"/>
            <p:cNvSpPr txBox="1"/>
            <p:nvPr/>
          </p:nvSpPr>
          <p:spPr>
            <a:xfrm flipH="1">
              <a:off x="3621558" y="1566360"/>
              <a:ext cx="1274400" cy="4611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3200"/>
                </a:spcAft>
                <a:buNone/>
              </a:pPr>
              <a:r>
                <a:rPr lang="en" sz="3200">
                  <a:solidFill>
                    <a:schemeClr val="dk2"/>
                  </a:solidFill>
                  <a:latin typeface="Barlow Semi Condensed Medium"/>
                  <a:ea typeface="Barlow Semi Condensed Medium"/>
                  <a:cs typeface="Barlow Semi Condensed Medium"/>
                  <a:sym typeface="Barlow Semi Condensed Medium"/>
                </a:rPr>
                <a:t>February</a:t>
              </a:r>
              <a:endParaRPr sz="3200">
                <a:solidFill>
                  <a:schemeClr val="dk2"/>
                </a:solidFill>
                <a:latin typeface="Barlow Semi Condensed Medium"/>
                <a:ea typeface="Barlow Semi Condensed Medium"/>
                <a:cs typeface="Barlow Semi Condensed Medium"/>
                <a:sym typeface="Barlow Semi Condensed Medium"/>
              </a:endParaRPr>
            </a:p>
          </p:txBody>
        </p:sp>
        <p:sp>
          <p:nvSpPr>
            <p:cNvPr id="3435" name="Google Shape;3435;p58"/>
            <p:cNvSpPr txBox="1"/>
            <p:nvPr/>
          </p:nvSpPr>
          <p:spPr>
            <a:xfrm flipH="1">
              <a:off x="5149523" y="1566365"/>
              <a:ext cx="1238700" cy="4611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3200"/>
                </a:spcAft>
                <a:buNone/>
              </a:pPr>
              <a:r>
                <a:rPr lang="en" sz="3200">
                  <a:solidFill>
                    <a:schemeClr val="dk2"/>
                  </a:solidFill>
                  <a:latin typeface="Barlow Semi Condensed Medium"/>
                  <a:ea typeface="Barlow Semi Condensed Medium"/>
                  <a:cs typeface="Barlow Semi Condensed Medium"/>
                  <a:sym typeface="Barlow Semi Condensed Medium"/>
                </a:rPr>
                <a:t>March</a:t>
              </a:r>
              <a:endParaRPr sz="3200">
                <a:solidFill>
                  <a:schemeClr val="dk2"/>
                </a:solidFill>
                <a:latin typeface="Barlow Semi Condensed Medium"/>
                <a:ea typeface="Barlow Semi Condensed Medium"/>
                <a:cs typeface="Barlow Semi Condensed Medium"/>
                <a:sym typeface="Barlow Semi Condensed Medium"/>
              </a:endParaRPr>
            </a:p>
          </p:txBody>
        </p:sp>
        <p:sp>
          <p:nvSpPr>
            <p:cNvPr id="3436" name="Google Shape;3436;p58"/>
            <p:cNvSpPr txBox="1"/>
            <p:nvPr/>
          </p:nvSpPr>
          <p:spPr>
            <a:xfrm flipH="1">
              <a:off x="6610798" y="1566365"/>
              <a:ext cx="1238700" cy="4611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3200"/>
                </a:spcAft>
                <a:buNone/>
              </a:pPr>
              <a:r>
                <a:rPr lang="en" sz="3200">
                  <a:solidFill>
                    <a:schemeClr val="dk2"/>
                  </a:solidFill>
                  <a:latin typeface="Barlow Semi Condensed Medium"/>
                  <a:ea typeface="Barlow Semi Condensed Medium"/>
                  <a:cs typeface="Barlow Semi Condensed Medium"/>
                  <a:sym typeface="Barlow Semi Condensed Medium"/>
                </a:rPr>
                <a:t>April</a:t>
              </a:r>
              <a:endParaRPr sz="3200">
                <a:solidFill>
                  <a:schemeClr val="dk2"/>
                </a:solidFill>
                <a:latin typeface="Barlow Semi Condensed Medium"/>
                <a:ea typeface="Barlow Semi Condensed Medium"/>
                <a:cs typeface="Barlow Semi Condensed Medium"/>
                <a:sym typeface="Barlow Semi Condensed Medium"/>
              </a:endParaRPr>
            </a:p>
          </p:txBody>
        </p:sp>
        <p:sp>
          <p:nvSpPr>
            <p:cNvPr id="3437" name="Google Shape;3437;p58"/>
            <p:cNvSpPr txBox="1"/>
            <p:nvPr/>
          </p:nvSpPr>
          <p:spPr>
            <a:xfrm flipH="1">
              <a:off x="1294625" y="2186650"/>
              <a:ext cx="896100" cy="362100"/>
            </a:xfrm>
            <a:prstGeom prst="rect">
              <a:avLst/>
            </a:prstGeom>
            <a:noFill/>
            <a:ln>
              <a:noFill/>
            </a:ln>
          </p:spPr>
          <p:txBody>
            <a:bodyPr anchorCtr="0" anchor="t" bIns="182850" lIns="182850" spcFirstLastPara="1" rIns="182850" wrap="square" tIns="182850">
              <a:noAutofit/>
            </a:bodyPr>
            <a:lstStyle/>
            <a:p>
              <a:pPr indent="0" lvl="0" marL="0" rtl="0" algn="r">
                <a:spcBef>
                  <a:spcPts val="0"/>
                </a:spcBef>
                <a:spcAft>
                  <a:spcPts val="3200"/>
                </a:spcAft>
                <a:buNone/>
              </a:pPr>
              <a:r>
                <a:rPr lang="en" sz="3200">
                  <a:solidFill>
                    <a:schemeClr val="dk2"/>
                  </a:solidFill>
                  <a:latin typeface="Barlow Semi Condensed"/>
                  <a:ea typeface="Barlow Semi Condensed"/>
                  <a:cs typeface="Barlow Semi Condensed"/>
                  <a:sym typeface="Barlow Semi Condensed"/>
                </a:rPr>
                <a:t>Goal</a:t>
              </a:r>
              <a:r>
                <a:rPr lang="en" sz="3200">
                  <a:solidFill>
                    <a:schemeClr val="dk2"/>
                  </a:solidFill>
                  <a:latin typeface="Barlow Semi Condensed"/>
                  <a:ea typeface="Barlow Semi Condensed"/>
                  <a:cs typeface="Barlow Semi Condensed"/>
                  <a:sym typeface="Barlow Semi Condensed"/>
                </a:rPr>
                <a:t> 1</a:t>
              </a:r>
              <a:endParaRPr sz="3200">
                <a:solidFill>
                  <a:schemeClr val="dk2"/>
                </a:solidFill>
                <a:latin typeface="Barlow Semi Condensed"/>
                <a:ea typeface="Barlow Semi Condensed"/>
                <a:cs typeface="Barlow Semi Condensed"/>
                <a:sym typeface="Barlow Semi Condensed"/>
              </a:endParaRPr>
            </a:p>
          </p:txBody>
        </p:sp>
        <p:sp>
          <p:nvSpPr>
            <p:cNvPr id="3438" name="Google Shape;3438;p58"/>
            <p:cNvSpPr txBox="1"/>
            <p:nvPr/>
          </p:nvSpPr>
          <p:spPr>
            <a:xfrm flipH="1">
              <a:off x="1354050" y="3034572"/>
              <a:ext cx="836700" cy="362100"/>
            </a:xfrm>
            <a:prstGeom prst="rect">
              <a:avLst/>
            </a:prstGeom>
            <a:noFill/>
            <a:ln>
              <a:noFill/>
            </a:ln>
          </p:spPr>
          <p:txBody>
            <a:bodyPr anchorCtr="0" anchor="t" bIns="182850" lIns="182850" spcFirstLastPara="1" rIns="182850" wrap="square" tIns="182850">
              <a:noAutofit/>
            </a:bodyPr>
            <a:lstStyle/>
            <a:p>
              <a:pPr indent="0" lvl="0" marL="0" rtl="0" algn="r">
                <a:lnSpc>
                  <a:spcPct val="115000"/>
                </a:lnSpc>
                <a:spcBef>
                  <a:spcPts val="0"/>
                </a:spcBef>
                <a:spcAft>
                  <a:spcPts val="3200"/>
                </a:spcAft>
                <a:buNone/>
              </a:pPr>
              <a:r>
                <a:rPr lang="en" sz="3200">
                  <a:solidFill>
                    <a:schemeClr val="dk2"/>
                  </a:solidFill>
                  <a:latin typeface="Barlow Semi Condensed"/>
                  <a:ea typeface="Barlow Semi Condensed"/>
                  <a:cs typeface="Barlow Semi Condensed"/>
                  <a:sym typeface="Barlow Semi Condensed"/>
                </a:rPr>
                <a:t>Phase</a:t>
              </a:r>
              <a:r>
                <a:rPr lang="en" sz="3200">
                  <a:solidFill>
                    <a:schemeClr val="dk2"/>
                  </a:solidFill>
                  <a:latin typeface="Barlow Semi Condensed"/>
                  <a:ea typeface="Barlow Semi Condensed"/>
                  <a:cs typeface="Barlow Semi Condensed"/>
                  <a:sym typeface="Barlow Semi Condensed"/>
                </a:rPr>
                <a:t> 1</a:t>
              </a:r>
              <a:endParaRPr sz="3200">
                <a:solidFill>
                  <a:schemeClr val="dk2"/>
                </a:solidFill>
                <a:latin typeface="Barlow Semi Condensed"/>
                <a:ea typeface="Barlow Semi Condensed"/>
                <a:cs typeface="Barlow Semi Condensed"/>
                <a:sym typeface="Barlow Semi Condensed"/>
              </a:endParaRPr>
            </a:p>
          </p:txBody>
        </p:sp>
        <p:sp>
          <p:nvSpPr>
            <p:cNvPr id="3439" name="Google Shape;3439;p58"/>
            <p:cNvSpPr txBox="1"/>
            <p:nvPr/>
          </p:nvSpPr>
          <p:spPr>
            <a:xfrm flipH="1">
              <a:off x="1294650" y="3840180"/>
              <a:ext cx="896100" cy="362100"/>
            </a:xfrm>
            <a:prstGeom prst="rect">
              <a:avLst/>
            </a:prstGeom>
            <a:noFill/>
            <a:ln>
              <a:noFill/>
            </a:ln>
          </p:spPr>
          <p:txBody>
            <a:bodyPr anchorCtr="0" anchor="t" bIns="182850" lIns="182850" spcFirstLastPara="1" rIns="182850" wrap="square" tIns="182850">
              <a:noAutofit/>
            </a:bodyPr>
            <a:lstStyle/>
            <a:p>
              <a:pPr indent="0" lvl="0" marL="0" rtl="0" algn="r">
                <a:lnSpc>
                  <a:spcPct val="115000"/>
                </a:lnSpc>
                <a:spcBef>
                  <a:spcPts val="0"/>
                </a:spcBef>
                <a:spcAft>
                  <a:spcPts val="3200"/>
                </a:spcAft>
                <a:buNone/>
              </a:pPr>
              <a:r>
                <a:rPr lang="en" sz="3200">
                  <a:solidFill>
                    <a:schemeClr val="dk2"/>
                  </a:solidFill>
                  <a:latin typeface="Barlow Semi Condensed"/>
                  <a:ea typeface="Barlow Semi Condensed"/>
                  <a:cs typeface="Barlow Semi Condensed"/>
                  <a:sym typeface="Barlow Semi Condensed"/>
                </a:rPr>
                <a:t>Phase</a:t>
              </a:r>
              <a:r>
                <a:rPr lang="en" sz="3200">
                  <a:solidFill>
                    <a:schemeClr val="dk2"/>
                  </a:solidFill>
                  <a:latin typeface="Barlow Semi Condensed"/>
                  <a:ea typeface="Barlow Semi Condensed"/>
                  <a:cs typeface="Barlow Semi Condensed"/>
                  <a:sym typeface="Barlow Semi Condensed"/>
                </a:rPr>
                <a:t> 2</a:t>
              </a:r>
              <a:endParaRPr sz="3200">
                <a:solidFill>
                  <a:schemeClr val="dk2"/>
                </a:solidFill>
                <a:latin typeface="Barlow Semi Condensed"/>
                <a:ea typeface="Barlow Semi Condensed"/>
                <a:cs typeface="Barlow Semi Condensed"/>
                <a:sym typeface="Barlow Semi Condensed"/>
              </a:endParaRPr>
            </a:p>
          </p:txBody>
        </p:sp>
        <p:sp>
          <p:nvSpPr>
            <p:cNvPr id="3440" name="Google Shape;3440;p58"/>
            <p:cNvSpPr/>
            <p:nvPr/>
          </p:nvSpPr>
          <p:spPr>
            <a:xfrm>
              <a:off x="2176644" y="2315975"/>
              <a:ext cx="12699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1" name="Google Shape;3441;p58"/>
            <p:cNvSpPr/>
            <p:nvPr/>
          </p:nvSpPr>
          <p:spPr>
            <a:xfrm>
              <a:off x="3527769"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2" name="Google Shape;3442;p58"/>
            <p:cNvSpPr/>
            <p:nvPr/>
          </p:nvSpPr>
          <p:spPr>
            <a:xfrm>
              <a:off x="5022594"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3" name="Google Shape;3443;p58"/>
            <p:cNvSpPr/>
            <p:nvPr/>
          </p:nvSpPr>
          <p:spPr>
            <a:xfrm>
              <a:off x="2176644" y="3155575"/>
              <a:ext cx="1269900" cy="1809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4" name="Google Shape;3444;p58"/>
            <p:cNvSpPr/>
            <p:nvPr/>
          </p:nvSpPr>
          <p:spPr>
            <a:xfrm>
              <a:off x="3527769"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5" name="Google Shape;3445;p58"/>
            <p:cNvSpPr/>
            <p:nvPr/>
          </p:nvSpPr>
          <p:spPr>
            <a:xfrm>
              <a:off x="5022594"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9" name="Shape 3449"/>
        <p:cNvGrpSpPr/>
        <p:nvPr/>
      </p:nvGrpSpPr>
      <p:grpSpPr>
        <a:xfrm>
          <a:off x="0" y="0"/>
          <a:ext cx="0" cy="0"/>
          <a:chOff x="0" y="0"/>
          <a:chExt cx="0" cy="0"/>
        </a:xfrm>
      </p:grpSpPr>
      <p:sp>
        <p:nvSpPr>
          <p:cNvPr id="3450" name="Google Shape;3450;p59"/>
          <p:cNvSpPr txBox="1"/>
          <p:nvPr>
            <p:ph type="title"/>
          </p:nvPr>
        </p:nvSpPr>
        <p:spPr>
          <a:xfrm>
            <a:off x="2542032" y="676656"/>
            <a:ext cx="13222200" cy="1097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t>The Slide Title Goes Here</a:t>
            </a:r>
            <a:r>
              <a:rPr lang="en"/>
              <a:t>!</a:t>
            </a:r>
            <a:endParaRPr/>
          </a:p>
          <a:p>
            <a:pPr indent="0" lvl="0" marL="0" rtl="0" algn="ctr">
              <a:spcBef>
                <a:spcPts val="0"/>
              </a:spcBef>
              <a:spcAft>
                <a:spcPts val="0"/>
              </a:spcAft>
              <a:buNone/>
            </a:pPr>
            <a:r>
              <a:t/>
            </a:r>
            <a:endParaRPr/>
          </a:p>
        </p:txBody>
      </p:sp>
      <p:sp>
        <p:nvSpPr>
          <p:cNvPr id="3451" name="Google Shape;3451;p59"/>
          <p:cNvSpPr txBox="1"/>
          <p:nvPr>
            <p:ph idx="1" type="subTitle"/>
          </p:nvPr>
        </p:nvSpPr>
        <p:spPr>
          <a:xfrm>
            <a:off x="9381750" y="2982702"/>
            <a:ext cx="7114200" cy="5312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2200"/>
              <a:buFont typeface="Arial"/>
              <a:buNone/>
            </a:pPr>
            <a:r>
              <a:t/>
            </a:r>
            <a:endParaRPr/>
          </a:p>
          <a:p>
            <a:pPr indent="-660400" lvl="0" marL="914400" rtl="0" algn="l">
              <a:spcBef>
                <a:spcPts val="0"/>
              </a:spcBef>
              <a:spcAft>
                <a:spcPts val="0"/>
              </a:spcAft>
              <a:buClr>
                <a:schemeClr val="accent1"/>
              </a:buClr>
              <a:buSzPts val="32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indent="-660400" lvl="0" marL="914400" rtl="0" algn="l">
              <a:spcBef>
                <a:spcPts val="0"/>
              </a:spcBef>
              <a:spcAft>
                <a:spcPts val="0"/>
              </a:spcAft>
              <a:buClr>
                <a:schemeClr val="accent1"/>
              </a:buClr>
              <a:buSzPts val="32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indent="-660400" lvl="0" marL="914400" rtl="0" algn="l">
              <a:spcBef>
                <a:spcPts val="0"/>
              </a:spcBef>
              <a:spcAft>
                <a:spcPts val="0"/>
              </a:spcAft>
              <a:buClr>
                <a:schemeClr val="accent1"/>
              </a:buClr>
              <a:buSzPts val="32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indent="0" lvl="0" marL="0" rtl="0" algn="l">
              <a:spcBef>
                <a:spcPts val="200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452" name="Google Shape;3452;p59"/>
          <p:cNvGrpSpPr/>
          <p:nvPr/>
        </p:nvGrpSpPr>
        <p:grpSpPr>
          <a:xfrm>
            <a:off x="1799465" y="2426562"/>
            <a:ext cx="7169505" cy="5868722"/>
            <a:chOff x="845850" y="467825"/>
            <a:chExt cx="5996575" cy="4908600"/>
          </a:xfrm>
        </p:grpSpPr>
        <p:sp>
          <p:nvSpPr>
            <p:cNvPr id="3453" name="Google Shape;3453;p59"/>
            <p:cNvSpPr/>
            <p:nvPr/>
          </p:nvSpPr>
          <p:spPr>
            <a:xfrm>
              <a:off x="845850" y="467825"/>
              <a:ext cx="5996575" cy="4814800"/>
            </a:xfrm>
            <a:custGeom>
              <a:rect b="b" l="l" r="r" t="t"/>
              <a:pathLst>
                <a:path extrusionOk="0" h="192592" w="239863">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4" name="Google Shape;3454;p59"/>
            <p:cNvSpPr/>
            <p:nvPr/>
          </p:nvSpPr>
          <p:spPr>
            <a:xfrm>
              <a:off x="1128725" y="467950"/>
              <a:ext cx="5369750" cy="4814475"/>
            </a:xfrm>
            <a:custGeom>
              <a:rect b="b" l="l" r="r" t="t"/>
              <a:pathLst>
                <a:path extrusionOk="0" h="192579" w="21479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5" name="Google Shape;3455;p59"/>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6" name="Google Shape;3456;p59"/>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7" name="Google Shape;3457;p59"/>
            <p:cNvSpPr/>
            <p:nvPr/>
          </p:nvSpPr>
          <p:spPr>
            <a:xfrm>
              <a:off x="1895375" y="1994800"/>
              <a:ext cx="3780200" cy="1720575"/>
            </a:xfrm>
            <a:custGeom>
              <a:rect b="b" l="l" r="r" t="t"/>
              <a:pathLst>
                <a:path extrusionOk="0" h="68823" w="151208">
                  <a:moveTo>
                    <a:pt x="0" y="1"/>
                  </a:moveTo>
                  <a:lnTo>
                    <a:pt x="0" y="68822"/>
                  </a:lnTo>
                  <a:lnTo>
                    <a:pt x="151208" y="68822"/>
                  </a:lnTo>
                  <a:lnTo>
                    <a:pt x="15120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8" name="Google Shape;3458;p59"/>
            <p:cNvSpPr/>
            <p:nvPr/>
          </p:nvSpPr>
          <p:spPr>
            <a:xfrm>
              <a:off x="2015100" y="3464625"/>
              <a:ext cx="3521450" cy="6450"/>
            </a:xfrm>
            <a:custGeom>
              <a:rect b="b" l="l" r="r" t="t"/>
              <a:pathLst>
                <a:path extrusionOk="0" h="258" w="140858">
                  <a:moveTo>
                    <a:pt x="1" y="0"/>
                  </a:moveTo>
                  <a:lnTo>
                    <a:pt x="1" y="257"/>
                  </a:lnTo>
                  <a:lnTo>
                    <a:pt x="140858" y="257"/>
                  </a:lnTo>
                  <a:lnTo>
                    <a:pt x="140858" y="0"/>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9" name="Google Shape;3459;p59"/>
            <p:cNvSpPr/>
            <p:nvPr/>
          </p:nvSpPr>
          <p:spPr>
            <a:xfrm>
              <a:off x="20119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0" name="Google Shape;3460;p59"/>
            <p:cNvSpPr/>
            <p:nvPr/>
          </p:nvSpPr>
          <p:spPr>
            <a:xfrm>
              <a:off x="2196725" y="3433275"/>
              <a:ext cx="7250" cy="34575"/>
            </a:xfrm>
            <a:custGeom>
              <a:rect b="b" l="l" r="r" t="t"/>
              <a:pathLst>
                <a:path extrusionOk="0" h="1383" w="290">
                  <a:moveTo>
                    <a:pt x="0" y="1"/>
                  </a:moveTo>
                  <a:lnTo>
                    <a:pt x="0" y="1383"/>
                  </a:lnTo>
                  <a:lnTo>
                    <a:pt x="290" y="1383"/>
                  </a:lnTo>
                  <a:lnTo>
                    <a:pt x="290"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1" name="Google Shape;3461;p59"/>
            <p:cNvSpPr/>
            <p:nvPr/>
          </p:nvSpPr>
          <p:spPr>
            <a:xfrm>
              <a:off x="2382350"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2" name="Google Shape;3462;p59"/>
            <p:cNvSpPr/>
            <p:nvPr/>
          </p:nvSpPr>
          <p:spPr>
            <a:xfrm>
              <a:off x="25680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3" name="Google Shape;3463;p59"/>
            <p:cNvSpPr/>
            <p:nvPr/>
          </p:nvSpPr>
          <p:spPr>
            <a:xfrm>
              <a:off x="27528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4" name="Google Shape;3464;p59"/>
            <p:cNvSpPr/>
            <p:nvPr/>
          </p:nvSpPr>
          <p:spPr>
            <a:xfrm>
              <a:off x="29384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5" name="Google Shape;3465;p59"/>
            <p:cNvSpPr/>
            <p:nvPr/>
          </p:nvSpPr>
          <p:spPr>
            <a:xfrm>
              <a:off x="31233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6" name="Google Shape;3466;p59"/>
            <p:cNvSpPr/>
            <p:nvPr/>
          </p:nvSpPr>
          <p:spPr>
            <a:xfrm>
              <a:off x="33089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7" name="Google Shape;3467;p59"/>
            <p:cNvSpPr/>
            <p:nvPr/>
          </p:nvSpPr>
          <p:spPr>
            <a:xfrm>
              <a:off x="34945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8" name="Google Shape;3468;p59"/>
            <p:cNvSpPr/>
            <p:nvPr/>
          </p:nvSpPr>
          <p:spPr>
            <a:xfrm>
              <a:off x="36794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9" name="Google Shape;3469;p59"/>
            <p:cNvSpPr/>
            <p:nvPr/>
          </p:nvSpPr>
          <p:spPr>
            <a:xfrm>
              <a:off x="38650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0" name="Google Shape;3470;p59"/>
            <p:cNvSpPr/>
            <p:nvPr/>
          </p:nvSpPr>
          <p:spPr>
            <a:xfrm>
              <a:off x="40498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1" name="Google Shape;3471;p59"/>
            <p:cNvSpPr/>
            <p:nvPr/>
          </p:nvSpPr>
          <p:spPr>
            <a:xfrm>
              <a:off x="42355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2" name="Google Shape;3472;p59"/>
            <p:cNvSpPr/>
            <p:nvPr/>
          </p:nvSpPr>
          <p:spPr>
            <a:xfrm>
              <a:off x="44211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3" name="Google Shape;3473;p59"/>
            <p:cNvSpPr/>
            <p:nvPr/>
          </p:nvSpPr>
          <p:spPr>
            <a:xfrm>
              <a:off x="46059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4" name="Google Shape;3474;p59"/>
            <p:cNvSpPr/>
            <p:nvPr/>
          </p:nvSpPr>
          <p:spPr>
            <a:xfrm>
              <a:off x="47915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5" name="Google Shape;3475;p59"/>
            <p:cNvSpPr/>
            <p:nvPr/>
          </p:nvSpPr>
          <p:spPr>
            <a:xfrm>
              <a:off x="49772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6" name="Google Shape;3476;p59"/>
            <p:cNvSpPr/>
            <p:nvPr/>
          </p:nvSpPr>
          <p:spPr>
            <a:xfrm>
              <a:off x="51620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7" name="Google Shape;3477;p59"/>
            <p:cNvSpPr/>
            <p:nvPr/>
          </p:nvSpPr>
          <p:spPr>
            <a:xfrm>
              <a:off x="53476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8" name="Google Shape;3478;p59"/>
            <p:cNvSpPr/>
            <p:nvPr/>
          </p:nvSpPr>
          <p:spPr>
            <a:xfrm>
              <a:off x="5532525"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9" name="Google Shape;3479;p59"/>
            <p:cNvSpPr/>
            <p:nvPr/>
          </p:nvSpPr>
          <p:spPr>
            <a:xfrm>
              <a:off x="2011900" y="2086425"/>
              <a:ext cx="6450" cy="1381425"/>
            </a:xfrm>
            <a:custGeom>
              <a:rect b="b" l="l" r="r" t="t"/>
              <a:pathLst>
                <a:path extrusionOk="0" h="55257" w="258">
                  <a:moveTo>
                    <a:pt x="0" y="0"/>
                  </a:moveTo>
                  <a:lnTo>
                    <a:pt x="0" y="55257"/>
                  </a:lnTo>
                  <a:lnTo>
                    <a:pt x="257" y="55257"/>
                  </a:lnTo>
                  <a:lnTo>
                    <a:pt x="257" y="0"/>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0" name="Google Shape;3480;p59"/>
            <p:cNvSpPr/>
            <p:nvPr/>
          </p:nvSpPr>
          <p:spPr>
            <a:xfrm>
              <a:off x="2015100" y="3464625"/>
              <a:ext cx="87625" cy="6450"/>
            </a:xfrm>
            <a:custGeom>
              <a:rect b="b" l="l" r="r" t="t"/>
              <a:pathLst>
                <a:path extrusionOk="0" h="258" w="3505">
                  <a:moveTo>
                    <a:pt x="1" y="0"/>
                  </a:moveTo>
                  <a:lnTo>
                    <a:pt x="1" y="257"/>
                  </a:lnTo>
                  <a:lnTo>
                    <a:pt x="3505" y="257"/>
                  </a:lnTo>
                  <a:lnTo>
                    <a:pt x="3505" y="0"/>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1" name="Google Shape;3481;p59"/>
            <p:cNvSpPr/>
            <p:nvPr/>
          </p:nvSpPr>
          <p:spPr>
            <a:xfrm>
              <a:off x="1917875" y="3188175"/>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2" name="Google Shape;3482;p59"/>
            <p:cNvSpPr/>
            <p:nvPr/>
          </p:nvSpPr>
          <p:spPr>
            <a:xfrm>
              <a:off x="1917875" y="2911725"/>
              <a:ext cx="97250" cy="7275"/>
            </a:xfrm>
            <a:custGeom>
              <a:rect b="b" l="l" r="r" t="t"/>
              <a:pathLst>
                <a:path extrusionOk="0" h="291" w="3890">
                  <a:moveTo>
                    <a:pt x="0" y="1"/>
                  </a:moveTo>
                  <a:lnTo>
                    <a:pt x="0" y="290"/>
                  </a:lnTo>
                  <a:lnTo>
                    <a:pt x="3890" y="290"/>
                  </a:lnTo>
                  <a:lnTo>
                    <a:pt x="3890"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3" name="Google Shape;3483;p59"/>
            <p:cNvSpPr/>
            <p:nvPr/>
          </p:nvSpPr>
          <p:spPr>
            <a:xfrm>
              <a:off x="1917875" y="2636100"/>
              <a:ext cx="97250" cy="6450"/>
            </a:xfrm>
            <a:custGeom>
              <a:rect b="b" l="l" r="r" t="t"/>
              <a:pathLst>
                <a:path extrusionOk="0" h="258" w="3890">
                  <a:moveTo>
                    <a:pt x="0" y="0"/>
                  </a:moveTo>
                  <a:lnTo>
                    <a:pt x="0" y="257"/>
                  </a:lnTo>
                  <a:lnTo>
                    <a:pt x="3890" y="257"/>
                  </a:lnTo>
                  <a:lnTo>
                    <a:pt x="3890" y="0"/>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4" name="Google Shape;3484;p59"/>
            <p:cNvSpPr/>
            <p:nvPr/>
          </p:nvSpPr>
          <p:spPr>
            <a:xfrm>
              <a:off x="1917875" y="2359650"/>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5" name="Google Shape;3485;p59"/>
            <p:cNvSpPr/>
            <p:nvPr/>
          </p:nvSpPr>
          <p:spPr>
            <a:xfrm>
              <a:off x="1917875" y="2083200"/>
              <a:ext cx="97250" cy="6450"/>
            </a:xfrm>
            <a:custGeom>
              <a:rect b="b" l="l" r="r" t="t"/>
              <a:pathLst>
                <a:path extrusionOk="0" h="258" w="3890">
                  <a:moveTo>
                    <a:pt x="0" y="1"/>
                  </a:moveTo>
                  <a:lnTo>
                    <a:pt x="0" y="258"/>
                  </a:lnTo>
                  <a:lnTo>
                    <a:pt x="3890" y="258"/>
                  </a:lnTo>
                  <a:lnTo>
                    <a:pt x="3890" y="1"/>
                  </a:lnTo>
                  <a:close/>
                </a:path>
              </a:pathLst>
            </a:custGeom>
            <a:solidFill>
              <a:srgbClr val="8C8C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6" name="Google Shape;3486;p59"/>
            <p:cNvSpPr/>
            <p:nvPr/>
          </p:nvSpPr>
          <p:spPr>
            <a:xfrm>
              <a:off x="2093050" y="2349650"/>
              <a:ext cx="214600" cy="855725"/>
            </a:xfrm>
            <a:custGeom>
              <a:rect b="b" l="l" r="r" t="t"/>
              <a:pathLst>
                <a:path extrusionOk="0" h="34229" w="8584">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7" name="Google Shape;3487;p59"/>
            <p:cNvSpPr/>
            <p:nvPr/>
          </p:nvSpPr>
          <p:spPr>
            <a:xfrm>
              <a:off x="2277900" y="2349575"/>
              <a:ext cx="215375" cy="496275"/>
            </a:xfrm>
            <a:custGeom>
              <a:rect b="b" l="l" r="r" t="t"/>
              <a:pathLst>
                <a:path extrusionOk="0" h="19851" w="8615">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8" name="Google Shape;3488;p59"/>
            <p:cNvSpPr/>
            <p:nvPr/>
          </p:nvSpPr>
          <p:spPr>
            <a:xfrm>
              <a:off x="2463525" y="2625750"/>
              <a:ext cx="214600" cy="220300"/>
            </a:xfrm>
            <a:custGeom>
              <a:rect b="b" l="l" r="r" t="t"/>
              <a:pathLst>
                <a:path extrusionOk="0" h="8812" w="8584">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9" name="Google Shape;3489;p59"/>
            <p:cNvSpPr/>
            <p:nvPr/>
          </p:nvSpPr>
          <p:spPr>
            <a:xfrm>
              <a:off x="2648350" y="2625650"/>
              <a:ext cx="215400" cy="523975"/>
            </a:xfrm>
            <a:custGeom>
              <a:rect b="b" l="l" r="r" t="t"/>
              <a:pathLst>
                <a:path extrusionOk="0" h="20959" w="8616">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0" name="Google Shape;3490;p59"/>
            <p:cNvSpPr/>
            <p:nvPr/>
          </p:nvSpPr>
          <p:spPr>
            <a:xfrm>
              <a:off x="2834000" y="2349650"/>
              <a:ext cx="215375" cy="800275"/>
            </a:xfrm>
            <a:custGeom>
              <a:rect b="b" l="l" r="r" t="t"/>
              <a:pathLst>
                <a:path extrusionOk="0" h="32011" w="8615">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1" name="Google Shape;3491;p59"/>
            <p:cNvSpPr/>
            <p:nvPr/>
          </p:nvSpPr>
          <p:spPr>
            <a:xfrm>
              <a:off x="3018825" y="2072975"/>
              <a:ext cx="216200" cy="303350"/>
            </a:xfrm>
            <a:custGeom>
              <a:rect b="b" l="l" r="r" t="t"/>
              <a:pathLst>
                <a:path extrusionOk="0" h="12134" w="8648">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2" name="Google Shape;3492;p59"/>
            <p:cNvSpPr/>
            <p:nvPr/>
          </p:nvSpPr>
          <p:spPr>
            <a:xfrm>
              <a:off x="3205250" y="2073275"/>
              <a:ext cx="213800" cy="1270100"/>
            </a:xfrm>
            <a:custGeom>
              <a:rect b="b" l="l" r="r" t="t"/>
              <a:pathLst>
                <a:path extrusionOk="0" h="50804" w="8552">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3" name="Google Shape;3493;p59"/>
            <p:cNvSpPr/>
            <p:nvPr/>
          </p:nvSpPr>
          <p:spPr>
            <a:xfrm>
              <a:off x="3390100" y="3233525"/>
              <a:ext cx="215375" cy="109425"/>
            </a:xfrm>
            <a:custGeom>
              <a:rect b="b" l="l" r="r" t="t"/>
              <a:pathLst>
                <a:path extrusionOk="0" h="4377" w="8615">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4" name="Google Shape;3494;p59"/>
            <p:cNvSpPr/>
            <p:nvPr/>
          </p:nvSpPr>
          <p:spPr>
            <a:xfrm>
              <a:off x="3575725" y="3205775"/>
              <a:ext cx="214575" cy="54250"/>
            </a:xfrm>
            <a:custGeom>
              <a:rect b="b" l="l" r="r" t="t"/>
              <a:pathLst>
                <a:path extrusionOk="0" h="2170" w="8583">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5" name="Google Shape;3495;p59"/>
            <p:cNvSpPr/>
            <p:nvPr/>
          </p:nvSpPr>
          <p:spPr>
            <a:xfrm>
              <a:off x="3760550" y="3122975"/>
              <a:ext cx="215400" cy="109875"/>
            </a:xfrm>
            <a:custGeom>
              <a:rect b="b" l="l" r="r" t="t"/>
              <a:pathLst>
                <a:path extrusionOk="0" h="4395" w="8616">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6" name="Google Shape;3496;p59"/>
            <p:cNvSpPr/>
            <p:nvPr/>
          </p:nvSpPr>
          <p:spPr>
            <a:xfrm>
              <a:off x="3945375" y="3012600"/>
              <a:ext cx="216200" cy="137375"/>
            </a:xfrm>
            <a:custGeom>
              <a:rect b="b" l="l" r="r" t="t"/>
              <a:pathLst>
                <a:path extrusionOk="0" h="5495" w="8648">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7" name="Google Shape;3497;p59"/>
            <p:cNvSpPr/>
            <p:nvPr/>
          </p:nvSpPr>
          <p:spPr>
            <a:xfrm>
              <a:off x="4131025" y="3012275"/>
              <a:ext cx="215375" cy="82250"/>
            </a:xfrm>
            <a:custGeom>
              <a:rect b="b" l="l" r="r" t="t"/>
              <a:pathLst>
                <a:path extrusionOk="0" h="3290" w="8615">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8" name="Google Shape;3498;p59"/>
            <p:cNvSpPr/>
            <p:nvPr/>
          </p:nvSpPr>
          <p:spPr>
            <a:xfrm>
              <a:off x="4316650" y="3067625"/>
              <a:ext cx="215400" cy="137450"/>
            </a:xfrm>
            <a:custGeom>
              <a:rect b="b" l="l" r="r" t="t"/>
              <a:pathLst>
                <a:path extrusionOk="0" h="5498" w="8616">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9" name="Google Shape;3499;p59"/>
            <p:cNvSpPr/>
            <p:nvPr/>
          </p:nvSpPr>
          <p:spPr>
            <a:xfrm>
              <a:off x="4502275" y="2598425"/>
              <a:ext cx="215400" cy="606550"/>
            </a:xfrm>
            <a:custGeom>
              <a:rect b="b" l="l" r="r" t="t"/>
              <a:pathLst>
                <a:path extrusionOk="0" h="24262" w="8616">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0" name="Google Shape;3500;p59"/>
            <p:cNvSpPr/>
            <p:nvPr/>
          </p:nvSpPr>
          <p:spPr>
            <a:xfrm>
              <a:off x="4687125" y="2515100"/>
              <a:ext cx="215375" cy="109875"/>
            </a:xfrm>
            <a:custGeom>
              <a:rect b="b" l="l" r="r" t="t"/>
              <a:pathLst>
                <a:path extrusionOk="0" h="4395" w="8615">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1" name="Google Shape;3501;p59"/>
            <p:cNvSpPr/>
            <p:nvPr/>
          </p:nvSpPr>
          <p:spPr>
            <a:xfrm>
              <a:off x="4871950" y="2404650"/>
              <a:ext cx="216200" cy="137450"/>
            </a:xfrm>
            <a:custGeom>
              <a:rect b="b" l="l" r="r" t="t"/>
              <a:pathLst>
                <a:path extrusionOk="0" h="5498" w="8648">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2" name="Google Shape;3502;p59"/>
            <p:cNvSpPr/>
            <p:nvPr/>
          </p:nvSpPr>
          <p:spPr>
            <a:xfrm>
              <a:off x="5057575" y="2404650"/>
              <a:ext cx="216200" cy="137450"/>
            </a:xfrm>
            <a:custGeom>
              <a:rect b="b" l="l" r="r" t="t"/>
              <a:pathLst>
                <a:path extrusionOk="0" h="5498" w="8648">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3" name="Google Shape;3503;p59"/>
            <p:cNvSpPr/>
            <p:nvPr/>
          </p:nvSpPr>
          <p:spPr>
            <a:xfrm>
              <a:off x="5243225" y="2515200"/>
              <a:ext cx="215375" cy="137350"/>
            </a:xfrm>
            <a:custGeom>
              <a:rect b="b" l="l" r="r" t="t"/>
              <a:pathLst>
                <a:path extrusionOk="0" h="5494" w="8615">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4" name="Google Shape;3504;p59"/>
            <p:cNvSpPr/>
            <p:nvPr/>
          </p:nvSpPr>
          <p:spPr>
            <a:xfrm>
              <a:off x="2074575" y="3159250"/>
              <a:ext cx="65925" cy="65100"/>
            </a:xfrm>
            <a:custGeom>
              <a:rect b="b" l="l" r="r" t="t"/>
              <a:pathLst>
                <a:path extrusionOk="0" h="2604" w="2637">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5" name="Google Shape;3505;p59"/>
            <p:cNvSpPr/>
            <p:nvPr/>
          </p:nvSpPr>
          <p:spPr>
            <a:xfrm>
              <a:off x="2068150" y="3152000"/>
              <a:ext cx="78775" cy="78800"/>
            </a:xfrm>
            <a:custGeom>
              <a:rect b="b" l="l" r="r" t="t"/>
              <a:pathLst>
                <a:path extrusionOk="0" h="3152" w="3151">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6" name="Google Shape;3506;p59"/>
            <p:cNvSpPr/>
            <p:nvPr/>
          </p:nvSpPr>
          <p:spPr>
            <a:xfrm>
              <a:off x="2260200" y="2329925"/>
              <a:ext cx="65925" cy="65900"/>
            </a:xfrm>
            <a:custGeom>
              <a:rect b="b" l="l" r="r" t="t"/>
              <a:pathLst>
                <a:path extrusionOk="0" h="2636" w="2637">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7" name="Google Shape;3507;p59"/>
            <p:cNvSpPr/>
            <p:nvPr/>
          </p:nvSpPr>
          <p:spPr>
            <a:xfrm>
              <a:off x="2253775" y="2323475"/>
              <a:ext cx="78775" cy="78800"/>
            </a:xfrm>
            <a:custGeom>
              <a:rect b="b" l="l" r="r" t="t"/>
              <a:pathLst>
                <a:path extrusionOk="0" h="3152" w="3151">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8" name="Google Shape;3508;p59"/>
            <p:cNvSpPr/>
            <p:nvPr/>
          </p:nvSpPr>
          <p:spPr>
            <a:xfrm>
              <a:off x="2445850" y="2800025"/>
              <a:ext cx="65100" cy="65125"/>
            </a:xfrm>
            <a:custGeom>
              <a:rect b="b" l="l" r="r" t="t"/>
              <a:pathLst>
                <a:path extrusionOk="0" h="2605" w="2604">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9" name="Google Shape;3509;p59"/>
            <p:cNvSpPr/>
            <p:nvPr/>
          </p:nvSpPr>
          <p:spPr>
            <a:xfrm>
              <a:off x="2438600" y="2792800"/>
              <a:ext cx="78800" cy="78775"/>
            </a:xfrm>
            <a:custGeom>
              <a:rect b="b" l="l" r="r" t="t"/>
              <a:pathLst>
                <a:path extrusionOk="0" h="3151" w="3152">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0" name="Google Shape;3510;p59"/>
            <p:cNvSpPr/>
            <p:nvPr/>
          </p:nvSpPr>
          <p:spPr>
            <a:xfrm>
              <a:off x="2630675" y="2606350"/>
              <a:ext cx="65925" cy="65925"/>
            </a:xfrm>
            <a:custGeom>
              <a:rect b="b" l="l" r="r" t="t"/>
              <a:pathLst>
                <a:path extrusionOk="0" h="2637" w="2637">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1" name="Google Shape;3511;p59"/>
            <p:cNvSpPr/>
            <p:nvPr/>
          </p:nvSpPr>
          <p:spPr>
            <a:xfrm>
              <a:off x="2624250" y="2599925"/>
              <a:ext cx="78775" cy="78775"/>
            </a:xfrm>
            <a:custGeom>
              <a:rect b="b" l="l" r="r" t="t"/>
              <a:pathLst>
                <a:path extrusionOk="0" h="3151" w="3151">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2" name="Google Shape;3512;p59"/>
            <p:cNvSpPr/>
            <p:nvPr/>
          </p:nvSpPr>
          <p:spPr>
            <a:xfrm>
              <a:off x="2816300" y="3103800"/>
              <a:ext cx="65125" cy="65100"/>
            </a:xfrm>
            <a:custGeom>
              <a:rect b="b" l="l" r="r" t="t"/>
              <a:pathLst>
                <a:path extrusionOk="0" h="2604" w="2605">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3" name="Google Shape;3513;p59"/>
            <p:cNvSpPr/>
            <p:nvPr/>
          </p:nvSpPr>
          <p:spPr>
            <a:xfrm>
              <a:off x="2809875" y="3096550"/>
              <a:ext cx="78775" cy="79600"/>
            </a:xfrm>
            <a:custGeom>
              <a:rect b="b" l="l" r="r" t="t"/>
              <a:pathLst>
                <a:path extrusionOk="0" h="3184" w="3151">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4" name="Google Shape;3514;p59"/>
            <p:cNvSpPr/>
            <p:nvPr/>
          </p:nvSpPr>
          <p:spPr>
            <a:xfrm>
              <a:off x="3001150" y="2329925"/>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5" name="Google Shape;3515;p59"/>
            <p:cNvSpPr/>
            <p:nvPr/>
          </p:nvSpPr>
          <p:spPr>
            <a:xfrm>
              <a:off x="2994700" y="2323475"/>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6" name="Google Shape;3516;p59"/>
            <p:cNvSpPr/>
            <p:nvPr/>
          </p:nvSpPr>
          <p:spPr>
            <a:xfrm>
              <a:off x="3186775" y="2054275"/>
              <a:ext cx="65925" cy="65125"/>
            </a:xfrm>
            <a:custGeom>
              <a:rect b="b" l="l" r="r" t="t"/>
              <a:pathLst>
                <a:path extrusionOk="0" h="2605" w="2637">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7" name="Google Shape;3517;p59"/>
            <p:cNvSpPr/>
            <p:nvPr/>
          </p:nvSpPr>
          <p:spPr>
            <a:xfrm>
              <a:off x="3180350" y="2047050"/>
              <a:ext cx="78775" cy="78775"/>
            </a:xfrm>
            <a:custGeom>
              <a:rect b="b" l="l" r="r" t="t"/>
              <a:pathLst>
                <a:path extrusionOk="0" h="3151" w="3151">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8" name="Google Shape;3518;p59"/>
            <p:cNvSpPr/>
            <p:nvPr/>
          </p:nvSpPr>
          <p:spPr>
            <a:xfrm>
              <a:off x="3372400" y="3296650"/>
              <a:ext cx="65125" cy="65925"/>
            </a:xfrm>
            <a:custGeom>
              <a:rect b="b" l="l" r="r" t="t"/>
              <a:pathLst>
                <a:path extrusionOk="0" h="2637" w="2605">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9" name="Google Shape;3519;p59"/>
            <p:cNvSpPr/>
            <p:nvPr/>
          </p:nvSpPr>
          <p:spPr>
            <a:xfrm>
              <a:off x="3365175" y="3290225"/>
              <a:ext cx="79575" cy="78775"/>
            </a:xfrm>
            <a:custGeom>
              <a:rect b="b" l="l" r="r" t="t"/>
              <a:pathLst>
                <a:path extrusionOk="0" h="3151" w="3183">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0" name="Google Shape;3520;p59"/>
            <p:cNvSpPr/>
            <p:nvPr/>
          </p:nvSpPr>
          <p:spPr>
            <a:xfrm>
              <a:off x="3557250" y="3213900"/>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1" name="Google Shape;3521;p59"/>
            <p:cNvSpPr/>
            <p:nvPr/>
          </p:nvSpPr>
          <p:spPr>
            <a:xfrm>
              <a:off x="3550800" y="3207450"/>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2" name="Google Shape;3522;p59"/>
            <p:cNvSpPr/>
            <p:nvPr/>
          </p:nvSpPr>
          <p:spPr>
            <a:xfrm>
              <a:off x="3742875" y="3186575"/>
              <a:ext cx="65125" cy="65100"/>
            </a:xfrm>
            <a:custGeom>
              <a:rect b="b" l="l" r="r" t="t"/>
              <a:pathLst>
                <a:path extrusionOk="0" h="2604" w="2605">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3" name="Google Shape;3523;p59"/>
            <p:cNvSpPr/>
            <p:nvPr/>
          </p:nvSpPr>
          <p:spPr>
            <a:xfrm>
              <a:off x="3736450" y="3180150"/>
              <a:ext cx="78775" cy="78775"/>
            </a:xfrm>
            <a:custGeom>
              <a:rect b="b" l="l" r="r" t="t"/>
              <a:pathLst>
                <a:path extrusionOk="0" h="3151" w="3151">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4" name="Google Shape;3524;p59"/>
            <p:cNvSpPr/>
            <p:nvPr/>
          </p:nvSpPr>
          <p:spPr>
            <a:xfrm>
              <a:off x="3928500" y="3103800"/>
              <a:ext cx="65125" cy="65100"/>
            </a:xfrm>
            <a:custGeom>
              <a:rect b="b" l="l" r="r" t="t"/>
              <a:pathLst>
                <a:path extrusionOk="0" h="2604" w="2605">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5" name="Google Shape;3525;p59"/>
            <p:cNvSpPr/>
            <p:nvPr/>
          </p:nvSpPr>
          <p:spPr>
            <a:xfrm>
              <a:off x="3921275" y="3096550"/>
              <a:ext cx="78775" cy="79600"/>
            </a:xfrm>
            <a:custGeom>
              <a:rect b="b" l="l" r="r" t="t"/>
              <a:pathLst>
                <a:path extrusionOk="0" h="3184" w="3151">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6" name="Google Shape;3526;p59"/>
            <p:cNvSpPr/>
            <p:nvPr/>
          </p:nvSpPr>
          <p:spPr>
            <a:xfrm>
              <a:off x="4113350" y="2992900"/>
              <a:ext cx="65900" cy="65925"/>
            </a:xfrm>
            <a:custGeom>
              <a:rect b="b" l="l" r="r" t="t"/>
              <a:pathLst>
                <a:path extrusionOk="0" h="2637" w="2636">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7" name="Google Shape;3527;p59"/>
            <p:cNvSpPr/>
            <p:nvPr/>
          </p:nvSpPr>
          <p:spPr>
            <a:xfrm>
              <a:off x="4106900" y="2986475"/>
              <a:ext cx="78800" cy="78775"/>
            </a:xfrm>
            <a:custGeom>
              <a:rect b="b" l="l" r="r" t="t"/>
              <a:pathLst>
                <a:path extrusionOk="0" h="3151" w="3152">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8" name="Google Shape;3528;p59"/>
            <p:cNvSpPr/>
            <p:nvPr/>
          </p:nvSpPr>
          <p:spPr>
            <a:xfrm>
              <a:off x="4298975" y="3048350"/>
              <a:ext cx="65125" cy="65925"/>
            </a:xfrm>
            <a:custGeom>
              <a:rect b="b" l="l" r="r" t="t"/>
              <a:pathLst>
                <a:path extrusionOk="0" h="2637" w="2605">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9" name="Google Shape;3529;p59"/>
            <p:cNvSpPr/>
            <p:nvPr/>
          </p:nvSpPr>
          <p:spPr>
            <a:xfrm>
              <a:off x="4292550" y="3041925"/>
              <a:ext cx="78775" cy="78775"/>
            </a:xfrm>
            <a:custGeom>
              <a:rect b="b" l="l" r="r" t="t"/>
              <a:pathLst>
                <a:path extrusionOk="0" h="3151" w="3151">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0" name="Google Shape;3530;p59"/>
            <p:cNvSpPr/>
            <p:nvPr/>
          </p:nvSpPr>
          <p:spPr>
            <a:xfrm>
              <a:off x="4483800" y="3159250"/>
              <a:ext cx="65925" cy="65100"/>
            </a:xfrm>
            <a:custGeom>
              <a:rect b="b" l="l" r="r" t="t"/>
              <a:pathLst>
                <a:path extrusionOk="0" h="2604" w="2637">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1" name="Google Shape;3531;p59"/>
            <p:cNvSpPr/>
            <p:nvPr/>
          </p:nvSpPr>
          <p:spPr>
            <a:xfrm>
              <a:off x="4477375" y="3152000"/>
              <a:ext cx="78775" cy="78800"/>
            </a:xfrm>
            <a:custGeom>
              <a:rect b="b" l="l" r="r" t="t"/>
              <a:pathLst>
                <a:path extrusionOk="0" h="3152" w="3151">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2" name="Google Shape;3532;p59"/>
            <p:cNvSpPr/>
            <p:nvPr/>
          </p:nvSpPr>
          <p:spPr>
            <a:xfrm>
              <a:off x="4669450" y="2579025"/>
              <a:ext cx="65900" cy="65125"/>
            </a:xfrm>
            <a:custGeom>
              <a:rect b="b" l="l" r="r" t="t"/>
              <a:pathLst>
                <a:path extrusionOk="0" h="2605" w="2636">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3" name="Google Shape;3533;p59"/>
            <p:cNvSpPr/>
            <p:nvPr/>
          </p:nvSpPr>
          <p:spPr>
            <a:xfrm>
              <a:off x="4663000" y="2571800"/>
              <a:ext cx="78800" cy="78775"/>
            </a:xfrm>
            <a:custGeom>
              <a:rect b="b" l="l" r="r" t="t"/>
              <a:pathLst>
                <a:path extrusionOk="0" h="3151" w="3152">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4" name="Google Shape;3534;p59"/>
            <p:cNvSpPr/>
            <p:nvPr/>
          </p:nvSpPr>
          <p:spPr>
            <a:xfrm>
              <a:off x="4855075" y="2496275"/>
              <a:ext cx="65125" cy="65100"/>
            </a:xfrm>
            <a:custGeom>
              <a:rect b="b" l="l" r="r" t="t"/>
              <a:pathLst>
                <a:path extrusionOk="0" h="2604" w="2605">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5" name="Google Shape;3535;p59"/>
            <p:cNvSpPr/>
            <p:nvPr/>
          </p:nvSpPr>
          <p:spPr>
            <a:xfrm>
              <a:off x="4847850" y="2489025"/>
              <a:ext cx="79575" cy="78775"/>
            </a:xfrm>
            <a:custGeom>
              <a:rect b="b" l="l" r="r" t="t"/>
              <a:pathLst>
                <a:path extrusionOk="0" h="3151" w="3183">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6" name="Google Shape;3536;p59"/>
            <p:cNvSpPr/>
            <p:nvPr/>
          </p:nvSpPr>
          <p:spPr>
            <a:xfrm>
              <a:off x="5039900" y="2385375"/>
              <a:ext cx="65925" cy="65900"/>
            </a:xfrm>
            <a:custGeom>
              <a:rect b="b" l="l" r="r" t="t"/>
              <a:pathLst>
                <a:path extrusionOk="0" h="2636" w="2637">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7" name="Google Shape;3537;p59"/>
            <p:cNvSpPr/>
            <p:nvPr/>
          </p:nvSpPr>
          <p:spPr>
            <a:xfrm>
              <a:off x="5033475" y="2378925"/>
              <a:ext cx="78775" cy="78800"/>
            </a:xfrm>
            <a:custGeom>
              <a:rect b="b" l="l" r="r" t="t"/>
              <a:pathLst>
                <a:path extrusionOk="0" h="3152" w="3151">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8" name="Google Shape;3538;p59"/>
            <p:cNvSpPr/>
            <p:nvPr/>
          </p:nvSpPr>
          <p:spPr>
            <a:xfrm>
              <a:off x="5225525" y="2496275"/>
              <a:ext cx="65125" cy="65100"/>
            </a:xfrm>
            <a:custGeom>
              <a:rect b="b" l="l" r="r" t="t"/>
              <a:pathLst>
                <a:path extrusionOk="0" h="2604" w="2605">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9" name="Google Shape;3539;p59"/>
            <p:cNvSpPr/>
            <p:nvPr/>
          </p:nvSpPr>
          <p:spPr>
            <a:xfrm>
              <a:off x="5219100" y="2489025"/>
              <a:ext cx="78775" cy="78775"/>
            </a:xfrm>
            <a:custGeom>
              <a:rect b="b" l="l" r="r" t="t"/>
              <a:pathLst>
                <a:path extrusionOk="0" h="3151" w="3151">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0" name="Google Shape;3540;p59"/>
            <p:cNvSpPr/>
            <p:nvPr/>
          </p:nvSpPr>
          <p:spPr>
            <a:xfrm>
              <a:off x="5411175" y="2606350"/>
              <a:ext cx="65125" cy="65925"/>
            </a:xfrm>
            <a:custGeom>
              <a:rect b="b" l="l" r="r" t="t"/>
              <a:pathLst>
                <a:path extrusionOk="0" h="2637" w="2605">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1" name="Google Shape;3541;p59"/>
            <p:cNvSpPr/>
            <p:nvPr/>
          </p:nvSpPr>
          <p:spPr>
            <a:xfrm>
              <a:off x="5403950" y="2599925"/>
              <a:ext cx="78775" cy="78775"/>
            </a:xfrm>
            <a:custGeom>
              <a:rect b="b" l="l" r="r" t="t"/>
              <a:pathLst>
                <a:path extrusionOk="0" h="3151" w="3151">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2" name="Google Shape;3542;p59"/>
            <p:cNvSpPr/>
            <p:nvPr/>
          </p:nvSpPr>
          <p:spPr>
            <a:xfrm>
              <a:off x="5747875" y="1384075"/>
              <a:ext cx="105300" cy="3359925"/>
            </a:xfrm>
            <a:custGeom>
              <a:rect b="b" l="l" r="r" t="t"/>
              <a:pathLst>
                <a:path extrusionOk="0" h="134397" w="4212">
                  <a:moveTo>
                    <a:pt x="1" y="0"/>
                  </a:moveTo>
                  <a:lnTo>
                    <a:pt x="1" y="134396"/>
                  </a:lnTo>
                  <a:lnTo>
                    <a:pt x="4212" y="134396"/>
                  </a:lnTo>
                  <a:lnTo>
                    <a:pt x="4212" y="0"/>
                  </a:lnTo>
                  <a:close/>
                </a:path>
              </a:pathLst>
            </a:custGeom>
            <a:solidFill>
              <a:srgbClr val="DBDB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3" name="Google Shape;3543;p59"/>
            <p:cNvSpPr/>
            <p:nvPr/>
          </p:nvSpPr>
          <p:spPr>
            <a:xfrm>
              <a:off x="5747875" y="1797925"/>
              <a:ext cx="105300" cy="856675"/>
            </a:xfrm>
            <a:custGeom>
              <a:rect b="b" l="l" r="r" t="t"/>
              <a:pathLst>
                <a:path extrusionOk="0" h="34267" w="4212">
                  <a:moveTo>
                    <a:pt x="1" y="0"/>
                  </a:moveTo>
                  <a:lnTo>
                    <a:pt x="1" y="34267"/>
                  </a:lnTo>
                  <a:lnTo>
                    <a:pt x="4212" y="34267"/>
                  </a:lnTo>
                  <a:lnTo>
                    <a:pt x="4212" y="0"/>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4" name="Google Shape;3544;p59"/>
            <p:cNvSpPr/>
            <p:nvPr/>
          </p:nvSpPr>
          <p:spPr>
            <a:xfrm>
              <a:off x="1797325" y="1384075"/>
              <a:ext cx="4055850" cy="205750"/>
            </a:xfrm>
            <a:custGeom>
              <a:rect b="b" l="l" r="r" t="t"/>
              <a:pathLst>
                <a:path extrusionOk="0" h="8230" w="162234">
                  <a:moveTo>
                    <a:pt x="1" y="0"/>
                  </a:moveTo>
                  <a:lnTo>
                    <a:pt x="1" y="8229"/>
                  </a:lnTo>
                  <a:lnTo>
                    <a:pt x="162234" y="8229"/>
                  </a:lnTo>
                  <a:lnTo>
                    <a:pt x="16223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5" name="Google Shape;3545;p59"/>
            <p:cNvSpPr/>
            <p:nvPr/>
          </p:nvSpPr>
          <p:spPr>
            <a:xfrm>
              <a:off x="1797325" y="1652475"/>
              <a:ext cx="1042325" cy="164750"/>
            </a:xfrm>
            <a:custGeom>
              <a:rect b="b" l="l" r="r" t="t"/>
              <a:pathLst>
                <a:path extrusionOk="0" h="6590" w="41693">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6" name="Google Shape;3546;p59"/>
            <p:cNvSpPr/>
            <p:nvPr/>
          </p:nvSpPr>
          <p:spPr>
            <a:xfrm>
              <a:off x="1927525" y="1675775"/>
              <a:ext cx="65900" cy="100475"/>
            </a:xfrm>
            <a:custGeom>
              <a:rect b="b" l="l" r="r" t="t"/>
              <a:pathLst>
                <a:path extrusionOk="0" h="4019" w="2636">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7" name="Google Shape;3547;p59"/>
            <p:cNvSpPr/>
            <p:nvPr/>
          </p:nvSpPr>
          <p:spPr>
            <a:xfrm>
              <a:off x="2000650" y="1675775"/>
              <a:ext cx="55475" cy="100475"/>
            </a:xfrm>
            <a:custGeom>
              <a:rect b="b" l="l" r="r" t="t"/>
              <a:pathLst>
                <a:path extrusionOk="0" h="4019" w="2219">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8" name="Google Shape;3548;p59"/>
            <p:cNvSpPr/>
            <p:nvPr/>
          </p:nvSpPr>
          <p:spPr>
            <a:xfrm>
              <a:off x="2063325" y="1675775"/>
              <a:ext cx="49050" cy="100475"/>
            </a:xfrm>
            <a:custGeom>
              <a:rect b="b" l="l" r="r" t="t"/>
              <a:pathLst>
                <a:path extrusionOk="0" h="4019" w="1962">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9" name="Google Shape;3549;p59"/>
            <p:cNvSpPr/>
            <p:nvPr/>
          </p:nvSpPr>
          <p:spPr>
            <a:xfrm>
              <a:off x="2119575" y="1674975"/>
              <a:ext cx="47450" cy="102075"/>
            </a:xfrm>
            <a:custGeom>
              <a:rect b="b" l="l" r="r" t="t"/>
              <a:pathLst>
                <a:path extrusionOk="0" h="4083" w="1898">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0" name="Google Shape;3550;p59"/>
            <p:cNvSpPr/>
            <p:nvPr/>
          </p:nvSpPr>
          <p:spPr>
            <a:xfrm>
              <a:off x="2176625" y="1675775"/>
              <a:ext cx="49850" cy="100475"/>
            </a:xfrm>
            <a:custGeom>
              <a:rect b="b" l="l" r="r" t="t"/>
              <a:pathLst>
                <a:path extrusionOk="0" h="4019" w="1994">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1" name="Google Shape;3551;p59"/>
            <p:cNvSpPr/>
            <p:nvPr/>
          </p:nvSpPr>
          <p:spPr>
            <a:xfrm>
              <a:off x="2064125" y="1418625"/>
              <a:ext cx="2607750" cy="116550"/>
            </a:xfrm>
            <a:custGeom>
              <a:rect b="b" l="l" r="r" t="t"/>
              <a:pathLst>
                <a:path extrusionOk="0" h="4662" w="104310">
                  <a:moveTo>
                    <a:pt x="1" y="0"/>
                  </a:moveTo>
                  <a:lnTo>
                    <a:pt x="1" y="4661"/>
                  </a:lnTo>
                  <a:lnTo>
                    <a:pt x="104309" y="4661"/>
                  </a:lnTo>
                  <a:lnTo>
                    <a:pt x="104309" y="0"/>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2" name="Google Shape;3552;p59"/>
            <p:cNvSpPr/>
            <p:nvPr/>
          </p:nvSpPr>
          <p:spPr>
            <a:xfrm>
              <a:off x="2016725"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3" name="Google Shape;3553;p59"/>
            <p:cNvSpPr/>
            <p:nvPr/>
          </p:nvSpPr>
          <p:spPr>
            <a:xfrm>
              <a:off x="2202350"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4" name="Google Shape;3554;p59"/>
            <p:cNvSpPr/>
            <p:nvPr/>
          </p:nvSpPr>
          <p:spPr>
            <a:xfrm>
              <a:off x="2387975" y="3505600"/>
              <a:ext cx="176825" cy="81200"/>
            </a:xfrm>
            <a:custGeom>
              <a:rect b="b" l="l" r="r" t="t"/>
              <a:pathLst>
                <a:path extrusionOk="0" h="3248" w="7073">
                  <a:moveTo>
                    <a:pt x="1" y="1"/>
                  </a:moveTo>
                  <a:lnTo>
                    <a:pt x="1" y="3247"/>
                  </a:lnTo>
                  <a:lnTo>
                    <a:pt x="7073" y="3247"/>
                  </a:lnTo>
                  <a:lnTo>
                    <a:pt x="7073"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5" name="Google Shape;3555;p59"/>
            <p:cNvSpPr/>
            <p:nvPr/>
          </p:nvSpPr>
          <p:spPr>
            <a:xfrm>
              <a:off x="2573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6" name="Google Shape;3556;p59"/>
            <p:cNvSpPr/>
            <p:nvPr/>
          </p:nvSpPr>
          <p:spPr>
            <a:xfrm>
              <a:off x="2759250"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7" name="Google Shape;3557;p59"/>
            <p:cNvSpPr/>
            <p:nvPr/>
          </p:nvSpPr>
          <p:spPr>
            <a:xfrm>
              <a:off x="2944875" y="3505600"/>
              <a:ext cx="176025" cy="81200"/>
            </a:xfrm>
            <a:custGeom>
              <a:rect b="b" l="l" r="r" t="t"/>
              <a:pathLst>
                <a:path extrusionOk="0" h="3248" w="7041">
                  <a:moveTo>
                    <a:pt x="1" y="1"/>
                  </a:moveTo>
                  <a:lnTo>
                    <a:pt x="1" y="3247"/>
                  </a:lnTo>
                  <a:lnTo>
                    <a:pt x="7041" y="3247"/>
                  </a:lnTo>
                  <a:lnTo>
                    <a:pt x="704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8" name="Google Shape;3558;p59"/>
            <p:cNvSpPr/>
            <p:nvPr/>
          </p:nvSpPr>
          <p:spPr>
            <a:xfrm>
              <a:off x="3130525"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9" name="Google Shape;3559;p59"/>
            <p:cNvSpPr/>
            <p:nvPr/>
          </p:nvSpPr>
          <p:spPr>
            <a:xfrm>
              <a:off x="3316150"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0" name="Google Shape;3560;p59"/>
            <p:cNvSpPr/>
            <p:nvPr/>
          </p:nvSpPr>
          <p:spPr>
            <a:xfrm>
              <a:off x="3501800"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1" name="Google Shape;3561;p59"/>
            <p:cNvSpPr/>
            <p:nvPr/>
          </p:nvSpPr>
          <p:spPr>
            <a:xfrm>
              <a:off x="3686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2" name="Google Shape;3562;p59"/>
            <p:cNvSpPr/>
            <p:nvPr/>
          </p:nvSpPr>
          <p:spPr>
            <a:xfrm>
              <a:off x="3872250" y="3505600"/>
              <a:ext cx="176825" cy="81200"/>
            </a:xfrm>
            <a:custGeom>
              <a:rect b="b" l="l" r="r" t="t"/>
              <a:pathLst>
                <a:path extrusionOk="0" h="3248" w="7073">
                  <a:moveTo>
                    <a:pt x="1" y="1"/>
                  </a:moveTo>
                  <a:lnTo>
                    <a:pt x="1" y="3247"/>
                  </a:lnTo>
                  <a:lnTo>
                    <a:pt x="7072" y="3247"/>
                  </a:lnTo>
                  <a:lnTo>
                    <a:pt x="7072"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3" name="Google Shape;3563;p59"/>
            <p:cNvSpPr/>
            <p:nvPr/>
          </p:nvSpPr>
          <p:spPr>
            <a:xfrm>
              <a:off x="4057900" y="3505600"/>
              <a:ext cx="176800" cy="81200"/>
            </a:xfrm>
            <a:custGeom>
              <a:rect b="b" l="l" r="r" t="t"/>
              <a:pathLst>
                <a:path extrusionOk="0" h="3248" w="7072">
                  <a:moveTo>
                    <a:pt x="0" y="1"/>
                  </a:moveTo>
                  <a:lnTo>
                    <a:pt x="0" y="3247"/>
                  </a:lnTo>
                  <a:lnTo>
                    <a:pt x="7072" y="3247"/>
                  </a:lnTo>
                  <a:lnTo>
                    <a:pt x="70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4" name="Google Shape;3564;p59"/>
            <p:cNvSpPr/>
            <p:nvPr/>
          </p:nvSpPr>
          <p:spPr>
            <a:xfrm>
              <a:off x="4243525" y="3505600"/>
              <a:ext cx="176825" cy="81200"/>
            </a:xfrm>
            <a:custGeom>
              <a:rect b="b" l="l" r="r" t="t"/>
              <a:pathLst>
                <a:path extrusionOk="0" h="3248" w="7073">
                  <a:moveTo>
                    <a:pt x="0" y="1"/>
                  </a:moveTo>
                  <a:lnTo>
                    <a:pt x="0" y="3247"/>
                  </a:lnTo>
                  <a:lnTo>
                    <a:pt x="7072" y="3247"/>
                  </a:lnTo>
                  <a:lnTo>
                    <a:pt x="7072"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5" name="Google Shape;3565;p59"/>
            <p:cNvSpPr/>
            <p:nvPr/>
          </p:nvSpPr>
          <p:spPr>
            <a:xfrm>
              <a:off x="4429150" y="3505600"/>
              <a:ext cx="176825" cy="81200"/>
            </a:xfrm>
            <a:custGeom>
              <a:rect b="b" l="l" r="r" t="t"/>
              <a:pathLst>
                <a:path extrusionOk="0" h="3248" w="7073">
                  <a:moveTo>
                    <a:pt x="1" y="1"/>
                  </a:moveTo>
                  <a:lnTo>
                    <a:pt x="1" y="3247"/>
                  </a:lnTo>
                  <a:lnTo>
                    <a:pt x="7073" y="3247"/>
                  </a:lnTo>
                  <a:lnTo>
                    <a:pt x="7073" y="1"/>
                  </a:lnTo>
                  <a:close/>
                </a:path>
              </a:pathLst>
            </a:custGeom>
            <a:solidFill>
              <a:srgbClr val="5959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6" name="Google Shape;3566;p59"/>
            <p:cNvSpPr/>
            <p:nvPr/>
          </p:nvSpPr>
          <p:spPr>
            <a:xfrm>
              <a:off x="4614800"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7" name="Google Shape;3567;p59"/>
            <p:cNvSpPr/>
            <p:nvPr/>
          </p:nvSpPr>
          <p:spPr>
            <a:xfrm>
              <a:off x="4800425"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8" name="Google Shape;3568;p59"/>
            <p:cNvSpPr/>
            <p:nvPr/>
          </p:nvSpPr>
          <p:spPr>
            <a:xfrm>
              <a:off x="4986050" y="3505600"/>
              <a:ext cx="176025" cy="81200"/>
            </a:xfrm>
            <a:custGeom>
              <a:rect b="b" l="l" r="r" t="t"/>
              <a:pathLst>
                <a:path extrusionOk="0" h="3248" w="7041">
                  <a:moveTo>
                    <a:pt x="1" y="1"/>
                  </a:moveTo>
                  <a:lnTo>
                    <a:pt x="1" y="3247"/>
                  </a:lnTo>
                  <a:lnTo>
                    <a:pt x="7041" y="3247"/>
                  </a:lnTo>
                  <a:lnTo>
                    <a:pt x="7041"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9" name="Google Shape;3569;p59"/>
            <p:cNvSpPr/>
            <p:nvPr/>
          </p:nvSpPr>
          <p:spPr>
            <a:xfrm>
              <a:off x="5171700" y="3505600"/>
              <a:ext cx="176000" cy="81200"/>
            </a:xfrm>
            <a:custGeom>
              <a:rect b="b" l="l" r="r" t="t"/>
              <a:pathLst>
                <a:path extrusionOk="0" h="3248" w="7040">
                  <a:moveTo>
                    <a:pt x="0" y="1"/>
                  </a:moveTo>
                  <a:lnTo>
                    <a:pt x="0" y="3247"/>
                  </a:lnTo>
                  <a:lnTo>
                    <a:pt x="7040" y="3247"/>
                  </a:lnTo>
                  <a:lnTo>
                    <a:pt x="704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0" name="Google Shape;3570;p59"/>
            <p:cNvSpPr/>
            <p:nvPr/>
          </p:nvSpPr>
          <p:spPr>
            <a:xfrm>
              <a:off x="5357325"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1" name="Google Shape;3571;p59"/>
            <p:cNvSpPr/>
            <p:nvPr/>
          </p:nvSpPr>
          <p:spPr>
            <a:xfrm>
              <a:off x="1902600" y="1883100"/>
              <a:ext cx="299775" cy="81200"/>
            </a:xfrm>
            <a:custGeom>
              <a:rect b="b" l="l" r="r" t="t"/>
              <a:pathLst>
                <a:path extrusionOk="0" h="3248" w="11991">
                  <a:moveTo>
                    <a:pt x="1" y="1"/>
                  </a:moveTo>
                  <a:lnTo>
                    <a:pt x="1" y="3247"/>
                  </a:lnTo>
                  <a:lnTo>
                    <a:pt x="11990" y="3247"/>
                  </a:lnTo>
                  <a:lnTo>
                    <a:pt x="11990"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2" name="Google Shape;3572;p59"/>
            <p:cNvSpPr/>
            <p:nvPr/>
          </p:nvSpPr>
          <p:spPr>
            <a:xfrm>
              <a:off x="2218425"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3" name="Google Shape;3573;p59"/>
            <p:cNvSpPr/>
            <p:nvPr/>
          </p:nvSpPr>
          <p:spPr>
            <a:xfrm>
              <a:off x="2534250"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4" name="Google Shape;3574;p59"/>
            <p:cNvSpPr/>
            <p:nvPr/>
          </p:nvSpPr>
          <p:spPr>
            <a:xfrm>
              <a:off x="285005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5" name="Google Shape;3575;p59"/>
            <p:cNvSpPr/>
            <p:nvPr/>
          </p:nvSpPr>
          <p:spPr>
            <a:xfrm>
              <a:off x="3166675" y="1883100"/>
              <a:ext cx="300575" cy="81200"/>
            </a:xfrm>
            <a:custGeom>
              <a:rect b="b" l="l" r="r" t="t"/>
              <a:pathLst>
                <a:path extrusionOk="0" h="3248" w="12023">
                  <a:moveTo>
                    <a:pt x="1" y="1"/>
                  </a:moveTo>
                  <a:lnTo>
                    <a:pt x="1" y="3247"/>
                  </a:lnTo>
                  <a:lnTo>
                    <a:pt x="12023" y="3247"/>
                  </a:lnTo>
                  <a:lnTo>
                    <a:pt x="12023"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6" name="Google Shape;3576;p59"/>
            <p:cNvSpPr/>
            <p:nvPr/>
          </p:nvSpPr>
          <p:spPr>
            <a:xfrm>
              <a:off x="348250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7" name="Google Shape;3577;p59"/>
            <p:cNvSpPr/>
            <p:nvPr/>
          </p:nvSpPr>
          <p:spPr>
            <a:xfrm>
              <a:off x="379832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8" name="Google Shape;3578;p59"/>
            <p:cNvSpPr/>
            <p:nvPr/>
          </p:nvSpPr>
          <p:spPr>
            <a:xfrm>
              <a:off x="4114950"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9" name="Google Shape;3579;p59"/>
            <p:cNvSpPr/>
            <p:nvPr/>
          </p:nvSpPr>
          <p:spPr>
            <a:xfrm>
              <a:off x="443077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0" name="Google Shape;3580;p59"/>
            <p:cNvSpPr/>
            <p:nvPr/>
          </p:nvSpPr>
          <p:spPr>
            <a:xfrm>
              <a:off x="474657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1" name="Google Shape;3581;p59"/>
            <p:cNvSpPr/>
            <p:nvPr/>
          </p:nvSpPr>
          <p:spPr>
            <a:xfrm>
              <a:off x="5063200" y="1883100"/>
              <a:ext cx="299775" cy="81200"/>
            </a:xfrm>
            <a:custGeom>
              <a:rect b="b" l="l" r="r" t="t"/>
              <a:pathLst>
                <a:path extrusionOk="0" h="3248" w="11991">
                  <a:moveTo>
                    <a:pt x="1" y="1"/>
                  </a:moveTo>
                  <a:lnTo>
                    <a:pt x="1" y="3247"/>
                  </a:lnTo>
                  <a:lnTo>
                    <a:pt x="11991" y="3247"/>
                  </a:lnTo>
                  <a:lnTo>
                    <a:pt x="11991"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2" name="Google Shape;3582;p59"/>
            <p:cNvSpPr/>
            <p:nvPr/>
          </p:nvSpPr>
          <p:spPr>
            <a:xfrm>
              <a:off x="537902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3" name="Google Shape;3583;p59"/>
            <p:cNvSpPr/>
            <p:nvPr/>
          </p:nvSpPr>
          <p:spPr>
            <a:xfrm>
              <a:off x="3290450" y="2074375"/>
              <a:ext cx="512725" cy="198500"/>
            </a:xfrm>
            <a:custGeom>
              <a:rect b="b" l="l" r="r" t="t"/>
              <a:pathLst>
                <a:path extrusionOk="0" h="7940" w="20509">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4" name="Google Shape;3584;p59"/>
            <p:cNvSpPr/>
            <p:nvPr/>
          </p:nvSpPr>
          <p:spPr>
            <a:xfrm>
              <a:off x="3503400" y="2106500"/>
              <a:ext cx="60300" cy="131025"/>
            </a:xfrm>
            <a:custGeom>
              <a:rect b="b" l="l" r="r" t="t"/>
              <a:pathLst>
                <a:path extrusionOk="0" h="5241" w="2412">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5" name="Google Shape;3585;p59"/>
            <p:cNvSpPr/>
            <p:nvPr/>
          </p:nvSpPr>
          <p:spPr>
            <a:xfrm>
              <a:off x="3575725" y="2106500"/>
              <a:ext cx="61100" cy="131025"/>
            </a:xfrm>
            <a:custGeom>
              <a:rect b="b" l="l" r="r" t="t"/>
              <a:pathLst>
                <a:path extrusionOk="0" h="5241" w="2444">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6" name="Google Shape;3586;p59"/>
            <p:cNvSpPr/>
            <p:nvPr/>
          </p:nvSpPr>
          <p:spPr>
            <a:xfrm>
              <a:off x="3649650" y="2108125"/>
              <a:ext cx="66725" cy="128600"/>
            </a:xfrm>
            <a:custGeom>
              <a:rect b="b" l="l" r="r" t="t"/>
              <a:pathLst>
                <a:path extrusionOk="0" h="5144" w="2669">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7" name="Google Shape;3587;p59"/>
            <p:cNvSpPr/>
            <p:nvPr/>
          </p:nvSpPr>
          <p:spPr>
            <a:xfrm>
              <a:off x="2318075"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8" name="Google Shape;3588;p59"/>
            <p:cNvSpPr/>
            <p:nvPr/>
          </p:nvSpPr>
          <p:spPr>
            <a:xfrm>
              <a:off x="2400050"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9" name="Google Shape;3589;p59"/>
            <p:cNvSpPr/>
            <p:nvPr/>
          </p:nvSpPr>
          <p:spPr>
            <a:xfrm>
              <a:off x="2483625"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0" name="Google Shape;3590;p59"/>
            <p:cNvSpPr/>
            <p:nvPr/>
          </p:nvSpPr>
          <p:spPr>
            <a:xfrm>
              <a:off x="2568800" y="3979725"/>
              <a:ext cx="76375" cy="147100"/>
            </a:xfrm>
            <a:custGeom>
              <a:rect b="b" l="l" r="r" t="t"/>
              <a:pathLst>
                <a:path extrusionOk="0" h="5884" w="3055">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1" name="Google Shape;3591;p59"/>
            <p:cNvSpPr/>
            <p:nvPr/>
          </p:nvSpPr>
          <p:spPr>
            <a:xfrm>
              <a:off x="2310025" y="4223225"/>
              <a:ext cx="337550" cy="12875"/>
            </a:xfrm>
            <a:custGeom>
              <a:rect b="b" l="l" r="r" t="t"/>
              <a:pathLst>
                <a:path extrusionOk="0" h="515" w="13502">
                  <a:moveTo>
                    <a:pt x="1" y="1"/>
                  </a:moveTo>
                  <a:lnTo>
                    <a:pt x="1" y="515"/>
                  </a:lnTo>
                  <a:lnTo>
                    <a:pt x="13502" y="515"/>
                  </a:lnTo>
                  <a:lnTo>
                    <a:pt x="1350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2" name="Google Shape;3592;p59"/>
            <p:cNvSpPr/>
            <p:nvPr/>
          </p:nvSpPr>
          <p:spPr>
            <a:xfrm>
              <a:off x="3584550" y="3979725"/>
              <a:ext cx="69150" cy="148700"/>
            </a:xfrm>
            <a:custGeom>
              <a:rect b="b" l="l" r="r" t="t"/>
              <a:pathLst>
                <a:path extrusionOk="0" h="5948" w="2766">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3" name="Google Shape;3593;p59"/>
            <p:cNvSpPr/>
            <p:nvPr/>
          </p:nvSpPr>
          <p:spPr>
            <a:xfrm>
              <a:off x="3666525"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4" name="Google Shape;3594;p59"/>
            <p:cNvSpPr/>
            <p:nvPr/>
          </p:nvSpPr>
          <p:spPr>
            <a:xfrm>
              <a:off x="3750100"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5" name="Google Shape;3595;p59"/>
            <p:cNvSpPr/>
            <p:nvPr/>
          </p:nvSpPr>
          <p:spPr>
            <a:xfrm>
              <a:off x="3835300" y="3979725"/>
              <a:ext cx="76350" cy="147100"/>
            </a:xfrm>
            <a:custGeom>
              <a:rect b="b" l="l" r="r" t="t"/>
              <a:pathLst>
                <a:path extrusionOk="0" h="5884" w="3054">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6" name="Google Shape;3596;p59"/>
            <p:cNvSpPr/>
            <p:nvPr/>
          </p:nvSpPr>
          <p:spPr>
            <a:xfrm>
              <a:off x="3576525" y="4223225"/>
              <a:ext cx="337550" cy="12875"/>
            </a:xfrm>
            <a:custGeom>
              <a:rect b="b" l="l" r="r" t="t"/>
              <a:pathLst>
                <a:path extrusionOk="0" h="515" w="13502">
                  <a:moveTo>
                    <a:pt x="1" y="1"/>
                  </a:moveTo>
                  <a:lnTo>
                    <a:pt x="1" y="515"/>
                  </a:lnTo>
                  <a:lnTo>
                    <a:pt x="13501" y="515"/>
                  </a:lnTo>
                  <a:lnTo>
                    <a:pt x="1350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7" name="Google Shape;3597;p59"/>
            <p:cNvSpPr/>
            <p:nvPr/>
          </p:nvSpPr>
          <p:spPr>
            <a:xfrm>
              <a:off x="4959550"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8" name="Google Shape;3598;p59"/>
            <p:cNvSpPr/>
            <p:nvPr/>
          </p:nvSpPr>
          <p:spPr>
            <a:xfrm>
              <a:off x="5042325" y="3978125"/>
              <a:ext cx="69925" cy="150300"/>
            </a:xfrm>
            <a:custGeom>
              <a:rect b="b" l="l" r="r" t="t"/>
              <a:pathLst>
                <a:path extrusionOk="0" h="6012" w="2797">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9" name="Google Shape;3599;p59"/>
            <p:cNvSpPr/>
            <p:nvPr/>
          </p:nvSpPr>
          <p:spPr>
            <a:xfrm>
              <a:off x="5125075" y="3978125"/>
              <a:ext cx="70750" cy="150300"/>
            </a:xfrm>
            <a:custGeom>
              <a:rect b="b" l="l" r="r" t="t"/>
              <a:pathLst>
                <a:path extrusionOk="0" h="6012" w="283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0" name="Google Shape;3600;p59"/>
            <p:cNvSpPr/>
            <p:nvPr/>
          </p:nvSpPr>
          <p:spPr>
            <a:xfrm>
              <a:off x="5210275" y="3979725"/>
              <a:ext cx="77175" cy="147100"/>
            </a:xfrm>
            <a:custGeom>
              <a:rect b="b" l="l" r="r" t="t"/>
              <a:pathLst>
                <a:path extrusionOk="0" h="5884" w="3087">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1" name="Google Shape;3601;p59"/>
            <p:cNvSpPr/>
            <p:nvPr/>
          </p:nvSpPr>
          <p:spPr>
            <a:xfrm>
              <a:off x="4952300" y="4223225"/>
              <a:ext cx="336750" cy="12875"/>
            </a:xfrm>
            <a:custGeom>
              <a:rect b="b" l="l" r="r" t="t"/>
              <a:pathLst>
                <a:path extrusionOk="0" h="515" w="13470">
                  <a:moveTo>
                    <a:pt x="1" y="1"/>
                  </a:moveTo>
                  <a:lnTo>
                    <a:pt x="1" y="515"/>
                  </a:lnTo>
                  <a:lnTo>
                    <a:pt x="13469" y="515"/>
                  </a:lnTo>
                  <a:lnTo>
                    <a:pt x="1346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2" name="Google Shape;3602;p59"/>
            <p:cNvSpPr/>
            <p:nvPr/>
          </p:nvSpPr>
          <p:spPr>
            <a:xfrm>
              <a:off x="3124100" y="3854375"/>
              <a:ext cx="13675" cy="703175"/>
            </a:xfrm>
            <a:custGeom>
              <a:rect b="b" l="l" r="r" t="t"/>
              <a:pathLst>
                <a:path extrusionOk="0" h="28127" w="547">
                  <a:moveTo>
                    <a:pt x="0" y="0"/>
                  </a:moveTo>
                  <a:lnTo>
                    <a:pt x="0" y="28127"/>
                  </a:lnTo>
                  <a:lnTo>
                    <a:pt x="547" y="28127"/>
                  </a:lnTo>
                  <a:lnTo>
                    <a:pt x="5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3" name="Google Shape;3603;p59"/>
            <p:cNvSpPr/>
            <p:nvPr/>
          </p:nvSpPr>
          <p:spPr>
            <a:xfrm>
              <a:off x="4502275" y="3854375"/>
              <a:ext cx="12900" cy="703175"/>
            </a:xfrm>
            <a:custGeom>
              <a:rect b="b" l="l" r="r" t="t"/>
              <a:pathLst>
                <a:path extrusionOk="0" h="28127" w="516">
                  <a:moveTo>
                    <a:pt x="1" y="0"/>
                  </a:moveTo>
                  <a:lnTo>
                    <a:pt x="1" y="28127"/>
                  </a:lnTo>
                  <a:lnTo>
                    <a:pt x="515" y="28127"/>
                  </a:lnTo>
                  <a:lnTo>
                    <a:pt x="51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4" name="Google Shape;3604;p59"/>
            <p:cNvSpPr/>
            <p:nvPr/>
          </p:nvSpPr>
          <p:spPr>
            <a:xfrm>
              <a:off x="2361475" y="3788475"/>
              <a:ext cx="41000" cy="84400"/>
            </a:xfrm>
            <a:custGeom>
              <a:rect b="b" l="l" r="r" t="t"/>
              <a:pathLst>
                <a:path extrusionOk="0" h="3376" w="164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5" name="Google Shape;3605;p59"/>
            <p:cNvSpPr/>
            <p:nvPr/>
          </p:nvSpPr>
          <p:spPr>
            <a:xfrm>
              <a:off x="2407275" y="3786875"/>
              <a:ext cx="40200" cy="86800"/>
            </a:xfrm>
            <a:custGeom>
              <a:rect b="b" l="l" r="r" t="t"/>
              <a:pathLst>
                <a:path extrusionOk="0" h="3472" w="1608">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6" name="Google Shape;3606;p59"/>
            <p:cNvSpPr/>
            <p:nvPr/>
          </p:nvSpPr>
          <p:spPr>
            <a:xfrm>
              <a:off x="2456300" y="3788475"/>
              <a:ext cx="40200" cy="84400"/>
            </a:xfrm>
            <a:custGeom>
              <a:rect b="b" l="l" r="r" t="t"/>
              <a:pathLst>
                <a:path extrusionOk="0" h="3376" w="1608">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7" name="Google Shape;3607;p59"/>
            <p:cNvSpPr/>
            <p:nvPr/>
          </p:nvSpPr>
          <p:spPr>
            <a:xfrm>
              <a:off x="2501300" y="3788475"/>
              <a:ext cx="46625" cy="84400"/>
            </a:xfrm>
            <a:custGeom>
              <a:rect b="b" l="l" r="r" t="t"/>
              <a:pathLst>
                <a:path extrusionOk="0" h="3376" w="1865">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8" name="Google Shape;3608;p59"/>
            <p:cNvSpPr/>
            <p:nvPr/>
          </p:nvSpPr>
          <p:spPr>
            <a:xfrm>
              <a:off x="2549500" y="3788475"/>
              <a:ext cx="47450" cy="84400"/>
            </a:xfrm>
            <a:custGeom>
              <a:rect b="b" l="l" r="r" t="t"/>
              <a:pathLst>
                <a:path extrusionOk="0" h="3376" w="1898">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9" name="Google Shape;3609;p59"/>
            <p:cNvSpPr/>
            <p:nvPr/>
          </p:nvSpPr>
          <p:spPr>
            <a:xfrm>
              <a:off x="3644025" y="3788475"/>
              <a:ext cx="64325" cy="84400"/>
            </a:xfrm>
            <a:custGeom>
              <a:rect b="b" l="l" r="r" t="t"/>
              <a:pathLst>
                <a:path extrusionOk="0" h="3376" w="2573">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0" name="Google Shape;3610;p59"/>
            <p:cNvSpPr/>
            <p:nvPr/>
          </p:nvSpPr>
          <p:spPr>
            <a:xfrm>
              <a:off x="3714750" y="3788475"/>
              <a:ext cx="36175" cy="84400"/>
            </a:xfrm>
            <a:custGeom>
              <a:rect b="b" l="l" r="r" t="t"/>
              <a:pathLst>
                <a:path extrusionOk="0" h="3376" w="1447">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1" name="Google Shape;3611;p59"/>
            <p:cNvSpPr/>
            <p:nvPr/>
          </p:nvSpPr>
          <p:spPr>
            <a:xfrm>
              <a:off x="3758950" y="3788475"/>
              <a:ext cx="36175" cy="84400"/>
            </a:xfrm>
            <a:custGeom>
              <a:rect b="b" l="l" r="r" t="t"/>
              <a:pathLst>
                <a:path extrusionOk="0" h="3376" w="1447">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2" name="Google Shape;3612;p59"/>
            <p:cNvSpPr/>
            <p:nvPr/>
          </p:nvSpPr>
          <p:spPr>
            <a:xfrm>
              <a:off x="3803150" y="3788475"/>
              <a:ext cx="44225" cy="84400"/>
            </a:xfrm>
            <a:custGeom>
              <a:rect b="b" l="l" r="r" t="t"/>
              <a:pathLst>
                <a:path extrusionOk="0" h="3376" w="1769">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3" name="Google Shape;3613;p59"/>
            <p:cNvSpPr/>
            <p:nvPr/>
          </p:nvSpPr>
          <p:spPr>
            <a:xfrm>
              <a:off x="4995700" y="3788475"/>
              <a:ext cx="56275" cy="84400"/>
            </a:xfrm>
            <a:custGeom>
              <a:rect b="b" l="l" r="r" t="t"/>
              <a:pathLst>
                <a:path extrusionOk="0" h="3376" w="2251">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4" name="Google Shape;3614;p59"/>
            <p:cNvSpPr/>
            <p:nvPr/>
          </p:nvSpPr>
          <p:spPr>
            <a:xfrm>
              <a:off x="5060000" y="3786875"/>
              <a:ext cx="40200" cy="86800"/>
            </a:xfrm>
            <a:custGeom>
              <a:rect b="b" l="l" r="r" t="t"/>
              <a:pathLst>
                <a:path extrusionOk="0" h="3472" w="1608">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5" name="Google Shape;3615;p59"/>
            <p:cNvSpPr/>
            <p:nvPr/>
          </p:nvSpPr>
          <p:spPr>
            <a:xfrm>
              <a:off x="5109025" y="3788475"/>
              <a:ext cx="41800" cy="84400"/>
            </a:xfrm>
            <a:custGeom>
              <a:rect b="b" l="l" r="r" t="t"/>
              <a:pathLst>
                <a:path extrusionOk="0" h="3376" w="1672">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6" name="Google Shape;3616;p59"/>
            <p:cNvSpPr/>
            <p:nvPr/>
          </p:nvSpPr>
          <p:spPr>
            <a:xfrm>
              <a:off x="5156425" y="3788475"/>
              <a:ext cx="41000" cy="84400"/>
            </a:xfrm>
            <a:custGeom>
              <a:rect b="b" l="l" r="r" t="t"/>
              <a:pathLst>
                <a:path extrusionOk="0" h="3376" w="164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7" name="Google Shape;3617;p59"/>
            <p:cNvSpPr/>
            <p:nvPr/>
          </p:nvSpPr>
          <p:spPr>
            <a:xfrm>
              <a:off x="5203850" y="3788475"/>
              <a:ext cx="41800" cy="84400"/>
            </a:xfrm>
            <a:custGeom>
              <a:rect b="b" l="l" r="r" t="t"/>
              <a:pathLst>
                <a:path extrusionOk="0" h="3376" w="1672">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8" name="Google Shape;3618;p59"/>
            <p:cNvSpPr/>
            <p:nvPr/>
          </p:nvSpPr>
          <p:spPr>
            <a:xfrm>
              <a:off x="5501975" y="4781525"/>
              <a:ext cx="384950" cy="152150"/>
            </a:xfrm>
            <a:custGeom>
              <a:rect b="b" l="l" r="r" t="t"/>
              <a:pathLst>
                <a:path extrusionOk="0" h="6086" w="15398">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9" name="Google Shape;3619;p59"/>
            <p:cNvSpPr/>
            <p:nvPr/>
          </p:nvSpPr>
          <p:spPr>
            <a:xfrm>
              <a:off x="5530100" y="4563375"/>
              <a:ext cx="360850" cy="175900"/>
            </a:xfrm>
            <a:custGeom>
              <a:rect b="b" l="l" r="r" t="t"/>
              <a:pathLst>
                <a:path extrusionOk="0" h="7036" w="14434">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0" name="Google Shape;3620;p59"/>
            <p:cNvSpPr/>
            <p:nvPr/>
          </p:nvSpPr>
          <p:spPr>
            <a:xfrm>
              <a:off x="5963250" y="4563150"/>
              <a:ext cx="171200" cy="366975"/>
            </a:xfrm>
            <a:custGeom>
              <a:rect b="b" l="l" r="r" t="t"/>
              <a:pathLst>
                <a:path extrusionOk="0" h="14679" w="6848">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1" name="Google Shape;3621;p59"/>
            <p:cNvSpPr/>
            <p:nvPr/>
          </p:nvSpPr>
          <p:spPr>
            <a:xfrm>
              <a:off x="6172200" y="4849250"/>
              <a:ext cx="349575" cy="202350"/>
            </a:xfrm>
            <a:custGeom>
              <a:rect b="b" l="l" r="r" t="t"/>
              <a:pathLst>
                <a:path extrusionOk="0" h="8094" w="13983">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2" name="Google Shape;3622;p59"/>
            <p:cNvSpPr/>
            <p:nvPr/>
          </p:nvSpPr>
          <p:spPr>
            <a:xfrm>
              <a:off x="6055675" y="4428950"/>
              <a:ext cx="163950" cy="374500"/>
            </a:xfrm>
            <a:custGeom>
              <a:rect b="b" l="l" r="r" t="t"/>
              <a:pathLst>
                <a:path extrusionOk="0" h="14980" w="6558">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3" name="Google Shape;3623;p59"/>
            <p:cNvSpPr/>
            <p:nvPr/>
          </p:nvSpPr>
          <p:spPr>
            <a:xfrm>
              <a:off x="6315225" y="4531000"/>
              <a:ext cx="371300" cy="201600"/>
            </a:xfrm>
            <a:custGeom>
              <a:rect b="b" l="l" r="r" t="t"/>
              <a:pathLst>
                <a:path extrusionOk="0" h="8064" w="14852">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4" name="Google Shape;3624;p59"/>
            <p:cNvSpPr/>
            <p:nvPr/>
          </p:nvSpPr>
          <p:spPr>
            <a:xfrm>
              <a:off x="6243725" y="4308400"/>
              <a:ext cx="213775" cy="345150"/>
            </a:xfrm>
            <a:custGeom>
              <a:rect b="b" l="l" r="r" t="t"/>
              <a:pathLst>
                <a:path extrusionOk="0" h="13806" w="8551">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5" name="Google Shape;3625;p59"/>
            <p:cNvSpPr/>
            <p:nvPr/>
          </p:nvSpPr>
          <p:spPr>
            <a:xfrm>
              <a:off x="5842700" y="4681450"/>
              <a:ext cx="240325" cy="567025"/>
            </a:xfrm>
            <a:custGeom>
              <a:rect b="b" l="l" r="r" t="t"/>
              <a:pathLst>
                <a:path extrusionOk="0" h="22681" w="9613">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6" name="Google Shape;3626;p59"/>
            <p:cNvSpPr/>
            <p:nvPr/>
          </p:nvSpPr>
          <p:spPr>
            <a:xfrm>
              <a:off x="6091825" y="4613150"/>
              <a:ext cx="231475" cy="591025"/>
            </a:xfrm>
            <a:custGeom>
              <a:rect b="b" l="l" r="r" t="t"/>
              <a:pathLst>
                <a:path extrusionOk="0" h="23641" w="9259">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7" name="Google Shape;3627;p59"/>
            <p:cNvSpPr/>
            <p:nvPr/>
          </p:nvSpPr>
          <p:spPr>
            <a:xfrm>
              <a:off x="6132000" y="4990325"/>
              <a:ext cx="118975" cy="73500"/>
            </a:xfrm>
            <a:custGeom>
              <a:rect b="b" l="l" r="r" t="t"/>
              <a:pathLst>
                <a:path extrusionOk="0" h="2940" w="4759">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8" name="Google Shape;3628;p59"/>
            <p:cNvSpPr/>
            <p:nvPr/>
          </p:nvSpPr>
          <p:spPr>
            <a:xfrm>
              <a:off x="6144075" y="4717625"/>
              <a:ext cx="67525" cy="129850"/>
            </a:xfrm>
            <a:custGeom>
              <a:rect b="b" l="l" r="r" t="t"/>
              <a:pathLst>
                <a:path extrusionOk="0" h="5194" w="2701">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9" name="Google Shape;3629;p59"/>
            <p:cNvSpPr/>
            <p:nvPr/>
          </p:nvSpPr>
          <p:spPr>
            <a:xfrm>
              <a:off x="6261400" y="4661375"/>
              <a:ext cx="142250" cy="70375"/>
            </a:xfrm>
            <a:custGeom>
              <a:rect b="b" l="l" r="r" t="t"/>
              <a:pathLst>
                <a:path extrusionOk="0" h="2815" w="569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0" name="Google Shape;3630;p59"/>
            <p:cNvSpPr/>
            <p:nvPr/>
          </p:nvSpPr>
          <p:spPr>
            <a:xfrm>
              <a:off x="5983350" y="4849900"/>
              <a:ext cx="59475" cy="189975"/>
            </a:xfrm>
            <a:custGeom>
              <a:rect b="b" l="l" r="r" t="t"/>
              <a:pathLst>
                <a:path extrusionOk="0" h="7599" w="2379">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1" name="Google Shape;3631;p59"/>
            <p:cNvSpPr/>
            <p:nvPr/>
          </p:nvSpPr>
          <p:spPr>
            <a:xfrm>
              <a:off x="5822625" y="4838000"/>
              <a:ext cx="117350" cy="67525"/>
            </a:xfrm>
            <a:custGeom>
              <a:rect b="b" l="l" r="r" t="t"/>
              <a:pathLst>
                <a:path extrusionOk="0" h="2701" w="4694">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2" name="Google Shape;3632;p59"/>
            <p:cNvSpPr/>
            <p:nvPr/>
          </p:nvSpPr>
          <p:spPr>
            <a:xfrm>
              <a:off x="5951200" y="5157025"/>
              <a:ext cx="268425" cy="212975"/>
            </a:xfrm>
            <a:custGeom>
              <a:rect b="b" l="l" r="r" t="t"/>
              <a:pathLst>
                <a:path extrusionOk="0" h="8519" w="10737">
                  <a:moveTo>
                    <a:pt x="0" y="0"/>
                  </a:moveTo>
                  <a:lnTo>
                    <a:pt x="1608" y="8519"/>
                  </a:lnTo>
                  <a:lnTo>
                    <a:pt x="9129" y="8519"/>
                  </a:lnTo>
                  <a:lnTo>
                    <a:pt x="1073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3" name="Google Shape;3633;p59"/>
            <p:cNvSpPr/>
            <p:nvPr/>
          </p:nvSpPr>
          <p:spPr>
            <a:xfrm>
              <a:off x="5943975" y="5150600"/>
              <a:ext cx="282875" cy="225825"/>
            </a:xfrm>
            <a:custGeom>
              <a:rect b="b" l="l" r="r" t="t"/>
              <a:pathLst>
                <a:path extrusionOk="0" h="9033" w="11315">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4" name="Google Shape;3634;p59"/>
            <p:cNvSpPr/>
            <p:nvPr/>
          </p:nvSpPr>
          <p:spPr>
            <a:xfrm>
              <a:off x="3847350" y="4310825"/>
              <a:ext cx="341550" cy="994100"/>
            </a:xfrm>
            <a:custGeom>
              <a:rect b="b" l="l" r="r" t="t"/>
              <a:pathLst>
                <a:path extrusionOk="0" h="39764" w="13662">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5" name="Google Shape;3635;p59"/>
            <p:cNvSpPr/>
            <p:nvPr/>
          </p:nvSpPr>
          <p:spPr>
            <a:xfrm>
              <a:off x="3840100" y="4304400"/>
              <a:ext cx="356025" cy="1007475"/>
            </a:xfrm>
            <a:custGeom>
              <a:rect b="b" l="l" r="r" t="t"/>
              <a:pathLst>
                <a:path extrusionOk="0" h="40299" w="14241">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6" name="Google Shape;3636;p59"/>
            <p:cNvSpPr/>
            <p:nvPr/>
          </p:nvSpPr>
          <p:spPr>
            <a:xfrm>
              <a:off x="3691825" y="5009525"/>
              <a:ext cx="308225" cy="332350"/>
            </a:xfrm>
            <a:custGeom>
              <a:rect b="b" l="l" r="r" t="t"/>
              <a:pathLst>
                <a:path extrusionOk="0" h="13294" w="12329">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7" name="Google Shape;3637;p59"/>
            <p:cNvSpPr/>
            <p:nvPr/>
          </p:nvSpPr>
          <p:spPr>
            <a:xfrm>
              <a:off x="3690650" y="5002725"/>
              <a:ext cx="303775" cy="345575"/>
            </a:xfrm>
            <a:custGeom>
              <a:rect b="b" l="l" r="r" t="t"/>
              <a:pathLst>
                <a:path extrusionOk="0" h="13823" w="12151">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8" name="Google Shape;3638;p59"/>
            <p:cNvSpPr/>
            <p:nvPr/>
          </p:nvSpPr>
          <p:spPr>
            <a:xfrm>
              <a:off x="2765675" y="5136875"/>
              <a:ext cx="160425" cy="71975"/>
            </a:xfrm>
            <a:custGeom>
              <a:rect b="b" l="l" r="r" t="t"/>
              <a:pathLst>
                <a:path extrusionOk="0" h="2879" w="6417">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9" name="Google Shape;3639;p59"/>
            <p:cNvSpPr/>
            <p:nvPr/>
          </p:nvSpPr>
          <p:spPr>
            <a:xfrm>
              <a:off x="2768900" y="5129700"/>
              <a:ext cx="150300" cy="86025"/>
            </a:xfrm>
            <a:custGeom>
              <a:rect b="b" l="l" r="r" t="t"/>
              <a:pathLst>
                <a:path extrusionOk="0" h="3441" w="6012">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0" name="Google Shape;3640;p59"/>
            <p:cNvSpPr/>
            <p:nvPr/>
          </p:nvSpPr>
          <p:spPr>
            <a:xfrm>
              <a:off x="2849250" y="5096175"/>
              <a:ext cx="87625" cy="156775"/>
            </a:xfrm>
            <a:custGeom>
              <a:rect b="b" l="l" r="r" t="t"/>
              <a:pathLst>
                <a:path extrusionOk="0" h="6271" w="3505">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1" name="Google Shape;3641;p59"/>
            <p:cNvSpPr/>
            <p:nvPr/>
          </p:nvSpPr>
          <p:spPr>
            <a:xfrm>
              <a:off x="2846050" y="5089525"/>
              <a:ext cx="98050" cy="170375"/>
            </a:xfrm>
            <a:custGeom>
              <a:rect b="b" l="l" r="r" t="t"/>
              <a:pathLst>
                <a:path extrusionOk="0" h="6815" w="3922">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2" name="Google Shape;3642;p59"/>
            <p:cNvSpPr/>
            <p:nvPr/>
          </p:nvSpPr>
          <p:spPr>
            <a:xfrm>
              <a:off x="2864525" y="5089350"/>
              <a:ext cx="148700" cy="160125"/>
            </a:xfrm>
            <a:custGeom>
              <a:rect b="b" l="l" r="r" t="t"/>
              <a:pathLst>
                <a:path extrusionOk="0" h="6405" w="5948">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3" name="Google Shape;3643;p59"/>
            <p:cNvSpPr/>
            <p:nvPr/>
          </p:nvSpPr>
          <p:spPr>
            <a:xfrm>
              <a:off x="2860500" y="5083100"/>
              <a:ext cx="159950" cy="173600"/>
            </a:xfrm>
            <a:custGeom>
              <a:rect b="b" l="l" r="r" t="t"/>
              <a:pathLst>
                <a:path extrusionOk="0" h="6944" w="6398">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4" name="Google Shape;3644;p59"/>
            <p:cNvSpPr/>
            <p:nvPr/>
          </p:nvSpPr>
          <p:spPr>
            <a:xfrm>
              <a:off x="2874975" y="5075450"/>
              <a:ext cx="1043925" cy="240775"/>
            </a:xfrm>
            <a:custGeom>
              <a:rect b="b" l="l" r="r" t="t"/>
              <a:pathLst>
                <a:path extrusionOk="0" h="9631" w="41757">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5" name="Google Shape;3645;p59"/>
            <p:cNvSpPr/>
            <p:nvPr/>
          </p:nvSpPr>
          <p:spPr>
            <a:xfrm>
              <a:off x="2867750" y="5068625"/>
              <a:ext cx="1040700" cy="253975"/>
            </a:xfrm>
            <a:custGeom>
              <a:rect b="b" l="l" r="r" t="t"/>
              <a:pathLst>
                <a:path extrusionOk="0" h="10159" w="41628">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6" name="Google Shape;3646;p59"/>
            <p:cNvSpPr/>
            <p:nvPr/>
          </p:nvSpPr>
          <p:spPr>
            <a:xfrm>
              <a:off x="4233075" y="4101575"/>
              <a:ext cx="677475" cy="1267625"/>
            </a:xfrm>
            <a:custGeom>
              <a:rect b="b" l="l" r="r" t="t"/>
              <a:pathLst>
                <a:path extrusionOk="0" h="50705" w="27099">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7" name="Google Shape;3647;p59"/>
            <p:cNvSpPr/>
            <p:nvPr/>
          </p:nvSpPr>
          <p:spPr>
            <a:xfrm>
              <a:off x="4226650" y="4094650"/>
              <a:ext cx="690325" cy="1280975"/>
            </a:xfrm>
            <a:custGeom>
              <a:rect b="b" l="l" r="r" t="t"/>
              <a:pathLst>
                <a:path extrusionOk="0" h="51239" w="27613">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8" name="Google Shape;3648;p59"/>
            <p:cNvSpPr/>
            <p:nvPr/>
          </p:nvSpPr>
          <p:spPr>
            <a:xfrm>
              <a:off x="4030575" y="4125175"/>
              <a:ext cx="497450" cy="1244825"/>
            </a:xfrm>
            <a:custGeom>
              <a:rect b="b" l="l" r="r" t="t"/>
              <a:pathLst>
                <a:path extrusionOk="0" h="49793" w="19898">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9" name="Google Shape;3649;p59"/>
            <p:cNvSpPr/>
            <p:nvPr/>
          </p:nvSpPr>
          <p:spPr>
            <a:xfrm>
              <a:off x="4023325" y="4118950"/>
              <a:ext cx="511125" cy="1257475"/>
            </a:xfrm>
            <a:custGeom>
              <a:rect b="b" l="l" r="r" t="t"/>
              <a:pathLst>
                <a:path extrusionOk="0" h="50299" w="20445">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0" name="Google Shape;3650;p59"/>
            <p:cNvSpPr/>
            <p:nvPr/>
          </p:nvSpPr>
          <p:spPr>
            <a:xfrm>
              <a:off x="4349600" y="4100275"/>
              <a:ext cx="131025" cy="192900"/>
            </a:xfrm>
            <a:custGeom>
              <a:rect b="b" l="l" r="r" t="t"/>
              <a:pathLst>
                <a:path extrusionOk="0" h="7716" w="5241">
                  <a:moveTo>
                    <a:pt x="2765" y="0"/>
                  </a:moveTo>
                  <a:lnTo>
                    <a:pt x="1" y="7715"/>
                  </a:lnTo>
                  <a:lnTo>
                    <a:pt x="5240" y="5240"/>
                  </a:lnTo>
                  <a:lnTo>
                    <a:pt x="276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1" name="Google Shape;3651;p59"/>
            <p:cNvSpPr/>
            <p:nvPr/>
          </p:nvSpPr>
          <p:spPr>
            <a:xfrm>
              <a:off x="4342375" y="4093050"/>
              <a:ext cx="145475" cy="206625"/>
            </a:xfrm>
            <a:custGeom>
              <a:rect b="b" l="l" r="r" t="t"/>
              <a:pathLst>
                <a:path extrusionOk="0" h="8265" w="5819">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2" name="Google Shape;3652;p59"/>
            <p:cNvSpPr/>
            <p:nvPr/>
          </p:nvSpPr>
          <p:spPr>
            <a:xfrm>
              <a:off x="4418700" y="3834275"/>
              <a:ext cx="451675" cy="495050"/>
            </a:xfrm>
            <a:custGeom>
              <a:rect b="b" l="l" r="r" t="t"/>
              <a:pathLst>
                <a:path extrusionOk="0" h="19802" w="18067">
                  <a:moveTo>
                    <a:pt x="10641" y="1"/>
                  </a:moveTo>
                  <a:lnTo>
                    <a:pt x="1" y="10640"/>
                  </a:lnTo>
                  <a:lnTo>
                    <a:pt x="3505" y="19802"/>
                  </a:lnTo>
                  <a:lnTo>
                    <a:pt x="10062" y="7426"/>
                  </a:lnTo>
                  <a:lnTo>
                    <a:pt x="17198" y="7426"/>
                  </a:lnTo>
                  <a:lnTo>
                    <a:pt x="18066" y="579"/>
                  </a:lnTo>
                  <a:lnTo>
                    <a:pt x="1064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3" name="Google Shape;3653;p59"/>
            <p:cNvSpPr/>
            <p:nvPr/>
          </p:nvSpPr>
          <p:spPr>
            <a:xfrm>
              <a:off x="4411475" y="3827525"/>
              <a:ext cx="465325" cy="508450"/>
            </a:xfrm>
            <a:custGeom>
              <a:rect b="b" l="l" r="r" t="t"/>
              <a:pathLst>
                <a:path extrusionOk="0" h="20338" w="18613">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4" name="Google Shape;3654;p59"/>
            <p:cNvSpPr/>
            <p:nvPr/>
          </p:nvSpPr>
          <p:spPr>
            <a:xfrm>
              <a:off x="4254775" y="3175150"/>
              <a:ext cx="542450" cy="1180025"/>
            </a:xfrm>
            <a:custGeom>
              <a:rect b="b" l="l" r="r" t="t"/>
              <a:pathLst>
                <a:path extrusionOk="0" h="47201" w="21698">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5" name="Google Shape;3655;p59"/>
            <p:cNvSpPr/>
            <p:nvPr/>
          </p:nvSpPr>
          <p:spPr>
            <a:xfrm>
              <a:off x="4333525" y="3175150"/>
              <a:ext cx="463700" cy="450850"/>
            </a:xfrm>
            <a:custGeom>
              <a:rect b="b" l="l" r="r" t="t"/>
              <a:pathLst>
                <a:path extrusionOk="0" h="18034" w="18548">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6" name="Google Shape;3656;p59"/>
            <p:cNvSpPr/>
            <p:nvPr/>
          </p:nvSpPr>
          <p:spPr>
            <a:xfrm>
              <a:off x="4253975" y="3168075"/>
              <a:ext cx="549700" cy="1193400"/>
            </a:xfrm>
            <a:custGeom>
              <a:rect b="b" l="l" r="r" t="t"/>
              <a:pathLst>
                <a:path extrusionOk="0" h="47736" w="21988">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7" name="Google Shape;3657;p59"/>
            <p:cNvSpPr/>
            <p:nvPr/>
          </p:nvSpPr>
          <p:spPr>
            <a:xfrm>
              <a:off x="4706400" y="3568950"/>
              <a:ext cx="116550" cy="215550"/>
            </a:xfrm>
            <a:custGeom>
              <a:rect b="b" l="l" r="r" t="t"/>
              <a:pathLst>
                <a:path extrusionOk="0" h="8622" w="4662">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8" name="Google Shape;3658;p59"/>
            <p:cNvSpPr/>
            <p:nvPr/>
          </p:nvSpPr>
          <p:spPr>
            <a:xfrm>
              <a:off x="4700775" y="3561850"/>
              <a:ext cx="118975" cy="229050"/>
            </a:xfrm>
            <a:custGeom>
              <a:rect b="b" l="l" r="r" t="t"/>
              <a:pathLst>
                <a:path extrusionOk="0" h="9162" w="4759">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9" name="Google Shape;3659;p59"/>
            <p:cNvSpPr/>
            <p:nvPr/>
          </p:nvSpPr>
          <p:spPr>
            <a:xfrm>
              <a:off x="4340750" y="3605550"/>
              <a:ext cx="114950" cy="202225"/>
            </a:xfrm>
            <a:custGeom>
              <a:rect b="b" l="l" r="r" t="t"/>
              <a:pathLst>
                <a:path extrusionOk="0" h="8089" w="4598">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0" name="Google Shape;3660;p59"/>
            <p:cNvSpPr/>
            <p:nvPr/>
          </p:nvSpPr>
          <p:spPr>
            <a:xfrm>
              <a:off x="4360050" y="3835075"/>
              <a:ext cx="135825" cy="28150"/>
            </a:xfrm>
            <a:custGeom>
              <a:rect b="b" l="l" r="r" t="t"/>
              <a:pathLst>
                <a:path extrusionOk="0" h="1126" w="5433">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1" name="Google Shape;3661;p59"/>
            <p:cNvSpPr/>
            <p:nvPr/>
          </p:nvSpPr>
          <p:spPr>
            <a:xfrm>
              <a:off x="4480600" y="3605250"/>
              <a:ext cx="28950" cy="57875"/>
            </a:xfrm>
            <a:custGeom>
              <a:rect b="b" l="l" r="r" t="t"/>
              <a:pathLst>
                <a:path extrusionOk="0" h="2315" w="1158">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2" name="Google Shape;3662;p59"/>
            <p:cNvSpPr/>
            <p:nvPr/>
          </p:nvSpPr>
          <p:spPr>
            <a:xfrm>
              <a:off x="4305400" y="3586775"/>
              <a:ext cx="29750" cy="57875"/>
            </a:xfrm>
            <a:custGeom>
              <a:rect b="b" l="l" r="r" t="t"/>
              <a:pathLst>
                <a:path extrusionOk="0" h="2315" w="119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3" name="Google Shape;3663;p59"/>
            <p:cNvSpPr/>
            <p:nvPr/>
          </p:nvSpPr>
          <p:spPr>
            <a:xfrm>
              <a:off x="4276475" y="3539350"/>
              <a:ext cx="94850" cy="24950"/>
            </a:xfrm>
            <a:custGeom>
              <a:rect b="b" l="l" r="r" t="t"/>
              <a:pathLst>
                <a:path extrusionOk="0" h="998" w="3794">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4" name="Google Shape;3664;p59"/>
            <p:cNvSpPr/>
            <p:nvPr/>
          </p:nvSpPr>
          <p:spPr>
            <a:xfrm>
              <a:off x="4443625" y="3548200"/>
              <a:ext cx="135025" cy="38000"/>
            </a:xfrm>
            <a:custGeom>
              <a:rect b="b" l="l" r="r" t="t"/>
              <a:pathLst>
                <a:path extrusionOk="0" h="1520" w="5401">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5" name="Google Shape;3665;p59"/>
            <p:cNvSpPr/>
            <p:nvPr/>
          </p:nvSpPr>
          <p:spPr>
            <a:xfrm>
              <a:off x="4481400" y="4034375"/>
              <a:ext cx="855050" cy="1335625"/>
            </a:xfrm>
            <a:custGeom>
              <a:rect b="b" l="l" r="r" t="t"/>
              <a:pathLst>
                <a:path extrusionOk="0" h="53425" w="34202">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6" name="Google Shape;3666;p59"/>
            <p:cNvSpPr/>
            <p:nvPr/>
          </p:nvSpPr>
          <p:spPr>
            <a:xfrm>
              <a:off x="4474150" y="4027550"/>
              <a:ext cx="858300" cy="1348875"/>
            </a:xfrm>
            <a:custGeom>
              <a:rect b="b" l="l" r="r" t="t"/>
              <a:pathLst>
                <a:path extrusionOk="0" h="53955" w="34332">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7" name="Google Shape;3667;p59"/>
            <p:cNvSpPr/>
            <p:nvPr/>
          </p:nvSpPr>
          <p:spPr>
            <a:xfrm>
              <a:off x="4637300" y="3848750"/>
              <a:ext cx="257975" cy="516750"/>
            </a:xfrm>
            <a:custGeom>
              <a:rect b="b" l="l" r="r" t="t"/>
              <a:pathLst>
                <a:path extrusionOk="0" h="20670" w="10319">
                  <a:moveTo>
                    <a:pt x="9322" y="0"/>
                  </a:moveTo>
                  <a:lnTo>
                    <a:pt x="0" y="13115"/>
                  </a:lnTo>
                  <a:lnTo>
                    <a:pt x="2475" y="20669"/>
                  </a:lnTo>
                  <a:lnTo>
                    <a:pt x="10319" y="7586"/>
                  </a:lnTo>
                  <a:lnTo>
                    <a:pt x="932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8" name="Google Shape;3668;p59"/>
            <p:cNvSpPr/>
            <p:nvPr/>
          </p:nvSpPr>
          <p:spPr>
            <a:xfrm>
              <a:off x="4630050" y="3842025"/>
              <a:ext cx="272450" cy="530700"/>
            </a:xfrm>
            <a:custGeom>
              <a:rect b="b" l="l" r="r" t="t"/>
              <a:pathLst>
                <a:path extrusionOk="0" h="21228" w="10898">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9" name="Google Shape;3669;p59"/>
            <p:cNvSpPr/>
            <p:nvPr/>
          </p:nvSpPr>
          <p:spPr>
            <a:xfrm>
              <a:off x="4855875" y="4281900"/>
              <a:ext cx="512725" cy="946675"/>
            </a:xfrm>
            <a:custGeom>
              <a:rect b="b" l="l" r="r" t="t"/>
              <a:pathLst>
                <a:path extrusionOk="0" h="37867" w="20509">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0" name="Google Shape;3670;p59"/>
            <p:cNvSpPr/>
            <p:nvPr/>
          </p:nvSpPr>
          <p:spPr>
            <a:xfrm>
              <a:off x="4848650" y="4276275"/>
              <a:ext cx="511925" cy="959025"/>
            </a:xfrm>
            <a:custGeom>
              <a:rect b="b" l="l" r="r" t="t"/>
              <a:pathLst>
                <a:path extrusionOk="0" h="38361" w="20477">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1" name="Google Shape;3671;p59"/>
            <p:cNvSpPr/>
            <p:nvPr/>
          </p:nvSpPr>
          <p:spPr>
            <a:xfrm>
              <a:off x="4716850" y="4919150"/>
              <a:ext cx="404250" cy="407825"/>
            </a:xfrm>
            <a:custGeom>
              <a:rect b="b" l="l" r="r" t="t"/>
              <a:pathLst>
                <a:path extrusionOk="0" h="16313" w="1617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2" name="Google Shape;3672;p59"/>
            <p:cNvSpPr/>
            <p:nvPr/>
          </p:nvSpPr>
          <p:spPr>
            <a:xfrm>
              <a:off x="4714450" y="4915950"/>
              <a:ext cx="413875" cy="417900"/>
            </a:xfrm>
            <a:custGeom>
              <a:rect b="b" l="l" r="r" t="t"/>
              <a:pathLst>
                <a:path extrusionOk="0" h="16716" w="16555">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3" name="Google Shape;3673;p59"/>
            <p:cNvSpPr/>
            <p:nvPr/>
          </p:nvSpPr>
          <p:spPr>
            <a:xfrm>
              <a:off x="3529925" y="5101700"/>
              <a:ext cx="469550" cy="99550"/>
            </a:xfrm>
            <a:custGeom>
              <a:rect b="b" l="l" r="r" t="t"/>
              <a:pathLst>
                <a:path extrusionOk="0" h="3982" w="18782">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4" name="Google Shape;3674;p59"/>
            <p:cNvSpPr/>
            <p:nvPr/>
          </p:nvSpPr>
          <p:spPr>
            <a:xfrm>
              <a:off x="3533125" y="5095150"/>
              <a:ext cx="450050" cy="112525"/>
            </a:xfrm>
            <a:custGeom>
              <a:rect b="b" l="l" r="r" t="t"/>
              <a:pathLst>
                <a:path extrusionOk="0" h="4501" w="18002">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5" name="Google Shape;3675;p59"/>
            <p:cNvSpPr/>
            <p:nvPr/>
          </p:nvSpPr>
          <p:spPr>
            <a:xfrm>
              <a:off x="3583025" y="5056825"/>
              <a:ext cx="166300" cy="176575"/>
            </a:xfrm>
            <a:custGeom>
              <a:rect b="b" l="l" r="r" t="t"/>
              <a:pathLst>
                <a:path extrusionOk="0" h="7063" w="6652">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6" name="Google Shape;3676;p59"/>
            <p:cNvSpPr/>
            <p:nvPr/>
          </p:nvSpPr>
          <p:spPr>
            <a:xfrm>
              <a:off x="3576525" y="5050150"/>
              <a:ext cx="180025" cy="189675"/>
            </a:xfrm>
            <a:custGeom>
              <a:rect b="b" l="l" r="r" t="t"/>
              <a:pathLst>
                <a:path extrusionOk="0" h="7587" w="7201">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7" name="Google Shape;3677;p59"/>
            <p:cNvSpPr/>
            <p:nvPr/>
          </p:nvSpPr>
          <p:spPr>
            <a:xfrm>
              <a:off x="3610275" y="5040500"/>
              <a:ext cx="192900" cy="215600"/>
            </a:xfrm>
            <a:custGeom>
              <a:rect b="b" l="l" r="r" t="t"/>
              <a:pathLst>
                <a:path extrusionOk="0" h="8624" w="7716">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8" name="Google Shape;3678;p59"/>
            <p:cNvSpPr/>
            <p:nvPr/>
          </p:nvSpPr>
          <p:spPr>
            <a:xfrm>
              <a:off x="3603850" y="5033275"/>
              <a:ext cx="206550" cy="229050"/>
            </a:xfrm>
            <a:custGeom>
              <a:rect b="b" l="l" r="r" t="t"/>
              <a:pathLst>
                <a:path extrusionOk="0" h="9162" w="8262">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9" name="Google Shape;3679;p59"/>
            <p:cNvSpPr/>
            <p:nvPr/>
          </p:nvSpPr>
          <p:spPr>
            <a:xfrm>
              <a:off x="3636000" y="5039525"/>
              <a:ext cx="1332400" cy="269500"/>
            </a:xfrm>
            <a:custGeom>
              <a:rect b="b" l="l" r="r" t="t"/>
              <a:pathLst>
                <a:path extrusionOk="0" h="10780" w="53296">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0" name="Google Shape;3680;p59"/>
            <p:cNvSpPr/>
            <p:nvPr/>
          </p:nvSpPr>
          <p:spPr>
            <a:xfrm>
              <a:off x="3628750" y="5032475"/>
              <a:ext cx="1339650" cy="282875"/>
            </a:xfrm>
            <a:custGeom>
              <a:rect b="b" l="l" r="r" t="t"/>
              <a:pathLst>
                <a:path extrusionOk="0" h="11315" w="53586">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1" name="Google Shape;3681;p59"/>
            <p:cNvSpPr/>
            <p:nvPr/>
          </p:nvSpPr>
          <p:spPr>
            <a:xfrm>
              <a:off x="1274175" y="5363550"/>
              <a:ext cx="5102975" cy="12875"/>
            </a:xfrm>
            <a:custGeom>
              <a:rect b="b" l="l" r="r" t="t"/>
              <a:pathLst>
                <a:path extrusionOk="0" h="515" w="204119">
                  <a:moveTo>
                    <a:pt x="1" y="1"/>
                  </a:moveTo>
                  <a:lnTo>
                    <a:pt x="1" y="515"/>
                  </a:lnTo>
                  <a:lnTo>
                    <a:pt x="204118" y="515"/>
                  </a:lnTo>
                  <a:lnTo>
                    <a:pt x="204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2" name="Google Shape;3682;p59"/>
            <p:cNvSpPr/>
            <p:nvPr/>
          </p:nvSpPr>
          <p:spPr>
            <a:xfrm>
              <a:off x="2392800" y="5312125"/>
              <a:ext cx="1579925" cy="57875"/>
            </a:xfrm>
            <a:custGeom>
              <a:rect b="b" l="l" r="r" t="t"/>
              <a:pathLst>
                <a:path extrusionOk="0" h="2315" w="63197">
                  <a:moveTo>
                    <a:pt x="1" y="0"/>
                  </a:moveTo>
                  <a:lnTo>
                    <a:pt x="1" y="2315"/>
                  </a:lnTo>
                  <a:lnTo>
                    <a:pt x="63197" y="2315"/>
                  </a:lnTo>
                  <a:lnTo>
                    <a:pt x="6319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3" name="Google Shape;3683;p59"/>
            <p:cNvSpPr/>
            <p:nvPr/>
          </p:nvSpPr>
          <p:spPr>
            <a:xfrm>
              <a:off x="2385575" y="5304900"/>
              <a:ext cx="1594400" cy="71525"/>
            </a:xfrm>
            <a:custGeom>
              <a:rect b="b" l="l" r="r" t="t"/>
              <a:pathLst>
                <a:path extrusionOk="0" h="2861" w="63776">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4" name="Google Shape;3684;p59"/>
            <p:cNvSpPr/>
            <p:nvPr/>
          </p:nvSpPr>
          <p:spPr>
            <a:xfrm>
              <a:off x="3230175" y="5312125"/>
              <a:ext cx="742550" cy="57875"/>
            </a:xfrm>
            <a:custGeom>
              <a:rect b="b" l="l" r="r" t="t"/>
              <a:pathLst>
                <a:path extrusionOk="0" h="2315" w="29702">
                  <a:moveTo>
                    <a:pt x="0" y="0"/>
                  </a:moveTo>
                  <a:lnTo>
                    <a:pt x="0" y="2315"/>
                  </a:lnTo>
                  <a:lnTo>
                    <a:pt x="29702" y="2315"/>
                  </a:lnTo>
                  <a:lnTo>
                    <a:pt x="2970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5" name="Google Shape;3685;p59"/>
            <p:cNvSpPr/>
            <p:nvPr/>
          </p:nvSpPr>
          <p:spPr>
            <a:xfrm>
              <a:off x="3223750" y="5304900"/>
              <a:ext cx="756225" cy="71525"/>
            </a:xfrm>
            <a:custGeom>
              <a:rect b="b" l="l" r="r" t="t"/>
              <a:pathLst>
                <a:path extrusionOk="0" h="2861" w="30249">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6" name="Google Shape;3686;p59"/>
            <p:cNvSpPr/>
            <p:nvPr/>
          </p:nvSpPr>
          <p:spPr>
            <a:xfrm>
              <a:off x="2064125" y="4578425"/>
              <a:ext cx="1203025" cy="733725"/>
            </a:xfrm>
            <a:custGeom>
              <a:rect b="b" l="l" r="r" t="t"/>
              <a:pathLst>
                <a:path extrusionOk="0" h="29349" w="48121">
                  <a:moveTo>
                    <a:pt x="1" y="0"/>
                  </a:moveTo>
                  <a:lnTo>
                    <a:pt x="14594" y="29348"/>
                  </a:lnTo>
                  <a:lnTo>
                    <a:pt x="48121" y="29348"/>
                  </a:lnTo>
                  <a:lnTo>
                    <a:pt x="3645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7" name="Google Shape;3687;p59"/>
            <p:cNvSpPr/>
            <p:nvPr/>
          </p:nvSpPr>
          <p:spPr>
            <a:xfrm>
              <a:off x="2056900" y="4572000"/>
              <a:ext cx="1217500" cy="746575"/>
            </a:xfrm>
            <a:custGeom>
              <a:rect b="b" l="l" r="r" t="t"/>
              <a:pathLst>
                <a:path extrusionOk="0" h="29863" w="4870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8" name="Google Shape;3688;p59"/>
            <p:cNvSpPr/>
            <p:nvPr/>
          </p:nvSpPr>
          <p:spPr>
            <a:xfrm>
              <a:off x="2027175" y="4578425"/>
              <a:ext cx="1203025" cy="733725"/>
            </a:xfrm>
            <a:custGeom>
              <a:rect b="b" l="l" r="r" t="t"/>
              <a:pathLst>
                <a:path extrusionOk="0" h="29349" w="48121">
                  <a:moveTo>
                    <a:pt x="0" y="0"/>
                  </a:moveTo>
                  <a:lnTo>
                    <a:pt x="14626" y="29348"/>
                  </a:lnTo>
                  <a:lnTo>
                    <a:pt x="48120" y="29348"/>
                  </a:lnTo>
                  <a:lnTo>
                    <a:pt x="3645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9" name="Google Shape;3689;p59"/>
            <p:cNvSpPr/>
            <p:nvPr/>
          </p:nvSpPr>
          <p:spPr>
            <a:xfrm>
              <a:off x="2020725" y="4572000"/>
              <a:ext cx="1216700" cy="746575"/>
            </a:xfrm>
            <a:custGeom>
              <a:rect b="b" l="l" r="r" t="t"/>
              <a:pathLst>
                <a:path extrusionOk="0" h="29863" w="48668">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93" name="Shape 3693"/>
        <p:cNvGrpSpPr/>
        <p:nvPr/>
      </p:nvGrpSpPr>
      <p:grpSpPr>
        <a:xfrm>
          <a:off x="0" y="0"/>
          <a:ext cx="0" cy="0"/>
          <a:chOff x="0" y="0"/>
          <a:chExt cx="0" cy="0"/>
        </a:xfrm>
      </p:grpSpPr>
      <p:sp>
        <p:nvSpPr>
          <p:cNvPr id="3694" name="Google Shape;3694;p60"/>
          <p:cNvSpPr txBox="1"/>
          <p:nvPr>
            <p:ph type="title"/>
          </p:nvPr>
        </p:nvSpPr>
        <p:spPr>
          <a:xfrm>
            <a:off x="1792200" y="3968900"/>
            <a:ext cx="6914400" cy="25842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8" name="Shape 3698"/>
        <p:cNvGrpSpPr/>
        <p:nvPr/>
      </p:nvGrpSpPr>
      <p:grpSpPr>
        <a:xfrm>
          <a:off x="0" y="0"/>
          <a:ext cx="0" cy="0"/>
          <a:chOff x="0" y="0"/>
          <a:chExt cx="0" cy="0"/>
        </a:xfrm>
      </p:grpSpPr>
      <p:sp>
        <p:nvSpPr>
          <p:cNvPr id="3699" name="Google Shape;3699;p61"/>
          <p:cNvSpPr txBox="1"/>
          <p:nvPr>
            <p:ph type="title"/>
          </p:nvPr>
        </p:nvSpPr>
        <p:spPr>
          <a:xfrm>
            <a:off x="1447500" y="1053850"/>
            <a:ext cx="15393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t>Infographics Make Your Idea</a:t>
            </a:r>
            <a:endParaRPr/>
          </a:p>
          <a:p>
            <a:pPr indent="0" lvl="0" marL="0" rtl="0" algn="ctr">
              <a:spcBef>
                <a:spcPts val="0"/>
              </a:spcBef>
              <a:spcAft>
                <a:spcPts val="0"/>
              </a:spcAft>
              <a:buClr>
                <a:schemeClr val="dk1"/>
              </a:buClr>
              <a:buSzPts val="2200"/>
              <a:buFont typeface="Arial"/>
              <a:buNone/>
            </a:pPr>
            <a:r>
              <a:rPr lang="en"/>
              <a:t>Understandable…</a:t>
            </a:r>
            <a:endParaRPr/>
          </a:p>
          <a:p>
            <a:pPr indent="0" lvl="0" marL="0" rtl="0" algn="ctr">
              <a:spcBef>
                <a:spcPts val="0"/>
              </a:spcBef>
              <a:spcAft>
                <a:spcPts val="0"/>
              </a:spcAft>
              <a:buNone/>
            </a:pPr>
            <a:r>
              <a:t/>
            </a:r>
            <a:endParaRPr/>
          </a:p>
        </p:txBody>
      </p:sp>
      <p:grpSp>
        <p:nvGrpSpPr>
          <p:cNvPr id="3700" name="Google Shape;3700;p61"/>
          <p:cNvGrpSpPr/>
          <p:nvPr/>
        </p:nvGrpSpPr>
        <p:grpSpPr>
          <a:xfrm>
            <a:off x="6335891" y="3098901"/>
            <a:ext cx="5616203" cy="5633642"/>
            <a:chOff x="4820425" y="1329900"/>
            <a:chExt cx="70175" cy="70350"/>
          </a:xfrm>
        </p:grpSpPr>
        <p:sp>
          <p:nvSpPr>
            <p:cNvPr id="3701" name="Google Shape;3701;p6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2" name="Google Shape;3702;p6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3" name="Google Shape;3703;p6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4" name="Google Shape;3704;p6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705" name="Google Shape;3705;p61"/>
          <p:cNvSpPr txBox="1"/>
          <p:nvPr>
            <p:ph idx="1" type="subTitle"/>
          </p:nvPr>
        </p:nvSpPr>
        <p:spPr>
          <a:xfrm>
            <a:off x="2209802" y="3671950"/>
            <a:ext cx="4009800" cy="7314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Mercury</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3706" name="Google Shape;3706;p61"/>
          <p:cNvSpPr txBox="1"/>
          <p:nvPr>
            <p:ph idx="2" type="subTitle"/>
          </p:nvPr>
        </p:nvSpPr>
        <p:spPr>
          <a:xfrm>
            <a:off x="2209802" y="4306506"/>
            <a:ext cx="4009800" cy="12216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Mercury is the closest planet to the Sun</a:t>
            </a:r>
            <a:endParaRPr sz="3200">
              <a:solidFill>
                <a:schemeClr val="dk2"/>
              </a:solidFill>
              <a:latin typeface="Barlow Semi Condensed"/>
              <a:ea typeface="Barlow Semi Condensed"/>
              <a:cs typeface="Barlow Semi Condensed"/>
              <a:sym typeface="Barlow Semi Condensed"/>
            </a:endParaRPr>
          </a:p>
        </p:txBody>
      </p:sp>
      <p:sp>
        <p:nvSpPr>
          <p:cNvPr id="3707" name="Google Shape;3707;p61"/>
          <p:cNvSpPr txBox="1"/>
          <p:nvPr>
            <p:ph idx="4294967295" type="subTitle"/>
          </p:nvPr>
        </p:nvSpPr>
        <p:spPr>
          <a:xfrm>
            <a:off x="2209802" y="5841475"/>
            <a:ext cx="4009800" cy="731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Jupiter</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3708" name="Google Shape;3708;p61"/>
          <p:cNvSpPr txBox="1"/>
          <p:nvPr>
            <p:ph idx="3" type="subTitle"/>
          </p:nvPr>
        </p:nvSpPr>
        <p:spPr>
          <a:xfrm>
            <a:off x="2209802" y="6565350"/>
            <a:ext cx="4009800" cy="12216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Jupiter is the biggest planet of them all </a:t>
            </a:r>
            <a:endParaRPr sz="3200">
              <a:solidFill>
                <a:schemeClr val="dk2"/>
              </a:solidFill>
              <a:latin typeface="Barlow Semi Condensed"/>
              <a:ea typeface="Barlow Semi Condensed"/>
              <a:cs typeface="Barlow Semi Condensed"/>
              <a:sym typeface="Barlow Semi Condensed"/>
            </a:endParaRPr>
          </a:p>
        </p:txBody>
      </p:sp>
      <p:sp>
        <p:nvSpPr>
          <p:cNvPr id="3709" name="Google Shape;3709;p61"/>
          <p:cNvSpPr txBox="1"/>
          <p:nvPr>
            <p:ph idx="4" type="subTitle"/>
          </p:nvPr>
        </p:nvSpPr>
        <p:spPr>
          <a:xfrm>
            <a:off x="12257654" y="3671950"/>
            <a:ext cx="4009800" cy="731400"/>
          </a:xfrm>
          <a:prstGeom prst="rect">
            <a:avLst/>
          </a:prstGeom>
          <a:noFill/>
          <a:ln>
            <a:noFill/>
          </a:ln>
        </p:spPr>
        <p:txBody>
          <a:bodyPr anchorCtr="0" anchor="ctr" bIns="182850" lIns="182850" spcFirstLastPara="1" rIns="182850" wrap="square" tIns="182850">
            <a:noAutofit/>
          </a:bodyPr>
          <a:lstStyle/>
          <a:p>
            <a:pPr indent="0" lvl="0" marL="0" rtl="0" algn="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Neptune</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3710" name="Google Shape;3710;p61"/>
          <p:cNvSpPr txBox="1"/>
          <p:nvPr>
            <p:ph idx="5" type="subTitle"/>
          </p:nvPr>
        </p:nvSpPr>
        <p:spPr>
          <a:xfrm>
            <a:off x="12257654" y="4306508"/>
            <a:ext cx="4009800" cy="1221600"/>
          </a:xfrm>
          <a:prstGeom prst="rect">
            <a:avLst/>
          </a:prstGeom>
          <a:noFill/>
          <a:ln>
            <a:noFill/>
          </a:ln>
        </p:spPr>
        <p:txBody>
          <a:bodyPr anchorCtr="0" anchor="ctr" bIns="182850" lIns="182850" spcFirstLastPara="1" rIns="182850" wrap="square" tIns="182850">
            <a:noAutofit/>
          </a:bodyPr>
          <a:lstStyle/>
          <a:p>
            <a:pPr indent="0" lvl="0" marL="0" rtl="0" algn="r">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Neptune is the farthest planet from the Sun</a:t>
            </a:r>
            <a:endParaRPr sz="3200">
              <a:solidFill>
                <a:schemeClr val="dk2"/>
              </a:solidFill>
              <a:latin typeface="Barlow Semi Condensed"/>
              <a:ea typeface="Barlow Semi Condensed"/>
              <a:cs typeface="Barlow Semi Condensed"/>
              <a:sym typeface="Barlow Semi Condensed"/>
            </a:endParaRPr>
          </a:p>
        </p:txBody>
      </p:sp>
      <p:sp>
        <p:nvSpPr>
          <p:cNvPr id="3711" name="Google Shape;3711;p61"/>
          <p:cNvSpPr txBox="1"/>
          <p:nvPr>
            <p:ph idx="6" type="subTitle"/>
          </p:nvPr>
        </p:nvSpPr>
        <p:spPr>
          <a:xfrm>
            <a:off x="12257654" y="5841475"/>
            <a:ext cx="4009800" cy="731400"/>
          </a:xfrm>
          <a:prstGeom prst="rect">
            <a:avLst/>
          </a:prstGeom>
          <a:noFill/>
          <a:ln>
            <a:noFill/>
          </a:ln>
        </p:spPr>
        <p:txBody>
          <a:bodyPr anchorCtr="0" anchor="t" bIns="182850" lIns="182850" spcFirstLastPara="1" rIns="182850" wrap="square" tIns="182850">
            <a:noAutofit/>
          </a:bodyPr>
          <a:lstStyle/>
          <a:p>
            <a:pPr indent="0" lvl="0" marL="0" rtl="0" algn="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Saturn</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3712" name="Google Shape;3712;p61"/>
          <p:cNvSpPr txBox="1"/>
          <p:nvPr>
            <p:ph idx="7" type="subTitle"/>
          </p:nvPr>
        </p:nvSpPr>
        <p:spPr>
          <a:xfrm>
            <a:off x="12257654" y="6565350"/>
            <a:ext cx="4009800" cy="1221600"/>
          </a:xfrm>
          <a:prstGeom prst="rect">
            <a:avLst/>
          </a:prstGeom>
          <a:noFill/>
          <a:ln>
            <a:noFill/>
          </a:ln>
        </p:spPr>
        <p:txBody>
          <a:bodyPr anchorCtr="0" anchor="ctr" bIns="182850" lIns="182850" spcFirstLastPara="1" rIns="182850" wrap="square" tIns="182850">
            <a:noAutofit/>
          </a:bodyPr>
          <a:lstStyle/>
          <a:p>
            <a:pPr indent="0" lvl="0" marL="0" rtl="0" algn="r">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Saturn is the ringed one and a gas giant</a:t>
            </a:r>
            <a:endParaRPr sz="3200">
              <a:solidFill>
                <a:schemeClr val="dk2"/>
              </a:solidFill>
              <a:latin typeface="Barlow Semi Condensed"/>
              <a:ea typeface="Barlow Semi Condensed"/>
              <a:cs typeface="Barlow Semi Condensed"/>
              <a:sym typeface="Barlow Semi Condensed"/>
            </a:endParaRPr>
          </a:p>
        </p:txBody>
      </p:sp>
      <p:grpSp>
        <p:nvGrpSpPr>
          <p:cNvPr id="3713" name="Google Shape;3713;p61"/>
          <p:cNvGrpSpPr/>
          <p:nvPr/>
        </p:nvGrpSpPr>
        <p:grpSpPr>
          <a:xfrm>
            <a:off x="9265028" y="7648687"/>
            <a:ext cx="420455" cy="472826"/>
            <a:chOff x="2523000" y="1954875"/>
            <a:chExt cx="262325" cy="295000"/>
          </a:xfrm>
        </p:grpSpPr>
        <p:sp>
          <p:nvSpPr>
            <p:cNvPr id="3714" name="Google Shape;3714;p61"/>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3715" name="Google Shape;3715;p61"/>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nvGrpSpPr>
          <p:cNvPr id="3716" name="Google Shape;3716;p61"/>
          <p:cNvGrpSpPr/>
          <p:nvPr/>
        </p:nvGrpSpPr>
        <p:grpSpPr>
          <a:xfrm>
            <a:off x="8581607" y="3707510"/>
            <a:ext cx="477234" cy="474709"/>
            <a:chOff x="1412450" y="1954475"/>
            <a:chExt cx="297750" cy="296175"/>
          </a:xfrm>
        </p:grpSpPr>
        <p:sp>
          <p:nvSpPr>
            <p:cNvPr id="3717" name="Google Shape;3717;p61"/>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3718" name="Google Shape;3718;p61"/>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nvGrpSpPr>
          <p:cNvPr id="3719" name="Google Shape;3719;p61"/>
          <p:cNvGrpSpPr/>
          <p:nvPr/>
        </p:nvGrpSpPr>
        <p:grpSpPr>
          <a:xfrm>
            <a:off x="10853979" y="5411370"/>
            <a:ext cx="477234" cy="476873"/>
            <a:chOff x="1413250" y="2680675"/>
            <a:chExt cx="297750" cy="297525"/>
          </a:xfrm>
        </p:grpSpPr>
        <p:sp>
          <p:nvSpPr>
            <p:cNvPr id="3720" name="Google Shape;3720;p61"/>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3721" name="Google Shape;3721;p61"/>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3722" name="Google Shape;3722;p61"/>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3723" name="Google Shape;3723;p61"/>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sp>
        <p:nvSpPr>
          <p:cNvPr id="3724" name="Google Shape;3724;p61"/>
          <p:cNvSpPr/>
          <p:nvPr/>
        </p:nvSpPr>
        <p:spPr>
          <a:xfrm>
            <a:off x="6990681" y="5888060"/>
            <a:ext cx="367402" cy="474669"/>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8" name="Shape 3728"/>
        <p:cNvGrpSpPr/>
        <p:nvPr/>
      </p:nvGrpSpPr>
      <p:grpSpPr>
        <a:xfrm>
          <a:off x="0" y="0"/>
          <a:ext cx="0" cy="0"/>
          <a:chOff x="0" y="0"/>
          <a:chExt cx="0" cy="0"/>
        </a:xfrm>
      </p:grpSpPr>
      <p:sp>
        <p:nvSpPr>
          <p:cNvPr id="3729" name="Google Shape;3729;p62"/>
          <p:cNvSpPr txBox="1"/>
          <p:nvPr>
            <p:ph type="title"/>
          </p:nvPr>
        </p:nvSpPr>
        <p:spPr>
          <a:xfrm>
            <a:off x="3646950" y="676656"/>
            <a:ext cx="109938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…And the Same Goes for Tables</a:t>
            </a:r>
            <a:endParaRPr/>
          </a:p>
        </p:txBody>
      </p:sp>
      <p:graphicFrame>
        <p:nvGraphicFramePr>
          <p:cNvPr id="3730" name="Google Shape;3730;p62"/>
          <p:cNvGraphicFramePr/>
          <p:nvPr/>
        </p:nvGraphicFramePr>
        <p:xfrm>
          <a:off x="3144200" y="2786120"/>
          <a:ext cx="3000000" cy="3000000"/>
        </p:xfrm>
        <a:graphic>
          <a:graphicData uri="http://schemas.openxmlformats.org/drawingml/2006/table">
            <a:tbl>
              <a:tblPr>
                <a:noFill/>
                <a:tableStyleId>{A47F232C-D93D-4E16-970E-9E21220BBBBD}</a:tableStyleId>
              </a:tblPr>
              <a:tblGrid>
                <a:gridCol w="2999900"/>
                <a:gridCol w="2999900"/>
                <a:gridCol w="2999900"/>
                <a:gridCol w="2999900"/>
              </a:tblGrid>
              <a:tr h="2283550">
                <a:tc>
                  <a:txBody>
                    <a:bodyPr/>
                    <a:lstStyle/>
                    <a:p>
                      <a:pPr indent="0" lvl="0" marL="0" rtl="0" algn="ctr">
                        <a:spcBef>
                          <a:spcPts val="0"/>
                        </a:spcBef>
                        <a:spcAft>
                          <a:spcPts val="0"/>
                        </a:spcAft>
                        <a:buNone/>
                      </a:pPr>
                      <a:r>
                        <a:t/>
                      </a:r>
                      <a:endParaRPr sz="3600">
                        <a:solidFill>
                          <a:srgbClr val="595959"/>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2200"/>
                        <a:buFont typeface="Arial"/>
                        <a:buNone/>
                      </a:pPr>
                      <a:r>
                        <a:rPr lang="en" sz="3600">
                          <a:solidFill>
                            <a:schemeClr val="dk2"/>
                          </a:solidFill>
                          <a:latin typeface="Barlow Semi Condensed Medium"/>
                          <a:ea typeface="Barlow Semi Condensed Medium"/>
                          <a:cs typeface="Barlow Semi Condensed Medium"/>
                          <a:sym typeface="Barlow Semi Condensed Medium"/>
                        </a:rPr>
                        <a:t>Mass</a:t>
                      </a:r>
                      <a:endParaRPr sz="36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3600">
                          <a:solidFill>
                            <a:schemeClr val="dk2"/>
                          </a:solidFill>
                          <a:latin typeface="Barlow Semi Condensed Medium"/>
                          <a:ea typeface="Barlow Semi Condensed Medium"/>
                          <a:cs typeface="Barlow Semi Condensed Medium"/>
                          <a:sym typeface="Barlow Semi Condensed Medium"/>
                        </a:rPr>
                        <a:t>(earths)</a:t>
                      </a:r>
                      <a:endParaRPr sz="3600">
                        <a:solidFill>
                          <a:schemeClr val="dk2"/>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2200"/>
                        <a:buFont typeface="Arial"/>
                        <a:buNone/>
                      </a:pPr>
                      <a:r>
                        <a:rPr lang="en" sz="3600">
                          <a:solidFill>
                            <a:schemeClr val="dk2"/>
                          </a:solidFill>
                          <a:latin typeface="Barlow Semi Condensed Medium"/>
                          <a:ea typeface="Barlow Semi Condensed Medium"/>
                          <a:cs typeface="Barlow Semi Condensed Medium"/>
                          <a:sym typeface="Barlow Semi Condensed Medium"/>
                        </a:rPr>
                        <a:t>Diameter</a:t>
                      </a:r>
                      <a:endParaRPr sz="36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3600">
                          <a:solidFill>
                            <a:schemeClr val="dk2"/>
                          </a:solidFill>
                          <a:latin typeface="Barlow Semi Condensed Medium"/>
                          <a:ea typeface="Barlow Semi Condensed Medium"/>
                          <a:cs typeface="Barlow Semi Condensed Medium"/>
                          <a:sym typeface="Barlow Semi Condensed Medium"/>
                        </a:rPr>
                        <a:t>(earths)</a:t>
                      </a:r>
                      <a:endParaRPr sz="3600">
                        <a:solidFill>
                          <a:schemeClr val="dk2"/>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2200"/>
                        <a:buFont typeface="Arial"/>
                        <a:buNone/>
                      </a:pPr>
                      <a:r>
                        <a:rPr lang="en" sz="3600">
                          <a:solidFill>
                            <a:schemeClr val="dk2"/>
                          </a:solidFill>
                          <a:latin typeface="Barlow Semi Condensed Medium"/>
                          <a:ea typeface="Barlow Semi Condensed Medium"/>
                          <a:cs typeface="Barlow Semi Condensed Medium"/>
                          <a:sym typeface="Barlow Semi Condensed Medium"/>
                        </a:rPr>
                        <a:t>Gravity</a:t>
                      </a:r>
                      <a:endParaRPr sz="36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3600">
                          <a:solidFill>
                            <a:schemeClr val="dk2"/>
                          </a:solidFill>
                          <a:latin typeface="Barlow Semi Condensed Medium"/>
                          <a:ea typeface="Barlow Semi Condensed Medium"/>
                          <a:cs typeface="Barlow Semi Condensed Medium"/>
                          <a:sym typeface="Barlow Semi Condensed Medium"/>
                        </a:rPr>
                        <a:t>(earths)</a:t>
                      </a:r>
                      <a:endParaRPr sz="3600">
                        <a:solidFill>
                          <a:schemeClr val="dk2"/>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1245000">
                <a:tc>
                  <a:txBody>
                    <a:bodyPr/>
                    <a:lstStyle/>
                    <a:p>
                      <a:pPr indent="0" lvl="0" marL="0" rtl="0" algn="ct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Mercury</a:t>
                      </a:r>
                      <a:endParaRPr sz="3600">
                        <a:solidFill>
                          <a:schemeClr val="accent1"/>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3600">
                          <a:solidFill>
                            <a:schemeClr val="dk2"/>
                          </a:solidFill>
                          <a:latin typeface="Barlow Semi Condensed"/>
                          <a:ea typeface="Barlow Semi Condensed"/>
                          <a:cs typeface="Barlow Semi Condensed"/>
                          <a:sym typeface="Barlow Semi Condensed"/>
                        </a:rPr>
                        <a:t>0.06</a:t>
                      </a:r>
                      <a:endParaRPr sz="3600">
                        <a:solidFill>
                          <a:schemeClr val="dk2"/>
                        </a:solidFill>
                        <a:latin typeface="Barlow Semi Condensed"/>
                        <a:ea typeface="Barlow Semi Condensed"/>
                        <a:cs typeface="Barlow Semi Condensed"/>
                        <a:sym typeface="Barlow Semi Condensed"/>
                      </a:endParaRPr>
                    </a:p>
                  </a:txBody>
                  <a:tcPr marT="182850" marB="182850" marR="182850" marL="182850"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3600">
                          <a:solidFill>
                            <a:schemeClr val="dk2"/>
                          </a:solidFill>
                          <a:latin typeface="Barlow Semi Condensed"/>
                          <a:ea typeface="Barlow Semi Condensed"/>
                          <a:cs typeface="Barlow Semi Condensed"/>
                          <a:sym typeface="Barlow Semi Condensed"/>
                        </a:rPr>
                        <a:t>0.38</a:t>
                      </a:r>
                      <a:endParaRPr sz="3600">
                        <a:solidFill>
                          <a:schemeClr val="dk2"/>
                        </a:solidFill>
                        <a:latin typeface="Barlow Semi Condensed"/>
                        <a:ea typeface="Barlow Semi Condensed"/>
                        <a:cs typeface="Barlow Semi Condensed"/>
                        <a:sym typeface="Barlow Semi Condensed"/>
                      </a:endParaRPr>
                    </a:p>
                  </a:txBody>
                  <a:tcPr marT="182850" marB="182850" marR="182850" marL="182850"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3600">
                          <a:solidFill>
                            <a:schemeClr val="dk2"/>
                          </a:solidFill>
                          <a:latin typeface="Barlow Semi Condensed"/>
                          <a:ea typeface="Barlow Semi Condensed"/>
                          <a:cs typeface="Barlow Semi Condensed"/>
                          <a:sym typeface="Barlow Semi Condensed"/>
                        </a:rPr>
                        <a:t>0.38</a:t>
                      </a:r>
                      <a:endParaRPr sz="3600">
                        <a:solidFill>
                          <a:schemeClr val="dk2"/>
                        </a:solidFill>
                        <a:latin typeface="Barlow Semi Condensed"/>
                        <a:ea typeface="Barlow Semi Condensed"/>
                        <a:cs typeface="Barlow Semi Condensed"/>
                        <a:sym typeface="Barlow Semi Condensed"/>
                      </a:endParaRPr>
                    </a:p>
                  </a:txBody>
                  <a:tcPr marT="182850" marB="182850" marR="182850" marL="182850"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1245000">
                <a:tc>
                  <a:txBody>
                    <a:bodyPr/>
                    <a:lstStyle/>
                    <a:p>
                      <a:pPr indent="0" lvl="0" marL="0" rtl="0" algn="ct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Mars</a:t>
                      </a:r>
                      <a:endParaRPr sz="3600">
                        <a:solidFill>
                          <a:schemeClr val="accent1"/>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ctr">
                        <a:spcBef>
                          <a:spcPts val="0"/>
                        </a:spcBef>
                        <a:spcAft>
                          <a:spcPts val="0"/>
                        </a:spcAft>
                        <a:buNone/>
                      </a:pPr>
                      <a:r>
                        <a:rPr lang="en" sz="3600">
                          <a:solidFill>
                            <a:schemeClr val="dk2"/>
                          </a:solidFill>
                          <a:latin typeface="Barlow Semi Condensed"/>
                          <a:ea typeface="Barlow Semi Condensed"/>
                          <a:cs typeface="Barlow Semi Condensed"/>
                          <a:sym typeface="Barlow Semi Condensed"/>
                        </a:rPr>
                        <a:t>0.11</a:t>
                      </a:r>
                      <a:endParaRPr sz="3600">
                        <a:solidFill>
                          <a:schemeClr val="dk2"/>
                        </a:solidFill>
                        <a:latin typeface="Barlow Semi Condensed"/>
                        <a:ea typeface="Barlow Semi Condensed"/>
                        <a:cs typeface="Barlow Semi Condensed"/>
                        <a:sym typeface="Barlow Semi Condensed"/>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ctr">
                        <a:spcBef>
                          <a:spcPts val="0"/>
                        </a:spcBef>
                        <a:spcAft>
                          <a:spcPts val="0"/>
                        </a:spcAft>
                        <a:buNone/>
                      </a:pPr>
                      <a:r>
                        <a:rPr lang="en" sz="3600">
                          <a:solidFill>
                            <a:schemeClr val="dk2"/>
                          </a:solidFill>
                          <a:latin typeface="Barlow Semi Condensed"/>
                          <a:ea typeface="Barlow Semi Condensed"/>
                          <a:cs typeface="Barlow Semi Condensed"/>
                          <a:sym typeface="Barlow Semi Condensed"/>
                        </a:rPr>
                        <a:t>0.53</a:t>
                      </a:r>
                      <a:endParaRPr sz="3600">
                        <a:solidFill>
                          <a:schemeClr val="dk2"/>
                        </a:solidFill>
                        <a:latin typeface="Barlow Semi Condensed"/>
                        <a:ea typeface="Barlow Semi Condensed"/>
                        <a:cs typeface="Barlow Semi Condensed"/>
                        <a:sym typeface="Barlow Semi Condensed"/>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ctr">
                        <a:spcBef>
                          <a:spcPts val="0"/>
                        </a:spcBef>
                        <a:spcAft>
                          <a:spcPts val="0"/>
                        </a:spcAft>
                        <a:buNone/>
                      </a:pPr>
                      <a:r>
                        <a:rPr lang="en" sz="3600">
                          <a:solidFill>
                            <a:schemeClr val="dk2"/>
                          </a:solidFill>
                          <a:latin typeface="Barlow Semi Condensed"/>
                          <a:ea typeface="Barlow Semi Condensed"/>
                          <a:cs typeface="Barlow Semi Condensed"/>
                          <a:sym typeface="Barlow Semi Condensed"/>
                        </a:rPr>
                        <a:t>0.38</a:t>
                      </a:r>
                      <a:endParaRPr sz="3600">
                        <a:solidFill>
                          <a:schemeClr val="dk2"/>
                        </a:solidFill>
                        <a:latin typeface="Barlow Semi Condensed"/>
                        <a:ea typeface="Barlow Semi Condensed"/>
                        <a:cs typeface="Barlow Semi Condensed"/>
                        <a:sym typeface="Barlow Semi Condensed"/>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r>
              <a:tr h="1245000">
                <a:tc>
                  <a:txBody>
                    <a:bodyPr/>
                    <a:lstStyle/>
                    <a:p>
                      <a:pPr indent="0" lvl="0" marL="0" rtl="0" algn="ctr">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Saturn</a:t>
                      </a:r>
                      <a:endParaRPr sz="3600">
                        <a:solidFill>
                          <a:schemeClr val="accent1"/>
                        </a:solidFill>
                        <a:latin typeface="Barlow Semi Condensed Medium"/>
                        <a:ea typeface="Barlow Semi Condensed Medium"/>
                        <a:cs typeface="Barlow Semi Condensed Medium"/>
                        <a:sym typeface="Barlow Semi Condensed Medium"/>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3600">
                          <a:solidFill>
                            <a:schemeClr val="dk2"/>
                          </a:solidFill>
                          <a:latin typeface="Barlow Semi Condensed"/>
                          <a:ea typeface="Barlow Semi Condensed"/>
                          <a:cs typeface="Barlow Semi Condensed"/>
                          <a:sym typeface="Barlow Semi Condensed"/>
                        </a:rPr>
                        <a:t>95.2</a:t>
                      </a:r>
                      <a:endParaRPr sz="3600">
                        <a:solidFill>
                          <a:schemeClr val="dk2"/>
                        </a:solidFill>
                        <a:latin typeface="Barlow Semi Condensed"/>
                        <a:ea typeface="Barlow Semi Condensed"/>
                        <a:cs typeface="Barlow Semi Condensed"/>
                        <a:sym typeface="Barlow Semi Condensed"/>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3600">
                          <a:solidFill>
                            <a:schemeClr val="dk2"/>
                          </a:solidFill>
                          <a:latin typeface="Barlow Semi Condensed"/>
                          <a:ea typeface="Barlow Semi Condensed"/>
                          <a:cs typeface="Barlow Semi Condensed"/>
                          <a:sym typeface="Barlow Semi Condensed"/>
                        </a:rPr>
                        <a:t>9.4</a:t>
                      </a:r>
                      <a:endParaRPr sz="3600">
                        <a:solidFill>
                          <a:schemeClr val="dk2"/>
                        </a:solidFill>
                        <a:latin typeface="Barlow Semi Condensed"/>
                        <a:ea typeface="Barlow Semi Condensed"/>
                        <a:cs typeface="Barlow Semi Condensed"/>
                        <a:sym typeface="Barlow Semi Condensed"/>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3600">
                          <a:solidFill>
                            <a:schemeClr val="dk2"/>
                          </a:solidFill>
                          <a:latin typeface="Barlow Semi Condensed"/>
                          <a:ea typeface="Barlow Semi Condensed"/>
                          <a:cs typeface="Barlow Semi Condensed"/>
                          <a:sym typeface="Barlow Semi Condensed"/>
                        </a:rPr>
                        <a:t>1.16</a:t>
                      </a:r>
                      <a:endParaRPr sz="3600">
                        <a:solidFill>
                          <a:schemeClr val="dk2"/>
                        </a:solidFill>
                        <a:latin typeface="Barlow Semi Condensed"/>
                        <a:ea typeface="Barlow Semi Condensed"/>
                        <a:cs typeface="Barlow Semi Condensed"/>
                        <a:sym typeface="Barlow Semi Condensed"/>
                      </a:endParaRPr>
                    </a:p>
                  </a:txBody>
                  <a:tcPr marT="182850" marB="182850" marR="182850" marL="18285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4" name="Shape 3734"/>
        <p:cNvGrpSpPr/>
        <p:nvPr/>
      </p:nvGrpSpPr>
      <p:grpSpPr>
        <a:xfrm>
          <a:off x="0" y="0"/>
          <a:ext cx="0" cy="0"/>
          <a:chOff x="0" y="0"/>
          <a:chExt cx="0" cy="0"/>
        </a:xfrm>
      </p:grpSpPr>
      <p:sp>
        <p:nvSpPr>
          <p:cNvPr id="3735" name="Google Shape;3735;p63"/>
          <p:cNvSpPr txBox="1"/>
          <p:nvPr>
            <p:ph type="title"/>
          </p:nvPr>
        </p:nvSpPr>
        <p:spPr>
          <a:xfrm>
            <a:off x="3667292" y="676650"/>
            <a:ext cx="10953600" cy="122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t>Maybe You Need to Divide the Content</a:t>
            </a:r>
            <a:endParaRPr/>
          </a:p>
          <a:p>
            <a:pPr indent="0" lvl="0" marL="0" rtl="0" algn="ctr">
              <a:spcBef>
                <a:spcPts val="0"/>
              </a:spcBef>
              <a:spcAft>
                <a:spcPts val="0"/>
              </a:spcAft>
              <a:buNone/>
            </a:pPr>
            <a:r>
              <a:t/>
            </a:r>
            <a:endParaRPr/>
          </a:p>
        </p:txBody>
      </p:sp>
      <p:sp>
        <p:nvSpPr>
          <p:cNvPr id="3736" name="Google Shape;3736;p63"/>
          <p:cNvSpPr/>
          <p:nvPr/>
        </p:nvSpPr>
        <p:spPr>
          <a:xfrm>
            <a:off x="9331600" y="2271414"/>
            <a:ext cx="5352000" cy="64446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7" name="Google Shape;3737;p63"/>
          <p:cNvSpPr/>
          <p:nvPr/>
        </p:nvSpPr>
        <p:spPr>
          <a:xfrm>
            <a:off x="9701800" y="2658714"/>
            <a:ext cx="4611600" cy="5670000"/>
          </a:xfrm>
          <a:prstGeom prst="roundRect">
            <a:avLst>
              <a:gd fmla="val 16667" name="adj"/>
            </a:avLst>
          </a:prstGeom>
          <a:solidFill>
            <a:schemeClr val="lt1"/>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8" name="Google Shape;3738;p63"/>
          <p:cNvSpPr/>
          <p:nvPr/>
        </p:nvSpPr>
        <p:spPr>
          <a:xfrm>
            <a:off x="3604450" y="2271414"/>
            <a:ext cx="5352000" cy="64446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9" name="Google Shape;3739;p63"/>
          <p:cNvSpPr/>
          <p:nvPr/>
        </p:nvSpPr>
        <p:spPr>
          <a:xfrm>
            <a:off x="3974650" y="2658714"/>
            <a:ext cx="4611600" cy="5670000"/>
          </a:xfrm>
          <a:prstGeom prst="roundRect">
            <a:avLst>
              <a:gd fmla="val 16667" name="adj"/>
            </a:avLst>
          </a:prstGeom>
          <a:solidFill>
            <a:schemeClr val="lt1"/>
          </a:solidFill>
          <a:ln cap="flat" cmpd="sng" w="9525">
            <a:solidFill>
              <a:srgbClr val="59595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0" name="Google Shape;3740;p63"/>
          <p:cNvSpPr txBox="1"/>
          <p:nvPr>
            <p:ph idx="1" type="subTitle"/>
          </p:nvPr>
        </p:nvSpPr>
        <p:spPr>
          <a:xfrm>
            <a:off x="9912096" y="5065776"/>
            <a:ext cx="4169400" cy="272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741" name="Google Shape;3741;p63"/>
          <p:cNvSpPr txBox="1"/>
          <p:nvPr>
            <p:ph idx="2" type="subTitle"/>
          </p:nvPr>
        </p:nvSpPr>
        <p:spPr>
          <a:xfrm>
            <a:off x="4187952" y="5065776"/>
            <a:ext cx="4169400" cy="272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742" name="Google Shape;3742;p63"/>
          <p:cNvSpPr txBox="1"/>
          <p:nvPr>
            <p:ph idx="3" type="subTitle"/>
          </p:nvPr>
        </p:nvSpPr>
        <p:spPr>
          <a:xfrm>
            <a:off x="9912096" y="4443984"/>
            <a:ext cx="4169400" cy="567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3600"/>
              <a:t>Jupiter</a:t>
            </a:r>
            <a:endParaRPr sz="3600"/>
          </a:p>
        </p:txBody>
      </p:sp>
      <p:sp>
        <p:nvSpPr>
          <p:cNvPr id="3743" name="Google Shape;3743;p63"/>
          <p:cNvSpPr txBox="1"/>
          <p:nvPr>
            <p:ph idx="4" type="subTitle"/>
          </p:nvPr>
        </p:nvSpPr>
        <p:spPr>
          <a:xfrm>
            <a:off x="4187952" y="4407408"/>
            <a:ext cx="4169400" cy="621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3600"/>
              <a:t>Neptune</a:t>
            </a:r>
            <a:endParaRPr sz="3600"/>
          </a:p>
        </p:txBody>
      </p:sp>
      <p:sp>
        <p:nvSpPr>
          <p:cNvPr id="3744" name="Google Shape;3744;p63"/>
          <p:cNvSpPr txBox="1"/>
          <p:nvPr>
            <p:ph idx="5" type="title"/>
          </p:nvPr>
        </p:nvSpPr>
        <p:spPr>
          <a:xfrm>
            <a:off x="5559552" y="3255264"/>
            <a:ext cx="1444800" cy="914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01</a:t>
            </a:r>
            <a:endParaRPr/>
          </a:p>
        </p:txBody>
      </p:sp>
      <p:sp>
        <p:nvSpPr>
          <p:cNvPr id="3745" name="Google Shape;3745;p63"/>
          <p:cNvSpPr txBox="1"/>
          <p:nvPr>
            <p:ph idx="6" type="title"/>
          </p:nvPr>
        </p:nvSpPr>
        <p:spPr>
          <a:xfrm>
            <a:off x="11283696" y="3255264"/>
            <a:ext cx="1444800" cy="914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0" name="Shape 1870"/>
        <p:cNvGrpSpPr/>
        <p:nvPr/>
      </p:nvGrpSpPr>
      <p:grpSpPr>
        <a:xfrm>
          <a:off x="0" y="0"/>
          <a:ext cx="0" cy="0"/>
          <a:chOff x="0" y="0"/>
          <a:chExt cx="0" cy="0"/>
        </a:xfrm>
      </p:grpSpPr>
      <p:cxnSp>
        <p:nvCxnSpPr>
          <p:cNvPr id="1871" name="Google Shape;1871;p37"/>
          <p:cNvCxnSpPr/>
          <p:nvPr/>
        </p:nvCxnSpPr>
        <p:spPr>
          <a:xfrm flipH="1">
            <a:off x="6499150" y="1257600"/>
            <a:ext cx="3345000" cy="252000"/>
          </a:xfrm>
          <a:prstGeom prst="straightConnector1">
            <a:avLst/>
          </a:prstGeom>
          <a:noFill/>
          <a:ln cap="flat" cmpd="sng" w="9525">
            <a:solidFill>
              <a:schemeClr val="dk1"/>
            </a:solidFill>
            <a:prstDash val="solid"/>
            <a:round/>
            <a:headEnd len="med" w="med" type="none"/>
            <a:tailEnd len="med" w="med" type="none"/>
          </a:ln>
        </p:spPr>
      </p:cxnSp>
      <p:grpSp>
        <p:nvGrpSpPr>
          <p:cNvPr id="1872" name="Google Shape;1872;p37"/>
          <p:cNvGrpSpPr/>
          <p:nvPr/>
        </p:nvGrpSpPr>
        <p:grpSpPr>
          <a:xfrm>
            <a:off x="-307980" y="3359638"/>
            <a:ext cx="10687080" cy="8367360"/>
            <a:chOff x="469775" y="238125"/>
            <a:chExt cx="6679425" cy="5229600"/>
          </a:xfrm>
        </p:grpSpPr>
        <p:sp>
          <p:nvSpPr>
            <p:cNvPr id="1873" name="Google Shape;1873;p37"/>
            <p:cNvSpPr/>
            <p:nvPr/>
          </p:nvSpPr>
          <p:spPr>
            <a:xfrm>
              <a:off x="830950" y="238200"/>
              <a:ext cx="6001825" cy="5109175"/>
            </a:xfrm>
            <a:custGeom>
              <a:rect b="b" l="l" r="r" t="t"/>
              <a:pathLst>
                <a:path extrusionOk="0" h="204367" w="240073">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 name="Google Shape;1874;p37"/>
            <p:cNvSpPr/>
            <p:nvPr/>
          </p:nvSpPr>
          <p:spPr>
            <a:xfrm>
              <a:off x="1009000" y="238125"/>
              <a:ext cx="5764775" cy="5102425"/>
            </a:xfrm>
            <a:custGeom>
              <a:rect b="b" l="l" r="r" t="t"/>
              <a:pathLst>
                <a:path extrusionOk="0" h="204097" w="230591">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 name="Google Shape;1875;p37"/>
            <p:cNvSpPr/>
            <p:nvPr/>
          </p:nvSpPr>
          <p:spPr>
            <a:xfrm>
              <a:off x="6155150" y="3211050"/>
              <a:ext cx="888225" cy="2247525"/>
            </a:xfrm>
            <a:custGeom>
              <a:rect b="b" l="l" r="r" t="t"/>
              <a:pathLst>
                <a:path extrusionOk="0" h="89901" w="35529">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 name="Google Shape;1876;p37"/>
            <p:cNvSpPr/>
            <p:nvPr/>
          </p:nvSpPr>
          <p:spPr>
            <a:xfrm>
              <a:off x="2992975" y="2455100"/>
              <a:ext cx="2658575" cy="3012625"/>
            </a:xfrm>
            <a:custGeom>
              <a:rect b="b" l="l" r="r" t="t"/>
              <a:pathLst>
                <a:path extrusionOk="0" h="120505" w="106343">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 name="Google Shape;1877;p37"/>
            <p:cNvSpPr/>
            <p:nvPr/>
          </p:nvSpPr>
          <p:spPr>
            <a:xfrm>
              <a:off x="2992975" y="2709450"/>
              <a:ext cx="2434725" cy="2758275"/>
            </a:xfrm>
            <a:custGeom>
              <a:rect b="b" l="l" r="r" t="t"/>
              <a:pathLst>
                <a:path extrusionOk="0" h="110331" w="97389">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 name="Google Shape;1878;p37"/>
            <p:cNvSpPr/>
            <p:nvPr/>
          </p:nvSpPr>
          <p:spPr>
            <a:xfrm>
              <a:off x="5418525" y="2464250"/>
              <a:ext cx="224875" cy="2994325"/>
            </a:xfrm>
            <a:custGeom>
              <a:rect b="b" l="l" r="r" t="t"/>
              <a:pathLst>
                <a:path extrusionOk="0" h="119773" w="8995">
                  <a:moveTo>
                    <a:pt x="8995" y="1"/>
                  </a:moveTo>
                  <a:lnTo>
                    <a:pt x="1" y="10134"/>
                  </a:lnTo>
                  <a:lnTo>
                    <a:pt x="1" y="119772"/>
                  </a:lnTo>
                  <a:lnTo>
                    <a:pt x="8995" y="119772"/>
                  </a:lnTo>
                  <a:lnTo>
                    <a:pt x="899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 name="Google Shape;1879;p37"/>
            <p:cNvSpPr/>
            <p:nvPr/>
          </p:nvSpPr>
          <p:spPr>
            <a:xfrm>
              <a:off x="5533500" y="4907100"/>
              <a:ext cx="109900" cy="551475"/>
            </a:xfrm>
            <a:custGeom>
              <a:rect b="b" l="l" r="r" t="t"/>
              <a:pathLst>
                <a:path extrusionOk="0" h="22059" w="4396">
                  <a:moveTo>
                    <a:pt x="0" y="1"/>
                  </a:moveTo>
                  <a:lnTo>
                    <a:pt x="0" y="22058"/>
                  </a:lnTo>
                  <a:lnTo>
                    <a:pt x="4396" y="22058"/>
                  </a:lnTo>
                  <a:lnTo>
                    <a:pt x="43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 name="Google Shape;1880;p37"/>
            <p:cNvSpPr/>
            <p:nvPr/>
          </p:nvSpPr>
          <p:spPr>
            <a:xfrm>
              <a:off x="5525350" y="4898950"/>
              <a:ext cx="126200" cy="568775"/>
            </a:xfrm>
            <a:custGeom>
              <a:rect b="b" l="l" r="r" t="t"/>
              <a:pathLst>
                <a:path extrusionOk="0" h="22751" w="5048">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 name="Google Shape;1881;p37"/>
            <p:cNvSpPr/>
            <p:nvPr/>
          </p:nvSpPr>
          <p:spPr>
            <a:xfrm>
              <a:off x="5643375" y="4524550"/>
              <a:ext cx="474150" cy="934025"/>
            </a:xfrm>
            <a:custGeom>
              <a:rect b="b" l="l" r="r" t="t"/>
              <a:pathLst>
                <a:path extrusionOk="0" h="37361" w="18966">
                  <a:moveTo>
                    <a:pt x="18965" y="0"/>
                  </a:moveTo>
                  <a:lnTo>
                    <a:pt x="1" y="15303"/>
                  </a:lnTo>
                  <a:lnTo>
                    <a:pt x="1" y="37360"/>
                  </a:lnTo>
                  <a:lnTo>
                    <a:pt x="18965" y="37360"/>
                  </a:lnTo>
                  <a:lnTo>
                    <a:pt x="1896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 name="Google Shape;1882;p37"/>
            <p:cNvSpPr/>
            <p:nvPr/>
          </p:nvSpPr>
          <p:spPr>
            <a:xfrm>
              <a:off x="5634225" y="4516325"/>
              <a:ext cx="491450" cy="951400"/>
            </a:xfrm>
            <a:custGeom>
              <a:rect b="b" l="l" r="r" t="t"/>
              <a:pathLst>
                <a:path extrusionOk="0" h="38056" w="19658">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 name="Google Shape;1883;p37"/>
            <p:cNvSpPr/>
            <p:nvPr/>
          </p:nvSpPr>
          <p:spPr>
            <a:xfrm>
              <a:off x="1820900" y="4907100"/>
              <a:ext cx="109900" cy="551475"/>
            </a:xfrm>
            <a:custGeom>
              <a:rect b="b" l="l" r="r" t="t"/>
              <a:pathLst>
                <a:path extrusionOk="0" h="22059" w="4396">
                  <a:moveTo>
                    <a:pt x="1" y="1"/>
                  </a:moveTo>
                  <a:lnTo>
                    <a:pt x="1" y="22058"/>
                  </a:lnTo>
                  <a:lnTo>
                    <a:pt x="4396" y="22058"/>
                  </a:lnTo>
                  <a:lnTo>
                    <a:pt x="43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 name="Google Shape;1884;p37"/>
            <p:cNvSpPr/>
            <p:nvPr/>
          </p:nvSpPr>
          <p:spPr>
            <a:xfrm>
              <a:off x="1812775" y="4898950"/>
              <a:ext cx="126175" cy="568775"/>
            </a:xfrm>
            <a:custGeom>
              <a:rect b="b" l="l" r="r" t="t"/>
              <a:pathLst>
                <a:path extrusionOk="0" h="22751" w="5047">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 name="Google Shape;1885;p37"/>
            <p:cNvSpPr/>
            <p:nvPr/>
          </p:nvSpPr>
          <p:spPr>
            <a:xfrm>
              <a:off x="1930800" y="4524550"/>
              <a:ext cx="474125" cy="934025"/>
            </a:xfrm>
            <a:custGeom>
              <a:rect b="b" l="l" r="r" t="t"/>
              <a:pathLst>
                <a:path extrusionOk="0" h="37361" w="18965">
                  <a:moveTo>
                    <a:pt x="18965" y="0"/>
                  </a:moveTo>
                  <a:lnTo>
                    <a:pt x="0" y="15303"/>
                  </a:lnTo>
                  <a:lnTo>
                    <a:pt x="0" y="37360"/>
                  </a:lnTo>
                  <a:lnTo>
                    <a:pt x="18965" y="37360"/>
                  </a:lnTo>
                  <a:lnTo>
                    <a:pt x="1896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 name="Google Shape;1886;p37"/>
            <p:cNvSpPr/>
            <p:nvPr/>
          </p:nvSpPr>
          <p:spPr>
            <a:xfrm>
              <a:off x="1921625" y="4516325"/>
              <a:ext cx="491450" cy="951400"/>
            </a:xfrm>
            <a:custGeom>
              <a:rect b="b" l="l" r="r" t="t"/>
              <a:pathLst>
                <a:path extrusionOk="0" h="38056" w="19658">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 name="Google Shape;1887;p37"/>
            <p:cNvSpPr/>
            <p:nvPr/>
          </p:nvSpPr>
          <p:spPr>
            <a:xfrm>
              <a:off x="1398675" y="4437050"/>
              <a:ext cx="5067825" cy="567750"/>
            </a:xfrm>
            <a:custGeom>
              <a:rect b="b" l="l" r="r" t="t"/>
              <a:pathLst>
                <a:path extrusionOk="0" h="22710" w="202713">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 name="Google Shape;1888;p37"/>
            <p:cNvSpPr/>
            <p:nvPr/>
          </p:nvSpPr>
          <p:spPr>
            <a:xfrm>
              <a:off x="1390525" y="4428500"/>
              <a:ext cx="5084125" cy="584450"/>
            </a:xfrm>
            <a:custGeom>
              <a:rect b="b" l="l" r="r" t="t"/>
              <a:pathLst>
                <a:path extrusionOk="0" h="23378" w="203365">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 name="Google Shape;1889;p37"/>
            <p:cNvSpPr/>
            <p:nvPr/>
          </p:nvSpPr>
          <p:spPr>
            <a:xfrm>
              <a:off x="1400700" y="4437050"/>
              <a:ext cx="5065800" cy="531125"/>
            </a:xfrm>
            <a:custGeom>
              <a:rect b="b" l="l" r="r" t="t"/>
              <a:pathLst>
                <a:path extrusionOk="0" h="21245" w="202632">
                  <a:moveTo>
                    <a:pt x="44157" y="0"/>
                  </a:moveTo>
                  <a:lnTo>
                    <a:pt x="1" y="21244"/>
                  </a:lnTo>
                  <a:lnTo>
                    <a:pt x="174958" y="21244"/>
                  </a:lnTo>
                  <a:lnTo>
                    <a:pt x="20263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 name="Google Shape;1890;p37"/>
            <p:cNvSpPr/>
            <p:nvPr/>
          </p:nvSpPr>
          <p:spPr>
            <a:xfrm>
              <a:off x="1391550" y="4427900"/>
              <a:ext cx="5084100" cy="549425"/>
            </a:xfrm>
            <a:custGeom>
              <a:rect b="b" l="l" r="r" t="t"/>
              <a:pathLst>
                <a:path extrusionOk="0" h="21977" w="203364">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 name="Google Shape;1891;p37"/>
            <p:cNvSpPr/>
            <p:nvPr/>
          </p:nvSpPr>
          <p:spPr>
            <a:xfrm>
              <a:off x="5056325" y="4664950"/>
              <a:ext cx="755975" cy="213700"/>
            </a:xfrm>
            <a:custGeom>
              <a:rect b="b" l="l" r="r" t="t"/>
              <a:pathLst>
                <a:path extrusionOk="0" h="8548" w="30239">
                  <a:moveTo>
                    <a:pt x="10704" y="1"/>
                  </a:moveTo>
                  <a:lnTo>
                    <a:pt x="0" y="8547"/>
                  </a:lnTo>
                  <a:lnTo>
                    <a:pt x="18558" y="8547"/>
                  </a:lnTo>
                  <a:lnTo>
                    <a:pt x="30238"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 name="Google Shape;1892;p37"/>
            <p:cNvSpPr/>
            <p:nvPr/>
          </p:nvSpPr>
          <p:spPr>
            <a:xfrm>
              <a:off x="5047175" y="4656825"/>
              <a:ext cx="774275" cy="230975"/>
            </a:xfrm>
            <a:custGeom>
              <a:rect b="b" l="l" r="r" t="t"/>
              <a:pathLst>
                <a:path extrusionOk="0" h="9239" w="30971">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 name="Google Shape;1893;p37"/>
            <p:cNvSpPr/>
            <p:nvPr/>
          </p:nvSpPr>
          <p:spPr>
            <a:xfrm>
              <a:off x="5774625" y="4437050"/>
              <a:ext cx="691875" cy="567750"/>
            </a:xfrm>
            <a:custGeom>
              <a:rect b="b" l="l" r="r" t="t"/>
              <a:pathLst>
                <a:path extrusionOk="0" h="22710" w="27675">
                  <a:moveTo>
                    <a:pt x="27675" y="0"/>
                  </a:moveTo>
                  <a:lnTo>
                    <a:pt x="1" y="21244"/>
                  </a:lnTo>
                  <a:lnTo>
                    <a:pt x="1" y="22709"/>
                  </a:lnTo>
                  <a:lnTo>
                    <a:pt x="27675" y="1425"/>
                  </a:lnTo>
                  <a:lnTo>
                    <a:pt x="2767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 name="Google Shape;1894;p37"/>
            <p:cNvSpPr/>
            <p:nvPr/>
          </p:nvSpPr>
          <p:spPr>
            <a:xfrm>
              <a:off x="5766475" y="4428250"/>
              <a:ext cx="708175" cy="584775"/>
            </a:xfrm>
            <a:custGeom>
              <a:rect b="b" l="l" r="r" t="t"/>
              <a:pathLst>
                <a:path extrusionOk="0" h="23391" w="28327">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 name="Google Shape;1895;p37"/>
            <p:cNvSpPr/>
            <p:nvPr/>
          </p:nvSpPr>
          <p:spPr>
            <a:xfrm>
              <a:off x="5189600" y="4452300"/>
              <a:ext cx="914700" cy="283675"/>
            </a:xfrm>
            <a:custGeom>
              <a:rect b="b" l="l" r="r" t="t"/>
              <a:pathLst>
                <a:path extrusionOk="0" h="11347" w="36588">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 name="Google Shape;1896;p37"/>
            <p:cNvSpPr/>
            <p:nvPr/>
          </p:nvSpPr>
          <p:spPr>
            <a:xfrm>
              <a:off x="5292375" y="4676900"/>
              <a:ext cx="262500" cy="176300"/>
            </a:xfrm>
            <a:custGeom>
              <a:rect b="b" l="l" r="r" t="t"/>
              <a:pathLst>
                <a:path extrusionOk="0" h="7052" w="1050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 name="Google Shape;1897;p37"/>
            <p:cNvSpPr/>
            <p:nvPr/>
          </p:nvSpPr>
          <p:spPr>
            <a:xfrm>
              <a:off x="5442950" y="4707275"/>
              <a:ext cx="72250" cy="119475"/>
            </a:xfrm>
            <a:custGeom>
              <a:rect b="b" l="l" r="r" t="t"/>
              <a:pathLst>
                <a:path extrusionOk="0" h="4779" w="289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 name="Google Shape;1898;p37"/>
            <p:cNvSpPr/>
            <p:nvPr/>
          </p:nvSpPr>
          <p:spPr>
            <a:xfrm>
              <a:off x="3283975" y="4592725"/>
              <a:ext cx="2022650" cy="316425"/>
            </a:xfrm>
            <a:custGeom>
              <a:rect b="b" l="l" r="r" t="t"/>
              <a:pathLst>
                <a:path extrusionOk="0" h="12657" w="80906">
                  <a:moveTo>
                    <a:pt x="15831" y="0"/>
                  </a:moveTo>
                  <a:lnTo>
                    <a:pt x="0" y="12657"/>
                  </a:lnTo>
                  <a:lnTo>
                    <a:pt x="65075" y="12657"/>
                  </a:lnTo>
                  <a:lnTo>
                    <a:pt x="8090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 name="Google Shape;1899;p37"/>
            <p:cNvSpPr/>
            <p:nvPr/>
          </p:nvSpPr>
          <p:spPr>
            <a:xfrm>
              <a:off x="3274800" y="4584575"/>
              <a:ext cx="2041000" cy="332725"/>
            </a:xfrm>
            <a:custGeom>
              <a:rect b="b" l="l" r="r" t="t"/>
              <a:pathLst>
                <a:path extrusionOk="0" h="13309" w="8164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 name="Google Shape;1900;p37"/>
            <p:cNvSpPr/>
            <p:nvPr/>
          </p:nvSpPr>
          <p:spPr>
            <a:xfrm>
              <a:off x="4902700" y="4584475"/>
              <a:ext cx="413100" cy="352825"/>
            </a:xfrm>
            <a:custGeom>
              <a:rect b="b" l="l" r="r" t="t"/>
              <a:pathLst>
                <a:path extrusionOk="0" h="14113" w="16524">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 name="Google Shape;1901;p37"/>
            <p:cNvSpPr/>
            <p:nvPr/>
          </p:nvSpPr>
          <p:spPr>
            <a:xfrm>
              <a:off x="3283975" y="4909125"/>
              <a:ext cx="1626875" cy="19375"/>
            </a:xfrm>
            <a:custGeom>
              <a:rect b="b" l="l" r="r" t="t"/>
              <a:pathLst>
                <a:path extrusionOk="0" h="775" w="65075">
                  <a:moveTo>
                    <a:pt x="0" y="1"/>
                  </a:moveTo>
                  <a:lnTo>
                    <a:pt x="0" y="774"/>
                  </a:lnTo>
                  <a:lnTo>
                    <a:pt x="65075" y="774"/>
                  </a:lnTo>
                  <a:lnTo>
                    <a:pt x="6507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 name="Google Shape;1902;p37"/>
            <p:cNvSpPr/>
            <p:nvPr/>
          </p:nvSpPr>
          <p:spPr>
            <a:xfrm>
              <a:off x="3274800" y="4899975"/>
              <a:ext cx="1645225" cy="37675"/>
            </a:xfrm>
            <a:custGeom>
              <a:rect b="b" l="l" r="r" t="t"/>
              <a:pathLst>
                <a:path extrusionOk="0" h="1507" w="65809">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 name="Google Shape;1903;p37"/>
            <p:cNvSpPr/>
            <p:nvPr/>
          </p:nvSpPr>
          <p:spPr>
            <a:xfrm>
              <a:off x="3753000" y="4763650"/>
              <a:ext cx="178075" cy="60050"/>
            </a:xfrm>
            <a:custGeom>
              <a:rect b="b" l="l" r="r" t="t"/>
              <a:pathLst>
                <a:path extrusionOk="0" h="2402" w="7123">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 name="Google Shape;1904;p37"/>
            <p:cNvSpPr/>
            <p:nvPr/>
          </p:nvSpPr>
          <p:spPr>
            <a:xfrm>
              <a:off x="38608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 name="Google Shape;1905;p37"/>
            <p:cNvSpPr/>
            <p:nvPr/>
          </p:nvSpPr>
          <p:spPr>
            <a:xfrm>
              <a:off x="36451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 name="Google Shape;1906;p37"/>
            <p:cNvSpPr/>
            <p:nvPr/>
          </p:nvSpPr>
          <p:spPr>
            <a:xfrm>
              <a:off x="3698050" y="4721925"/>
              <a:ext cx="178075" cy="59050"/>
            </a:xfrm>
            <a:custGeom>
              <a:rect b="b" l="l" r="r" t="t"/>
              <a:pathLst>
                <a:path extrusionOk="0" h="2362" w="7123">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 name="Google Shape;1907;p37"/>
            <p:cNvSpPr/>
            <p:nvPr/>
          </p:nvSpPr>
          <p:spPr>
            <a:xfrm>
              <a:off x="38578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 name="Google Shape;1908;p37"/>
            <p:cNvSpPr/>
            <p:nvPr/>
          </p:nvSpPr>
          <p:spPr>
            <a:xfrm>
              <a:off x="3749950" y="4679200"/>
              <a:ext cx="178075" cy="60050"/>
            </a:xfrm>
            <a:custGeom>
              <a:rect b="b" l="l" r="r" t="t"/>
              <a:pathLst>
                <a:path extrusionOk="0" h="2402" w="7123">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 name="Google Shape;1909;p37"/>
            <p:cNvSpPr/>
            <p:nvPr/>
          </p:nvSpPr>
          <p:spPr>
            <a:xfrm>
              <a:off x="39676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 name="Google Shape;1910;p37"/>
            <p:cNvSpPr/>
            <p:nvPr/>
          </p:nvSpPr>
          <p:spPr>
            <a:xfrm>
              <a:off x="45048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 name="Google Shape;1911;p37"/>
            <p:cNvSpPr/>
            <p:nvPr/>
          </p:nvSpPr>
          <p:spPr>
            <a:xfrm>
              <a:off x="3964625"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 name="Google Shape;1912;p37"/>
            <p:cNvSpPr/>
            <p:nvPr/>
          </p:nvSpPr>
          <p:spPr>
            <a:xfrm>
              <a:off x="4075525"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 name="Google Shape;1913;p37"/>
            <p:cNvSpPr/>
            <p:nvPr/>
          </p:nvSpPr>
          <p:spPr>
            <a:xfrm>
              <a:off x="4719550" y="4763650"/>
              <a:ext cx="178075" cy="60050"/>
            </a:xfrm>
            <a:custGeom>
              <a:rect b="b" l="l" r="r" t="t"/>
              <a:pathLst>
                <a:path extrusionOk="0" h="2402" w="7123">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 name="Google Shape;1914;p37"/>
            <p:cNvSpPr/>
            <p:nvPr/>
          </p:nvSpPr>
          <p:spPr>
            <a:xfrm>
              <a:off x="4772450" y="4721925"/>
              <a:ext cx="178075" cy="59050"/>
            </a:xfrm>
            <a:custGeom>
              <a:rect b="b" l="l" r="r" t="t"/>
              <a:pathLst>
                <a:path extrusionOk="0" h="2362" w="7123">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 name="Google Shape;1915;p37"/>
            <p:cNvSpPr/>
            <p:nvPr/>
          </p:nvSpPr>
          <p:spPr>
            <a:xfrm>
              <a:off x="4612725" y="4763650"/>
              <a:ext cx="178075" cy="60050"/>
            </a:xfrm>
            <a:custGeom>
              <a:rect b="b" l="l" r="r" t="t"/>
              <a:pathLst>
                <a:path extrusionOk="0" h="2402" w="7123">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 name="Google Shape;1916;p37"/>
            <p:cNvSpPr/>
            <p:nvPr/>
          </p:nvSpPr>
          <p:spPr>
            <a:xfrm>
              <a:off x="43980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 name="Google Shape;1917;p37"/>
            <p:cNvSpPr/>
            <p:nvPr/>
          </p:nvSpPr>
          <p:spPr>
            <a:xfrm>
              <a:off x="41823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 name="Google Shape;1918;p37"/>
            <p:cNvSpPr/>
            <p:nvPr/>
          </p:nvSpPr>
          <p:spPr>
            <a:xfrm>
              <a:off x="4290200" y="4763650"/>
              <a:ext cx="178075" cy="60050"/>
            </a:xfrm>
            <a:custGeom>
              <a:rect b="b" l="l" r="r" t="t"/>
              <a:pathLst>
                <a:path extrusionOk="0" h="2402" w="7123">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 name="Google Shape;1919;p37"/>
            <p:cNvSpPr/>
            <p:nvPr/>
          </p:nvSpPr>
          <p:spPr>
            <a:xfrm>
              <a:off x="43950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 name="Google Shape;1920;p37"/>
            <p:cNvSpPr/>
            <p:nvPr/>
          </p:nvSpPr>
          <p:spPr>
            <a:xfrm>
              <a:off x="45577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 name="Google Shape;1921;p37"/>
            <p:cNvSpPr/>
            <p:nvPr/>
          </p:nvSpPr>
          <p:spPr>
            <a:xfrm>
              <a:off x="4342100" y="4721925"/>
              <a:ext cx="178075" cy="59050"/>
            </a:xfrm>
            <a:custGeom>
              <a:rect b="b" l="l" r="r" t="t"/>
              <a:pathLst>
                <a:path extrusionOk="0" h="2362" w="7123">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 name="Google Shape;1922;p37"/>
            <p:cNvSpPr/>
            <p:nvPr/>
          </p:nvSpPr>
          <p:spPr>
            <a:xfrm>
              <a:off x="4127400" y="4721925"/>
              <a:ext cx="178075" cy="59050"/>
            </a:xfrm>
            <a:custGeom>
              <a:rect b="b" l="l" r="r" t="t"/>
              <a:pathLst>
                <a:path extrusionOk="0" h="2362" w="7123">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 name="Google Shape;1923;p37"/>
            <p:cNvSpPr/>
            <p:nvPr/>
          </p:nvSpPr>
          <p:spPr>
            <a:xfrm>
              <a:off x="4449925" y="4721925"/>
              <a:ext cx="178075" cy="59050"/>
            </a:xfrm>
            <a:custGeom>
              <a:rect b="b" l="l" r="r" t="t"/>
              <a:pathLst>
                <a:path extrusionOk="0" h="2362" w="7123">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 name="Google Shape;1924;p37"/>
            <p:cNvSpPr/>
            <p:nvPr/>
          </p:nvSpPr>
          <p:spPr>
            <a:xfrm>
              <a:off x="4072475" y="4679200"/>
              <a:ext cx="178075" cy="60050"/>
            </a:xfrm>
            <a:custGeom>
              <a:rect b="b" l="l" r="r" t="t"/>
              <a:pathLst>
                <a:path extrusionOk="0" h="2402" w="7123">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 name="Google Shape;1925;p37"/>
            <p:cNvSpPr/>
            <p:nvPr/>
          </p:nvSpPr>
          <p:spPr>
            <a:xfrm>
              <a:off x="3804900" y="4721925"/>
              <a:ext cx="178050" cy="59050"/>
            </a:xfrm>
            <a:custGeom>
              <a:rect b="b" l="l" r="r" t="t"/>
              <a:pathLst>
                <a:path extrusionOk="0" h="2362" w="7122">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 name="Google Shape;1926;p37"/>
            <p:cNvSpPr/>
            <p:nvPr/>
          </p:nvSpPr>
          <p:spPr>
            <a:xfrm>
              <a:off x="40205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 name="Google Shape;1927;p37"/>
            <p:cNvSpPr/>
            <p:nvPr/>
          </p:nvSpPr>
          <p:spPr>
            <a:xfrm>
              <a:off x="3912725" y="4721925"/>
              <a:ext cx="178075" cy="59050"/>
            </a:xfrm>
            <a:custGeom>
              <a:rect b="b" l="l" r="r" t="t"/>
              <a:pathLst>
                <a:path extrusionOk="0" h="2362" w="7123">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 name="Google Shape;1928;p37"/>
            <p:cNvSpPr/>
            <p:nvPr/>
          </p:nvSpPr>
          <p:spPr>
            <a:xfrm>
              <a:off x="4235250"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 name="Google Shape;1929;p37"/>
            <p:cNvSpPr/>
            <p:nvPr/>
          </p:nvSpPr>
          <p:spPr>
            <a:xfrm>
              <a:off x="4287150"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 name="Google Shape;1930;p37"/>
            <p:cNvSpPr/>
            <p:nvPr/>
          </p:nvSpPr>
          <p:spPr>
            <a:xfrm>
              <a:off x="4824350" y="4679200"/>
              <a:ext cx="178075" cy="60050"/>
            </a:xfrm>
            <a:custGeom>
              <a:rect b="b" l="l" r="r" t="t"/>
              <a:pathLst>
                <a:path extrusionOk="0" h="2402" w="7123">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 name="Google Shape;1931;p37"/>
            <p:cNvSpPr/>
            <p:nvPr/>
          </p:nvSpPr>
          <p:spPr>
            <a:xfrm>
              <a:off x="41803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 name="Google Shape;1932;p37"/>
            <p:cNvSpPr/>
            <p:nvPr/>
          </p:nvSpPr>
          <p:spPr>
            <a:xfrm>
              <a:off x="4609675" y="4679200"/>
              <a:ext cx="178075" cy="60050"/>
            </a:xfrm>
            <a:custGeom>
              <a:rect b="b" l="l" r="r" t="t"/>
              <a:pathLst>
                <a:path extrusionOk="0" h="2402" w="7123">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 name="Google Shape;1933;p37"/>
            <p:cNvSpPr/>
            <p:nvPr/>
          </p:nvSpPr>
          <p:spPr>
            <a:xfrm>
              <a:off x="47175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 name="Google Shape;1934;p37"/>
            <p:cNvSpPr/>
            <p:nvPr/>
          </p:nvSpPr>
          <p:spPr>
            <a:xfrm>
              <a:off x="4664625" y="4721925"/>
              <a:ext cx="178075" cy="59050"/>
            </a:xfrm>
            <a:custGeom>
              <a:rect b="b" l="l" r="r" t="t"/>
              <a:pathLst>
                <a:path extrusionOk="0" h="2362" w="7123">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 name="Google Shape;1935;p37"/>
            <p:cNvSpPr/>
            <p:nvPr/>
          </p:nvSpPr>
          <p:spPr>
            <a:xfrm>
              <a:off x="4501825" y="4679200"/>
              <a:ext cx="178075" cy="60050"/>
            </a:xfrm>
            <a:custGeom>
              <a:rect b="b" l="l" r="r" t="t"/>
              <a:pathLst>
                <a:path extrusionOk="0" h="2402" w="7123">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 name="Google Shape;1936;p37"/>
            <p:cNvSpPr/>
            <p:nvPr/>
          </p:nvSpPr>
          <p:spPr>
            <a:xfrm>
              <a:off x="4238300" y="4806375"/>
              <a:ext cx="178075" cy="59025"/>
            </a:xfrm>
            <a:custGeom>
              <a:rect b="b" l="l" r="r" t="t"/>
              <a:pathLst>
                <a:path extrusionOk="0" h="2361" w="7123">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 name="Google Shape;1937;p37"/>
            <p:cNvSpPr/>
            <p:nvPr/>
          </p:nvSpPr>
          <p:spPr>
            <a:xfrm>
              <a:off x="43451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 name="Google Shape;1938;p37"/>
            <p:cNvSpPr/>
            <p:nvPr/>
          </p:nvSpPr>
          <p:spPr>
            <a:xfrm>
              <a:off x="41304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 name="Google Shape;1939;p37"/>
            <p:cNvSpPr/>
            <p:nvPr/>
          </p:nvSpPr>
          <p:spPr>
            <a:xfrm>
              <a:off x="4453000" y="4806375"/>
              <a:ext cx="178075" cy="59025"/>
            </a:xfrm>
            <a:custGeom>
              <a:rect b="b" l="l" r="r" t="t"/>
              <a:pathLst>
                <a:path extrusionOk="0" h="2361" w="7123">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 name="Google Shape;1940;p37"/>
            <p:cNvSpPr/>
            <p:nvPr/>
          </p:nvSpPr>
          <p:spPr>
            <a:xfrm>
              <a:off x="40226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1" name="Google Shape;1941;p37"/>
            <p:cNvSpPr/>
            <p:nvPr/>
          </p:nvSpPr>
          <p:spPr>
            <a:xfrm>
              <a:off x="3915800" y="4806375"/>
              <a:ext cx="178050" cy="59025"/>
            </a:xfrm>
            <a:custGeom>
              <a:rect b="b" l="l" r="r" t="t"/>
              <a:pathLst>
                <a:path extrusionOk="0" h="2361" w="7122">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2" name="Google Shape;1942;p37"/>
            <p:cNvSpPr/>
            <p:nvPr/>
          </p:nvSpPr>
          <p:spPr>
            <a:xfrm>
              <a:off x="45598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3" name="Google Shape;1943;p37"/>
            <p:cNvSpPr/>
            <p:nvPr/>
          </p:nvSpPr>
          <p:spPr>
            <a:xfrm>
              <a:off x="3700100" y="4806375"/>
              <a:ext cx="179075" cy="59025"/>
            </a:xfrm>
            <a:custGeom>
              <a:rect b="b" l="l" r="r" t="t"/>
              <a:pathLst>
                <a:path extrusionOk="0" h="2361" w="7163">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4" name="Google Shape;1944;p37"/>
            <p:cNvSpPr/>
            <p:nvPr/>
          </p:nvSpPr>
          <p:spPr>
            <a:xfrm>
              <a:off x="38079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5" name="Google Shape;1945;p37"/>
            <p:cNvSpPr/>
            <p:nvPr/>
          </p:nvSpPr>
          <p:spPr>
            <a:xfrm>
              <a:off x="4879300" y="4721925"/>
              <a:ext cx="179075" cy="59050"/>
            </a:xfrm>
            <a:custGeom>
              <a:rect b="b" l="l" r="r" t="t"/>
              <a:pathLst>
                <a:path extrusionOk="0" h="2362" w="7163">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6" name="Google Shape;1946;p37"/>
            <p:cNvSpPr/>
            <p:nvPr/>
          </p:nvSpPr>
          <p:spPr>
            <a:xfrm>
              <a:off x="4984075" y="4637475"/>
              <a:ext cx="178075" cy="59050"/>
            </a:xfrm>
            <a:custGeom>
              <a:rect b="b" l="l" r="r" t="t"/>
              <a:pathLst>
                <a:path extrusionOk="0" h="2362" w="7123">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7" name="Google Shape;1947;p37"/>
            <p:cNvSpPr/>
            <p:nvPr/>
          </p:nvSpPr>
          <p:spPr>
            <a:xfrm>
              <a:off x="4932200" y="4679200"/>
              <a:ext cx="178075" cy="60050"/>
            </a:xfrm>
            <a:custGeom>
              <a:rect b="b" l="l" r="r" t="t"/>
              <a:pathLst>
                <a:path extrusionOk="0" h="2402" w="7123">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8" name="Google Shape;1948;p37"/>
            <p:cNvSpPr/>
            <p:nvPr/>
          </p:nvSpPr>
          <p:spPr>
            <a:xfrm>
              <a:off x="3593275" y="4806375"/>
              <a:ext cx="178075" cy="59025"/>
            </a:xfrm>
            <a:custGeom>
              <a:rect b="b" l="l" r="r" t="t"/>
              <a:pathLst>
                <a:path extrusionOk="0" h="2361" w="7123">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9" name="Google Shape;1949;p37"/>
            <p:cNvSpPr/>
            <p:nvPr/>
          </p:nvSpPr>
          <p:spPr>
            <a:xfrm>
              <a:off x="46676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0" name="Google Shape;1950;p37"/>
            <p:cNvSpPr/>
            <p:nvPr/>
          </p:nvSpPr>
          <p:spPr>
            <a:xfrm>
              <a:off x="4775525" y="4806375"/>
              <a:ext cx="178075" cy="59025"/>
            </a:xfrm>
            <a:custGeom>
              <a:rect b="b" l="l" r="r" t="t"/>
              <a:pathLst>
                <a:path extrusionOk="0" h="2361" w="7123">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1" name="Google Shape;1951;p37"/>
            <p:cNvSpPr/>
            <p:nvPr/>
          </p:nvSpPr>
          <p:spPr>
            <a:xfrm>
              <a:off x="4827400" y="4763650"/>
              <a:ext cx="178075" cy="60050"/>
            </a:xfrm>
            <a:custGeom>
              <a:rect b="b" l="l" r="r" t="t"/>
              <a:pathLst>
                <a:path extrusionOk="0" h="2402" w="7123">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2" name="Google Shape;1952;p37"/>
            <p:cNvSpPr/>
            <p:nvPr/>
          </p:nvSpPr>
          <p:spPr>
            <a:xfrm>
              <a:off x="3590200" y="4721925"/>
              <a:ext cx="178075" cy="59050"/>
            </a:xfrm>
            <a:custGeom>
              <a:rect b="b" l="l" r="r" t="t"/>
              <a:pathLst>
                <a:path extrusionOk="0" h="2362" w="7123">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3" name="Google Shape;1953;p37"/>
            <p:cNvSpPr/>
            <p:nvPr/>
          </p:nvSpPr>
          <p:spPr>
            <a:xfrm>
              <a:off x="43400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4" name="Google Shape;1954;p37"/>
            <p:cNvSpPr/>
            <p:nvPr/>
          </p:nvSpPr>
          <p:spPr>
            <a:xfrm>
              <a:off x="4446875" y="4637475"/>
              <a:ext cx="178075" cy="59050"/>
            </a:xfrm>
            <a:custGeom>
              <a:rect b="b" l="l" r="r" t="t"/>
              <a:pathLst>
                <a:path extrusionOk="0" h="2362" w="7123">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5" name="Google Shape;1955;p37"/>
            <p:cNvSpPr/>
            <p:nvPr/>
          </p:nvSpPr>
          <p:spPr>
            <a:xfrm>
              <a:off x="4232200" y="4637475"/>
              <a:ext cx="178075" cy="59050"/>
            </a:xfrm>
            <a:custGeom>
              <a:rect b="b" l="l" r="r" t="t"/>
              <a:pathLst>
                <a:path extrusionOk="0" h="2362" w="7123">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6" name="Google Shape;1956;p37"/>
            <p:cNvSpPr/>
            <p:nvPr/>
          </p:nvSpPr>
          <p:spPr>
            <a:xfrm>
              <a:off x="45547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7" name="Google Shape;1957;p37"/>
            <p:cNvSpPr/>
            <p:nvPr/>
          </p:nvSpPr>
          <p:spPr>
            <a:xfrm>
              <a:off x="4769400" y="4637475"/>
              <a:ext cx="178075" cy="59050"/>
            </a:xfrm>
            <a:custGeom>
              <a:rect b="b" l="l" r="r" t="t"/>
              <a:pathLst>
                <a:path extrusionOk="0" h="2362" w="7123">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8" name="Google Shape;1958;p37"/>
            <p:cNvSpPr/>
            <p:nvPr/>
          </p:nvSpPr>
          <p:spPr>
            <a:xfrm>
              <a:off x="46615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9" name="Google Shape;1959;p37"/>
            <p:cNvSpPr/>
            <p:nvPr/>
          </p:nvSpPr>
          <p:spPr>
            <a:xfrm>
              <a:off x="41243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0" name="Google Shape;1960;p37"/>
            <p:cNvSpPr/>
            <p:nvPr/>
          </p:nvSpPr>
          <p:spPr>
            <a:xfrm>
              <a:off x="3538325" y="4763650"/>
              <a:ext cx="178075" cy="60050"/>
            </a:xfrm>
            <a:custGeom>
              <a:rect b="b" l="l" r="r" t="t"/>
              <a:pathLst>
                <a:path extrusionOk="0" h="2402" w="7123">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1" name="Google Shape;1961;p37"/>
            <p:cNvSpPr/>
            <p:nvPr/>
          </p:nvSpPr>
          <p:spPr>
            <a:xfrm>
              <a:off x="3642100" y="4679200"/>
              <a:ext cx="179100" cy="60050"/>
            </a:xfrm>
            <a:custGeom>
              <a:rect b="b" l="l" r="r" t="t"/>
              <a:pathLst>
                <a:path extrusionOk="0" h="2402" w="7164">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2" name="Google Shape;1962;p37"/>
            <p:cNvSpPr/>
            <p:nvPr/>
          </p:nvSpPr>
          <p:spPr>
            <a:xfrm>
              <a:off x="48772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3" name="Google Shape;1963;p37"/>
            <p:cNvSpPr/>
            <p:nvPr/>
          </p:nvSpPr>
          <p:spPr>
            <a:xfrm>
              <a:off x="34854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4" name="Google Shape;1964;p37"/>
            <p:cNvSpPr/>
            <p:nvPr/>
          </p:nvSpPr>
          <p:spPr>
            <a:xfrm>
              <a:off x="3695000" y="4637475"/>
              <a:ext cx="178075" cy="59050"/>
            </a:xfrm>
            <a:custGeom>
              <a:rect b="b" l="l" r="r" t="t"/>
              <a:pathLst>
                <a:path extrusionOk="0" h="2362" w="7123">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5" name="Google Shape;1965;p37"/>
            <p:cNvSpPr/>
            <p:nvPr/>
          </p:nvSpPr>
          <p:spPr>
            <a:xfrm>
              <a:off x="3909675" y="4637475"/>
              <a:ext cx="178075" cy="59050"/>
            </a:xfrm>
            <a:custGeom>
              <a:rect b="b" l="l" r="r" t="t"/>
              <a:pathLst>
                <a:path extrusionOk="0" h="2362" w="7123">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6" name="Google Shape;1966;p37"/>
            <p:cNvSpPr/>
            <p:nvPr/>
          </p:nvSpPr>
          <p:spPr>
            <a:xfrm>
              <a:off x="3801825" y="4637475"/>
              <a:ext cx="179100" cy="59050"/>
            </a:xfrm>
            <a:custGeom>
              <a:rect b="b" l="l" r="r" t="t"/>
              <a:pathLst>
                <a:path extrusionOk="0" h="2362" w="7164">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7" name="Google Shape;1967;p37"/>
            <p:cNvSpPr/>
            <p:nvPr/>
          </p:nvSpPr>
          <p:spPr>
            <a:xfrm>
              <a:off x="40175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8" name="Google Shape;1968;p37"/>
            <p:cNvSpPr/>
            <p:nvPr/>
          </p:nvSpPr>
          <p:spPr>
            <a:xfrm>
              <a:off x="4791800" y="4478775"/>
              <a:ext cx="657275" cy="73275"/>
            </a:xfrm>
            <a:custGeom>
              <a:rect b="b" l="l" r="r" t="t"/>
              <a:pathLst>
                <a:path extrusionOk="0" h="2931" w="26291">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9" name="Google Shape;1969;p37"/>
            <p:cNvSpPr/>
            <p:nvPr/>
          </p:nvSpPr>
          <p:spPr>
            <a:xfrm>
              <a:off x="4786700" y="4470625"/>
              <a:ext cx="667450" cy="89550"/>
            </a:xfrm>
            <a:custGeom>
              <a:rect b="b" l="l" r="r" t="t"/>
              <a:pathLst>
                <a:path extrusionOk="0" h="3582" w="26698">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0" name="Google Shape;1970;p37"/>
            <p:cNvSpPr/>
            <p:nvPr/>
          </p:nvSpPr>
          <p:spPr>
            <a:xfrm>
              <a:off x="5097025" y="4128775"/>
              <a:ext cx="102775" cy="392750"/>
            </a:xfrm>
            <a:custGeom>
              <a:rect b="b" l="l" r="r" t="t"/>
              <a:pathLst>
                <a:path extrusionOk="0" h="15710" w="4111">
                  <a:moveTo>
                    <a:pt x="0" y="0"/>
                  </a:moveTo>
                  <a:lnTo>
                    <a:pt x="0" y="15709"/>
                  </a:lnTo>
                  <a:lnTo>
                    <a:pt x="4111" y="15709"/>
                  </a:lnTo>
                  <a:lnTo>
                    <a:pt x="411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1" name="Google Shape;1971;p37"/>
            <p:cNvSpPr/>
            <p:nvPr/>
          </p:nvSpPr>
          <p:spPr>
            <a:xfrm>
              <a:off x="5088875" y="4119600"/>
              <a:ext cx="120075" cy="410050"/>
            </a:xfrm>
            <a:custGeom>
              <a:rect b="b" l="l" r="r" t="t"/>
              <a:pathLst>
                <a:path extrusionOk="0" h="16402" w="4803">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2" name="Google Shape;1972;p37"/>
            <p:cNvSpPr/>
            <p:nvPr/>
          </p:nvSpPr>
          <p:spPr>
            <a:xfrm>
              <a:off x="5080750" y="4128775"/>
              <a:ext cx="135325" cy="284900"/>
            </a:xfrm>
            <a:custGeom>
              <a:rect b="b" l="l" r="r" t="t"/>
              <a:pathLst>
                <a:path extrusionOk="0" h="11396" w="5413">
                  <a:moveTo>
                    <a:pt x="0" y="0"/>
                  </a:moveTo>
                  <a:lnTo>
                    <a:pt x="0" y="11395"/>
                  </a:lnTo>
                  <a:lnTo>
                    <a:pt x="5413" y="11395"/>
                  </a:lnTo>
                  <a:lnTo>
                    <a:pt x="541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3" name="Google Shape;1973;p37"/>
            <p:cNvSpPr/>
            <p:nvPr/>
          </p:nvSpPr>
          <p:spPr>
            <a:xfrm>
              <a:off x="5072600" y="4119600"/>
              <a:ext cx="152650" cy="302200"/>
            </a:xfrm>
            <a:custGeom>
              <a:rect b="b" l="l" r="r" t="t"/>
              <a:pathLst>
                <a:path extrusionOk="0" h="12088" w="6106">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4" name="Google Shape;1974;p37"/>
            <p:cNvSpPr/>
            <p:nvPr/>
          </p:nvSpPr>
          <p:spPr>
            <a:xfrm>
              <a:off x="4319700" y="2821375"/>
              <a:ext cx="1707275" cy="1335900"/>
            </a:xfrm>
            <a:custGeom>
              <a:rect b="b" l="l" r="r" t="t"/>
              <a:pathLst>
                <a:path extrusionOk="0" h="53436" w="68291">
                  <a:moveTo>
                    <a:pt x="1" y="0"/>
                  </a:moveTo>
                  <a:lnTo>
                    <a:pt x="1" y="53436"/>
                  </a:lnTo>
                  <a:lnTo>
                    <a:pt x="68290" y="53436"/>
                  </a:lnTo>
                  <a:lnTo>
                    <a:pt x="6829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5" name="Google Shape;1975;p37"/>
            <p:cNvSpPr/>
            <p:nvPr/>
          </p:nvSpPr>
          <p:spPr>
            <a:xfrm>
              <a:off x="4310550" y="2813225"/>
              <a:ext cx="1724550" cy="1352200"/>
            </a:xfrm>
            <a:custGeom>
              <a:rect b="b" l="l" r="r" t="t"/>
              <a:pathLst>
                <a:path extrusionOk="0" h="54088" w="68982">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6" name="Google Shape;1976;p37"/>
            <p:cNvSpPr/>
            <p:nvPr/>
          </p:nvSpPr>
          <p:spPr>
            <a:xfrm>
              <a:off x="4410250" y="2892600"/>
              <a:ext cx="1525150" cy="1193450"/>
            </a:xfrm>
            <a:custGeom>
              <a:rect b="b" l="l" r="r" t="t"/>
              <a:pathLst>
                <a:path extrusionOk="0" h="47738" w="61006">
                  <a:moveTo>
                    <a:pt x="1" y="0"/>
                  </a:moveTo>
                  <a:lnTo>
                    <a:pt x="1" y="47738"/>
                  </a:lnTo>
                  <a:lnTo>
                    <a:pt x="61006" y="47738"/>
                  </a:lnTo>
                  <a:lnTo>
                    <a:pt x="6100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7" name="Google Shape;1977;p37"/>
            <p:cNvSpPr/>
            <p:nvPr/>
          </p:nvSpPr>
          <p:spPr>
            <a:xfrm>
              <a:off x="440212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8" name="Google Shape;1978;p37"/>
            <p:cNvSpPr/>
            <p:nvPr/>
          </p:nvSpPr>
          <p:spPr>
            <a:xfrm>
              <a:off x="4506925" y="2953625"/>
              <a:ext cx="534150" cy="335775"/>
            </a:xfrm>
            <a:custGeom>
              <a:rect b="b" l="l" r="r" t="t"/>
              <a:pathLst>
                <a:path extrusionOk="0" h="13431" w="21366">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9" name="Google Shape;1979;p37"/>
            <p:cNvSpPr/>
            <p:nvPr/>
          </p:nvSpPr>
          <p:spPr>
            <a:xfrm>
              <a:off x="4506925" y="3313800"/>
              <a:ext cx="534150" cy="334775"/>
            </a:xfrm>
            <a:custGeom>
              <a:rect b="b" l="l" r="r" t="t"/>
              <a:pathLst>
                <a:path extrusionOk="0" h="13391" w="21366">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0" name="Google Shape;1980;p37"/>
            <p:cNvSpPr/>
            <p:nvPr/>
          </p:nvSpPr>
          <p:spPr>
            <a:xfrm>
              <a:off x="4506925" y="3681100"/>
              <a:ext cx="534150" cy="335775"/>
            </a:xfrm>
            <a:custGeom>
              <a:rect b="b" l="l" r="r" t="t"/>
              <a:pathLst>
                <a:path extrusionOk="0" h="13431" w="21366">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1" name="Google Shape;1981;p37"/>
            <p:cNvSpPr/>
            <p:nvPr/>
          </p:nvSpPr>
          <p:spPr>
            <a:xfrm>
              <a:off x="5110250" y="2953625"/>
              <a:ext cx="534175" cy="335775"/>
            </a:xfrm>
            <a:custGeom>
              <a:rect b="b" l="l" r="r" t="t"/>
              <a:pathLst>
                <a:path extrusionOk="0" h="13431" w="21367">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2" name="Google Shape;1982;p37"/>
            <p:cNvSpPr/>
            <p:nvPr/>
          </p:nvSpPr>
          <p:spPr>
            <a:xfrm>
              <a:off x="5110250" y="3321950"/>
              <a:ext cx="534175" cy="335775"/>
            </a:xfrm>
            <a:custGeom>
              <a:rect b="b" l="l" r="r" t="t"/>
              <a:pathLst>
                <a:path extrusionOk="0" h="13431" w="21367">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3" name="Google Shape;1983;p37"/>
            <p:cNvSpPr/>
            <p:nvPr/>
          </p:nvSpPr>
          <p:spPr>
            <a:xfrm>
              <a:off x="3941225" y="2531400"/>
              <a:ext cx="657275" cy="73275"/>
            </a:xfrm>
            <a:custGeom>
              <a:rect b="b" l="l" r="r" t="t"/>
              <a:pathLst>
                <a:path extrusionOk="0" h="2931" w="26291">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4" name="Google Shape;1984;p37"/>
            <p:cNvSpPr/>
            <p:nvPr/>
          </p:nvSpPr>
          <p:spPr>
            <a:xfrm>
              <a:off x="3936125" y="2523250"/>
              <a:ext cx="668475" cy="89575"/>
            </a:xfrm>
            <a:custGeom>
              <a:rect b="b" l="l" r="r" t="t"/>
              <a:pathLst>
                <a:path extrusionOk="0" h="3583" w="26739">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5" name="Google Shape;1985;p37"/>
            <p:cNvSpPr/>
            <p:nvPr/>
          </p:nvSpPr>
          <p:spPr>
            <a:xfrm>
              <a:off x="4246450" y="2181400"/>
              <a:ext cx="103800" cy="392750"/>
            </a:xfrm>
            <a:custGeom>
              <a:rect b="b" l="l" r="r" t="t"/>
              <a:pathLst>
                <a:path extrusionOk="0" h="15710" w="4152">
                  <a:moveTo>
                    <a:pt x="1" y="1"/>
                  </a:moveTo>
                  <a:lnTo>
                    <a:pt x="1" y="15710"/>
                  </a:lnTo>
                  <a:lnTo>
                    <a:pt x="4152" y="15710"/>
                  </a:lnTo>
                  <a:lnTo>
                    <a:pt x="4152" y="1"/>
                  </a:lnTo>
                  <a:close/>
                </a:path>
              </a:pathLst>
            </a:custGeom>
            <a:solidFill>
              <a:schemeClr val="l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6" name="Google Shape;1986;p37"/>
            <p:cNvSpPr/>
            <p:nvPr/>
          </p:nvSpPr>
          <p:spPr>
            <a:xfrm>
              <a:off x="4238300" y="2172250"/>
              <a:ext cx="120100" cy="410050"/>
            </a:xfrm>
            <a:custGeom>
              <a:rect b="b" l="l" r="r" t="t"/>
              <a:pathLst>
                <a:path extrusionOk="0" h="16402" w="4804">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7" name="Google Shape;1987;p37"/>
            <p:cNvSpPr/>
            <p:nvPr/>
          </p:nvSpPr>
          <p:spPr>
            <a:xfrm>
              <a:off x="4230175" y="2181400"/>
              <a:ext cx="136350" cy="284900"/>
            </a:xfrm>
            <a:custGeom>
              <a:rect b="b" l="l" r="r" t="t"/>
              <a:pathLst>
                <a:path extrusionOk="0" h="11396" w="5454">
                  <a:moveTo>
                    <a:pt x="0" y="1"/>
                  </a:moveTo>
                  <a:lnTo>
                    <a:pt x="0" y="11396"/>
                  </a:lnTo>
                  <a:lnTo>
                    <a:pt x="5454" y="11396"/>
                  </a:lnTo>
                  <a:lnTo>
                    <a:pt x="545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8" name="Google Shape;1988;p37"/>
            <p:cNvSpPr/>
            <p:nvPr/>
          </p:nvSpPr>
          <p:spPr>
            <a:xfrm>
              <a:off x="4222025" y="2172250"/>
              <a:ext cx="152650" cy="303225"/>
            </a:xfrm>
            <a:custGeom>
              <a:rect b="b" l="l" r="r" t="t"/>
              <a:pathLst>
                <a:path extrusionOk="0" h="12129" w="6106">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9" name="Google Shape;1989;p37"/>
            <p:cNvSpPr/>
            <p:nvPr/>
          </p:nvSpPr>
          <p:spPr>
            <a:xfrm>
              <a:off x="3469125" y="874000"/>
              <a:ext cx="1707275" cy="1335925"/>
            </a:xfrm>
            <a:custGeom>
              <a:rect b="b" l="l" r="r" t="t"/>
              <a:pathLst>
                <a:path extrusionOk="0" h="53437" w="68291">
                  <a:moveTo>
                    <a:pt x="1" y="1"/>
                  </a:moveTo>
                  <a:lnTo>
                    <a:pt x="1" y="53436"/>
                  </a:lnTo>
                  <a:lnTo>
                    <a:pt x="68291" y="53436"/>
                  </a:lnTo>
                  <a:lnTo>
                    <a:pt x="6829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0" name="Google Shape;1990;p37"/>
            <p:cNvSpPr/>
            <p:nvPr/>
          </p:nvSpPr>
          <p:spPr>
            <a:xfrm>
              <a:off x="3461000" y="865875"/>
              <a:ext cx="1723550" cy="1352175"/>
            </a:xfrm>
            <a:custGeom>
              <a:rect b="b" l="l" r="r" t="t"/>
              <a:pathLst>
                <a:path extrusionOk="0" h="54087" w="68942">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1" name="Google Shape;1991;p37"/>
            <p:cNvSpPr/>
            <p:nvPr/>
          </p:nvSpPr>
          <p:spPr>
            <a:xfrm>
              <a:off x="3560700" y="945225"/>
              <a:ext cx="1524125" cy="1193475"/>
            </a:xfrm>
            <a:custGeom>
              <a:rect b="b" l="l" r="r" t="t"/>
              <a:pathLst>
                <a:path extrusionOk="0" h="47739" w="60965">
                  <a:moveTo>
                    <a:pt x="1" y="1"/>
                  </a:moveTo>
                  <a:lnTo>
                    <a:pt x="1" y="47738"/>
                  </a:lnTo>
                  <a:lnTo>
                    <a:pt x="60965" y="47738"/>
                  </a:lnTo>
                  <a:lnTo>
                    <a:pt x="6096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992" name="Google Shape;1992;p37"/>
            <p:cNvSpPr/>
            <p:nvPr/>
          </p:nvSpPr>
          <p:spPr>
            <a:xfrm>
              <a:off x="3551550" y="937075"/>
              <a:ext cx="1542450" cy="1209750"/>
            </a:xfrm>
            <a:custGeom>
              <a:rect b="b" l="l" r="r" t="t"/>
              <a:pathLst>
                <a:path extrusionOk="0" h="48390" w="61698">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3" name="Google Shape;1993;p37"/>
            <p:cNvSpPr/>
            <p:nvPr/>
          </p:nvSpPr>
          <p:spPr>
            <a:xfrm>
              <a:off x="3671600" y="1070375"/>
              <a:ext cx="637950" cy="293050"/>
            </a:xfrm>
            <a:custGeom>
              <a:rect b="b" l="l" r="r" t="t"/>
              <a:pathLst>
                <a:path extrusionOk="0" h="11722" w="25518">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4" name="Google Shape;1994;p37"/>
            <p:cNvSpPr/>
            <p:nvPr/>
          </p:nvSpPr>
          <p:spPr>
            <a:xfrm>
              <a:off x="3760125" y="1538400"/>
              <a:ext cx="1047975" cy="116000"/>
            </a:xfrm>
            <a:custGeom>
              <a:rect b="b" l="l" r="r" t="t"/>
              <a:pathLst>
                <a:path extrusionOk="0" h="4640" w="41919">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5" name="Google Shape;1995;p37"/>
            <p:cNvSpPr/>
            <p:nvPr/>
          </p:nvSpPr>
          <p:spPr>
            <a:xfrm>
              <a:off x="3760125" y="1639125"/>
              <a:ext cx="1047975" cy="116000"/>
            </a:xfrm>
            <a:custGeom>
              <a:rect b="b" l="l" r="r" t="t"/>
              <a:pathLst>
                <a:path extrusionOk="0" h="4640" w="41919">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6" name="Google Shape;1996;p37"/>
            <p:cNvSpPr/>
            <p:nvPr/>
          </p:nvSpPr>
          <p:spPr>
            <a:xfrm>
              <a:off x="3760125" y="1866000"/>
              <a:ext cx="1047975" cy="115000"/>
            </a:xfrm>
            <a:custGeom>
              <a:rect b="b" l="l" r="r" t="t"/>
              <a:pathLst>
                <a:path extrusionOk="0" h="4600" w="41919">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7" name="Google Shape;1997;p37"/>
            <p:cNvSpPr/>
            <p:nvPr/>
          </p:nvSpPr>
          <p:spPr>
            <a:xfrm>
              <a:off x="3760125" y="1764250"/>
              <a:ext cx="1047975" cy="116025"/>
            </a:xfrm>
            <a:custGeom>
              <a:rect b="b" l="l" r="r" t="t"/>
              <a:pathLst>
                <a:path extrusionOk="0" h="4641" w="41919">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8" name="Google Shape;1998;p37"/>
            <p:cNvSpPr/>
            <p:nvPr/>
          </p:nvSpPr>
          <p:spPr>
            <a:xfrm>
              <a:off x="4825375" y="1479375"/>
              <a:ext cx="96675" cy="97700"/>
            </a:xfrm>
            <a:custGeom>
              <a:rect b="b" l="l" r="r" t="t"/>
              <a:pathLst>
                <a:path extrusionOk="0" h="3908" w="3867">
                  <a:moveTo>
                    <a:pt x="0" y="1"/>
                  </a:moveTo>
                  <a:lnTo>
                    <a:pt x="0" y="3908"/>
                  </a:lnTo>
                  <a:lnTo>
                    <a:pt x="3866" y="3908"/>
                  </a:lnTo>
                  <a:lnTo>
                    <a:pt x="386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9" name="Google Shape;1999;p37"/>
            <p:cNvSpPr/>
            <p:nvPr/>
          </p:nvSpPr>
          <p:spPr>
            <a:xfrm>
              <a:off x="4825375" y="1599425"/>
              <a:ext cx="96675" cy="96700"/>
            </a:xfrm>
            <a:custGeom>
              <a:rect b="b" l="l" r="r" t="t"/>
              <a:pathLst>
                <a:path extrusionOk="0" h="3868" w="3867">
                  <a:moveTo>
                    <a:pt x="0" y="1"/>
                  </a:moveTo>
                  <a:lnTo>
                    <a:pt x="0" y="3867"/>
                  </a:lnTo>
                  <a:lnTo>
                    <a:pt x="3866" y="3867"/>
                  </a:lnTo>
                  <a:lnTo>
                    <a:pt x="386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0" name="Google Shape;2000;p37"/>
            <p:cNvSpPr/>
            <p:nvPr/>
          </p:nvSpPr>
          <p:spPr>
            <a:xfrm>
              <a:off x="4825375" y="1804950"/>
              <a:ext cx="96675" cy="96675"/>
            </a:xfrm>
            <a:custGeom>
              <a:rect b="b" l="l" r="r" t="t"/>
              <a:pathLst>
                <a:path extrusionOk="0" h="3867" w="3867">
                  <a:moveTo>
                    <a:pt x="0" y="1"/>
                  </a:moveTo>
                  <a:lnTo>
                    <a:pt x="0" y="3867"/>
                  </a:lnTo>
                  <a:lnTo>
                    <a:pt x="3866" y="3867"/>
                  </a:lnTo>
                  <a:lnTo>
                    <a:pt x="386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1" name="Google Shape;2001;p37"/>
            <p:cNvSpPr/>
            <p:nvPr/>
          </p:nvSpPr>
          <p:spPr>
            <a:xfrm>
              <a:off x="4825375" y="1924000"/>
              <a:ext cx="96675" cy="97700"/>
            </a:xfrm>
            <a:custGeom>
              <a:rect b="b" l="l" r="r" t="t"/>
              <a:pathLst>
                <a:path extrusionOk="0" h="3908" w="3867">
                  <a:moveTo>
                    <a:pt x="0" y="0"/>
                  </a:moveTo>
                  <a:lnTo>
                    <a:pt x="0" y="3907"/>
                  </a:lnTo>
                  <a:lnTo>
                    <a:pt x="3866" y="3907"/>
                  </a:lnTo>
                  <a:lnTo>
                    <a:pt x="386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2" name="Google Shape;2002;p37"/>
            <p:cNvSpPr/>
            <p:nvPr/>
          </p:nvSpPr>
          <p:spPr>
            <a:xfrm>
              <a:off x="3644125" y="1479375"/>
              <a:ext cx="96700" cy="97700"/>
            </a:xfrm>
            <a:custGeom>
              <a:rect b="b" l="l" r="r" t="t"/>
              <a:pathLst>
                <a:path extrusionOk="0" h="3908" w="3868">
                  <a:moveTo>
                    <a:pt x="1" y="1"/>
                  </a:moveTo>
                  <a:lnTo>
                    <a:pt x="1" y="3908"/>
                  </a:lnTo>
                  <a:lnTo>
                    <a:pt x="3867" y="3908"/>
                  </a:lnTo>
                  <a:lnTo>
                    <a:pt x="386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3" name="Google Shape;2003;p37"/>
            <p:cNvSpPr/>
            <p:nvPr/>
          </p:nvSpPr>
          <p:spPr>
            <a:xfrm>
              <a:off x="3644125" y="1599425"/>
              <a:ext cx="96700" cy="96700"/>
            </a:xfrm>
            <a:custGeom>
              <a:rect b="b" l="l" r="r" t="t"/>
              <a:pathLst>
                <a:path extrusionOk="0" h="3868" w="3868">
                  <a:moveTo>
                    <a:pt x="1" y="1"/>
                  </a:moveTo>
                  <a:lnTo>
                    <a:pt x="1" y="3867"/>
                  </a:lnTo>
                  <a:lnTo>
                    <a:pt x="3867" y="3867"/>
                  </a:lnTo>
                  <a:lnTo>
                    <a:pt x="386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4" name="Google Shape;2004;p37"/>
            <p:cNvSpPr/>
            <p:nvPr/>
          </p:nvSpPr>
          <p:spPr>
            <a:xfrm>
              <a:off x="3644125" y="1804950"/>
              <a:ext cx="96700" cy="96675"/>
            </a:xfrm>
            <a:custGeom>
              <a:rect b="b" l="l" r="r" t="t"/>
              <a:pathLst>
                <a:path extrusionOk="0" h="3867" w="3868">
                  <a:moveTo>
                    <a:pt x="1" y="1"/>
                  </a:moveTo>
                  <a:lnTo>
                    <a:pt x="1" y="3867"/>
                  </a:lnTo>
                  <a:lnTo>
                    <a:pt x="3867" y="3867"/>
                  </a:lnTo>
                  <a:lnTo>
                    <a:pt x="386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5" name="Google Shape;2005;p37"/>
            <p:cNvSpPr/>
            <p:nvPr/>
          </p:nvSpPr>
          <p:spPr>
            <a:xfrm>
              <a:off x="3644125" y="1924000"/>
              <a:ext cx="96700" cy="97700"/>
            </a:xfrm>
            <a:custGeom>
              <a:rect b="b" l="l" r="r" t="t"/>
              <a:pathLst>
                <a:path extrusionOk="0" h="3908" w="3868">
                  <a:moveTo>
                    <a:pt x="1" y="0"/>
                  </a:moveTo>
                  <a:lnTo>
                    <a:pt x="1" y="3907"/>
                  </a:lnTo>
                  <a:lnTo>
                    <a:pt x="3867" y="3907"/>
                  </a:lnTo>
                  <a:lnTo>
                    <a:pt x="3867"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6" name="Google Shape;2006;p37"/>
            <p:cNvSpPr/>
            <p:nvPr/>
          </p:nvSpPr>
          <p:spPr>
            <a:xfrm>
              <a:off x="4389900" y="1053075"/>
              <a:ext cx="534175" cy="335775"/>
            </a:xfrm>
            <a:custGeom>
              <a:rect b="b" l="l" r="r" t="t"/>
              <a:pathLst>
                <a:path extrusionOk="0" h="13431" w="21367">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7" name="Google Shape;2007;p37"/>
            <p:cNvSpPr/>
            <p:nvPr/>
          </p:nvSpPr>
          <p:spPr>
            <a:xfrm>
              <a:off x="2792550" y="4478775"/>
              <a:ext cx="657275" cy="73275"/>
            </a:xfrm>
            <a:custGeom>
              <a:rect b="b" l="l" r="r" t="t"/>
              <a:pathLst>
                <a:path extrusionOk="0" h="2931" w="26291">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8" name="Google Shape;2008;p37"/>
            <p:cNvSpPr/>
            <p:nvPr/>
          </p:nvSpPr>
          <p:spPr>
            <a:xfrm>
              <a:off x="2787450" y="4470625"/>
              <a:ext cx="667475" cy="89550"/>
            </a:xfrm>
            <a:custGeom>
              <a:rect b="b" l="l" r="r" t="t"/>
              <a:pathLst>
                <a:path extrusionOk="0" h="3582" w="26699">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9" name="Google Shape;2009;p37"/>
            <p:cNvSpPr/>
            <p:nvPr/>
          </p:nvSpPr>
          <p:spPr>
            <a:xfrm>
              <a:off x="3097775" y="4128775"/>
              <a:ext cx="102775" cy="392750"/>
            </a:xfrm>
            <a:custGeom>
              <a:rect b="b" l="l" r="r" t="t"/>
              <a:pathLst>
                <a:path extrusionOk="0" h="15710" w="4111">
                  <a:moveTo>
                    <a:pt x="1" y="0"/>
                  </a:moveTo>
                  <a:lnTo>
                    <a:pt x="1" y="15709"/>
                  </a:lnTo>
                  <a:lnTo>
                    <a:pt x="4111" y="15709"/>
                  </a:lnTo>
                  <a:lnTo>
                    <a:pt x="411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0" name="Google Shape;2010;p37"/>
            <p:cNvSpPr/>
            <p:nvPr/>
          </p:nvSpPr>
          <p:spPr>
            <a:xfrm>
              <a:off x="3089625" y="4119600"/>
              <a:ext cx="120100" cy="410050"/>
            </a:xfrm>
            <a:custGeom>
              <a:rect b="b" l="l" r="r" t="t"/>
              <a:pathLst>
                <a:path extrusionOk="0" h="16402" w="4804">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1" name="Google Shape;2011;p37"/>
            <p:cNvSpPr/>
            <p:nvPr/>
          </p:nvSpPr>
          <p:spPr>
            <a:xfrm>
              <a:off x="3081500" y="4128775"/>
              <a:ext cx="135350" cy="284900"/>
            </a:xfrm>
            <a:custGeom>
              <a:rect b="b" l="l" r="r" t="t"/>
              <a:pathLst>
                <a:path extrusionOk="0" h="11396" w="5414">
                  <a:moveTo>
                    <a:pt x="0" y="0"/>
                  </a:moveTo>
                  <a:lnTo>
                    <a:pt x="0" y="11395"/>
                  </a:lnTo>
                  <a:lnTo>
                    <a:pt x="5413" y="11395"/>
                  </a:lnTo>
                  <a:lnTo>
                    <a:pt x="5413"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2" name="Google Shape;2012;p37"/>
            <p:cNvSpPr/>
            <p:nvPr/>
          </p:nvSpPr>
          <p:spPr>
            <a:xfrm>
              <a:off x="3073350" y="4119600"/>
              <a:ext cx="152650" cy="302200"/>
            </a:xfrm>
            <a:custGeom>
              <a:rect b="b" l="l" r="r" t="t"/>
              <a:pathLst>
                <a:path extrusionOk="0" h="12088" w="6106">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3" name="Google Shape;2013;p37"/>
            <p:cNvSpPr/>
            <p:nvPr/>
          </p:nvSpPr>
          <p:spPr>
            <a:xfrm>
              <a:off x="2320450" y="2821375"/>
              <a:ext cx="1707275" cy="1335900"/>
            </a:xfrm>
            <a:custGeom>
              <a:rect b="b" l="l" r="r" t="t"/>
              <a:pathLst>
                <a:path extrusionOk="0" h="53436" w="68291">
                  <a:moveTo>
                    <a:pt x="1" y="0"/>
                  </a:moveTo>
                  <a:lnTo>
                    <a:pt x="1" y="53436"/>
                  </a:lnTo>
                  <a:lnTo>
                    <a:pt x="68291" y="53436"/>
                  </a:lnTo>
                  <a:lnTo>
                    <a:pt x="6829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4" name="Google Shape;2014;p37"/>
            <p:cNvSpPr/>
            <p:nvPr/>
          </p:nvSpPr>
          <p:spPr>
            <a:xfrm>
              <a:off x="2311300" y="2813225"/>
              <a:ext cx="1724575" cy="1352200"/>
            </a:xfrm>
            <a:custGeom>
              <a:rect b="b" l="l" r="r" t="t"/>
              <a:pathLst>
                <a:path extrusionOk="0" h="54088" w="68983">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5" name="Google Shape;2015;p37"/>
            <p:cNvSpPr/>
            <p:nvPr/>
          </p:nvSpPr>
          <p:spPr>
            <a:xfrm>
              <a:off x="2411025" y="2892600"/>
              <a:ext cx="1525125" cy="1193450"/>
            </a:xfrm>
            <a:custGeom>
              <a:rect b="b" l="l" r="r" t="t"/>
              <a:pathLst>
                <a:path extrusionOk="0" h="47738" w="61005">
                  <a:moveTo>
                    <a:pt x="0" y="0"/>
                  </a:moveTo>
                  <a:lnTo>
                    <a:pt x="0" y="47738"/>
                  </a:lnTo>
                  <a:lnTo>
                    <a:pt x="61005" y="47738"/>
                  </a:lnTo>
                  <a:lnTo>
                    <a:pt x="6100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6" name="Google Shape;2016;p37"/>
            <p:cNvSpPr/>
            <p:nvPr/>
          </p:nvSpPr>
          <p:spPr>
            <a:xfrm>
              <a:off x="240287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7" name="Google Shape;2017;p37"/>
            <p:cNvSpPr/>
            <p:nvPr/>
          </p:nvSpPr>
          <p:spPr>
            <a:xfrm>
              <a:off x="2700975" y="2953625"/>
              <a:ext cx="534175" cy="335775"/>
            </a:xfrm>
            <a:custGeom>
              <a:rect b="b" l="l" r="r" t="t"/>
              <a:pathLst>
                <a:path extrusionOk="0" h="13431" w="21367">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8" name="Google Shape;2018;p37"/>
            <p:cNvSpPr/>
            <p:nvPr/>
          </p:nvSpPr>
          <p:spPr>
            <a:xfrm>
              <a:off x="2700975" y="3313800"/>
              <a:ext cx="534175" cy="334775"/>
            </a:xfrm>
            <a:custGeom>
              <a:rect b="b" l="l" r="r" t="t"/>
              <a:pathLst>
                <a:path extrusionOk="0" h="13391" w="21367">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9" name="Google Shape;2019;p37"/>
            <p:cNvSpPr/>
            <p:nvPr/>
          </p:nvSpPr>
          <p:spPr>
            <a:xfrm>
              <a:off x="2700975" y="3681100"/>
              <a:ext cx="534175" cy="335775"/>
            </a:xfrm>
            <a:custGeom>
              <a:rect b="b" l="l" r="r" t="t"/>
              <a:pathLst>
                <a:path extrusionOk="0" h="13431" w="21367">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0" name="Google Shape;2020;p37"/>
            <p:cNvSpPr/>
            <p:nvPr/>
          </p:nvSpPr>
          <p:spPr>
            <a:xfrm>
              <a:off x="2692850" y="3672950"/>
              <a:ext cx="551450" cy="352075"/>
            </a:xfrm>
            <a:custGeom>
              <a:rect b="b" l="l" r="r" t="t"/>
              <a:pathLst>
                <a:path extrusionOk="0" h="14083" w="22058">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1" name="Google Shape;2021;p37"/>
            <p:cNvSpPr/>
            <p:nvPr/>
          </p:nvSpPr>
          <p:spPr>
            <a:xfrm>
              <a:off x="3304325" y="2953625"/>
              <a:ext cx="534175" cy="335775"/>
            </a:xfrm>
            <a:custGeom>
              <a:rect b="b" l="l" r="r" t="t"/>
              <a:pathLst>
                <a:path extrusionOk="0" h="13431" w="21367">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2" name="Google Shape;2022;p37"/>
            <p:cNvSpPr/>
            <p:nvPr/>
          </p:nvSpPr>
          <p:spPr>
            <a:xfrm>
              <a:off x="3304325" y="3321950"/>
              <a:ext cx="534175" cy="335775"/>
            </a:xfrm>
            <a:custGeom>
              <a:rect b="b" l="l" r="r" t="t"/>
              <a:pathLst>
                <a:path extrusionOk="0" h="13431" w="21367">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3" name="Google Shape;2023;p37"/>
            <p:cNvSpPr/>
            <p:nvPr/>
          </p:nvSpPr>
          <p:spPr>
            <a:xfrm>
              <a:off x="3173075" y="2324875"/>
              <a:ext cx="135325" cy="249275"/>
            </a:xfrm>
            <a:custGeom>
              <a:rect b="b" l="l" r="r" t="t"/>
              <a:pathLst>
                <a:path extrusionOk="0" h="9971" w="5413">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4" name="Google Shape;2024;p37"/>
            <p:cNvSpPr/>
            <p:nvPr/>
          </p:nvSpPr>
          <p:spPr>
            <a:xfrm>
              <a:off x="2390675" y="1910275"/>
              <a:ext cx="866850" cy="1118675"/>
            </a:xfrm>
            <a:custGeom>
              <a:rect b="b" l="l" r="r" t="t"/>
              <a:pathLst>
                <a:path extrusionOk="0" h="44747" w="34674">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5" name="Google Shape;2025;p37"/>
            <p:cNvSpPr/>
            <p:nvPr/>
          </p:nvSpPr>
          <p:spPr>
            <a:xfrm>
              <a:off x="2431350" y="1943325"/>
              <a:ext cx="633900" cy="998125"/>
            </a:xfrm>
            <a:custGeom>
              <a:rect b="b" l="l" r="r" t="t"/>
              <a:pathLst>
                <a:path extrusionOk="0" h="39925" w="25356">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6" name="Google Shape;2026;p37"/>
            <p:cNvSpPr/>
            <p:nvPr/>
          </p:nvSpPr>
          <p:spPr>
            <a:xfrm>
              <a:off x="2939050" y="2055250"/>
              <a:ext cx="304250" cy="177050"/>
            </a:xfrm>
            <a:custGeom>
              <a:rect b="b" l="l" r="r" t="t"/>
              <a:pathLst>
                <a:path extrusionOk="0" h="7082" w="1217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7" name="Google Shape;2027;p37"/>
            <p:cNvSpPr/>
            <p:nvPr/>
          </p:nvSpPr>
          <p:spPr>
            <a:xfrm>
              <a:off x="2382525" y="1901600"/>
              <a:ext cx="878075" cy="1136150"/>
            </a:xfrm>
            <a:custGeom>
              <a:rect b="b" l="l" r="r" t="t"/>
              <a:pathLst>
                <a:path extrusionOk="0" h="45446" w="35123">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8" name="Google Shape;2028;p37"/>
            <p:cNvSpPr/>
            <p:nvPr/>
          </p:nvSpPr>
          <p:spPr>
            <a:xfrm>
              <a:off x="2417125" y="1742250"/>
              <a:ext cx="1039825" cy="903125"/>
            </a:xfrm>
            <a:custGeom>
              <a:rect b="b" l="l" r="r" t="t"/>
              <a:pathLst>
                <a:path extrusionOk="0" h="36125" w="41593">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9" name="Google Shape;2029;p37"/>
            <p:cNvSpPr/>
            <p:nvPr/>
          </p:nvSpPr>
          <p:spPr>
            <a:xfrm>
              <a:off x="2435425" y="1733725"/>
              <a:ext cx="997100" cy="919800"/>
            </a:xfrm>
            <a:custGeom>
              <a:rect b="b" l="l" r="r" t="t"/>
              <a:pathLst>
                <a:path extrusionOk="0" h="36792" w="39884">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0" name="Google Shape;2030;p37"/>
            <p:cNvSpPr/>
            <p:nvPr/>
          </p:nvSpPr>
          <p:spPr>
            <a:xfrm>
              <a:off x="2586000" y="2406000"/>
              <a:ext cx="59050" cy="52500"/>
            </a:xfrm>
            <a:custGeom>
              <a:rect b="b" l="l" r="r" t="t"/>
              <a:pathLst>
                <a:path extrusionOk="0" h="2100" w="2362">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1" name="Google Shape;2031;p37"/>
            <p:cNvSpPr/>
            <p:nvPr/>
          </p:nvSpPr>
          <p:spPr>
            <a:xfrm>
              <a:off x="2671475" y="1981950"/>
              <a:ext cx="727475" cy="348225"/>
            </a:xfrm>
            <a:custGeom>
              <a:rect b="b" l="l" r="r" t="t"/>
              <a:pathLst>
                <a:path extrusionOk="0" h="13929" w="29099">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2" name="Google Shape;2032;p37"/>
            <p:cNvSpPr/>
            <p:nvPr/>
          </p:nvSpPr>
          <p:spPr>
            <a:xfrm>
              <a:off x="2657225" y="2145625"/>
              <a:ext cx="358175" cy="400300"/>
            </a:xfrm>
            <a:custGeom>
              <a:rect b="b" l="l" r="r" t="t"/>
              <a:pathLst>
                <a:path extrusionOk="0" h="16012" w="14327">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3" name="Google Shape;2033;p37"/>
            <p:cNvSpPr/>
            <p:nvPr/>
          </p:nvSpPr>
          <p:spPr>
            <a:xfrm>
              <a:off x="2814925" y="2364375"/>
              <a:ext cx="487375" cy="66325"/>
            </a:xfrm>
            <a:custGeom>
              <a:rect b="b" l="l" r="r" t="t"/>
              <a:pathLst>
                <a:path extrusionOk="0" h="2653" w="19495">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4" name="Google Shape;2034;p37"/>
            <p:cNvSpPr/>
            <p:nvPr/>
          </p:nvSpPr>
          <p:spPr>
            <a:xfrm>
              <a:off x="2735575" y="2281825"/>
              <a:ext cx="160775" cy="314125"/>
            </a:xfrm>
            <a:custGeom>
              <a:rect b="b" l="l" r="r" t="t"/>
              <a:pathLst>
                <a:path extrusionOk="0" h="12565" w="6431">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5" name="Google Shape;2035;p37"/>
            <p:cNvSpPr/>
            <p:nvPr/>
          </p:nvSpPr>
          <p:spPr>
            <a:xfrm>
              <a:off x="2734550" y="2272975"/>
              <a:ext cx="163825" cy="331700"/>
            </a:xfrm>
            <a:custGeom>
              <a:rect b="b" l="l" r="r" t="t"/>
              <a:pathLst>
                <a:path extrusionOk="0" h="13268" w="6553">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6" name="Google Shape;2036;p37"/>
            <p:cNvSpPr/>
            <p:nvPr/>
          </p:nvSpPr>
          <p:spPr>
            <a:xfrm>
              <a:off x="1585875" y="4992575"/>
              <a:ext cx="2500875" cy="466000"/>
            </a:xfrm>
            <a:custGeom>
              <a:rect b="b" l="l" r="r" t="t"/>
              <a:pathLst>
                <a:path extrusionOk="0" h="18640" w="100035">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7" name="Google Shape;2037;p37"/>
            <p:cNvSpPr/>
            <p:nvPr/>
          </p:nvSpPr>
          <p:spPr>
            <a:xfrm>
              <a:off x="1577750" y="4984425"/>
              <a:ext cx="2518150" cy="483300"/>
            </a:xfrm>
            <a:custGeom>
              <a:rect b="b" l="l" r="r" t="t"/>
              <a:pathLst>
                <a:path extrusionOk="0" h="19332" w="100726">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8" name="Google Shape;2038;p37"/>
            <p:cNvSpPr/>
            <p:nvPr/>
          </p:nvSpPr>
          <p:spPr>
            <a:xfrm>
              <a:off x="1598100" y="2881400"/>
              <a:ext cx="1406100" cy="2341600"/>
            </a:xfrm>
            <a:custGeom>
              <a:rect b="b" l="l" r="r" t="t"/>
              <a:pathLst>
                <a:path extrusionOk="0" h="93664" w="56244">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9" name="Google Shape;2039;p37"/>
            <p:cNvSpPr/>
            <p:nvPr/>
          </p:nvSpPr>
          <p:spPr>
            <a:xfrm>
              <a:off x="1631675" y="2921075"/>
              <a:ext cx="1264675" cy="2293325"/>
            </a:xfrm>
            <a:custGeom>
              <a:rect b="b" l="l" r="r" t="t"/>
              <a:pathLst>
                <a:path extrusionOk="0" h="91733" w="50587">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0" name="Google Shape;2040;p37"/>
            <p:cNvSpPr/>
            <p:nvPr/>
          </p:nvSpPr>
          <p:spPr>
            <a:xfrm>
              <a:off x="2061025" y="3553925"/>
              <a:ext cx="189250" cy="494225"/>
            </a:xfrm>
            <a:custGeom>
              <a:rect b="b" l="l" r="r" t="t"/>
              <a:pathLst>
                <a:path extrusionOk="0" h="19769" w="757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1" name="Google Shape;2041;p37"/>
            <p:cNvSpPr/>
            <p:nvPr/>
          </p:nvSpPr>
          <p:spPr>
            <a:xfrm>
              <a:off x="2482225" y="4041475"/>
              <a:ext cx="199450" cy="202600"/>
            </a:xfrm>
            <a:custGeom>
              <a:rect b="b" l="l" r="r" t="t"/>
              <a:pathLst>
                <a:path extrusionOk="0" h="8104" w="7978">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2" name="Google Shape;2042;p37"/>
            <p:cNvSpPr/>
            <p:nvPr/>
          </p:nvSpPr>
          <p:spPr>
            <a:xfrm>
              <a:off x="2361150" y="4252250"/>
              <a:ext cx="335775" cy="50525"/>
            </a:xfrm>
            <a:custGeom>
              <a:rect b="b" l="l" r="r" t="t"/>
              <a:pathLst>
                <a:path extrusionOk="0" h="2021" w="13431">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3" name="Google Shape;2043;p37"/>
            <p:cNvSpPr/>
            <p:nvPr/>
          </p:nvSpPr>
          <p:spPr>
            <a:xfrm>
              <a:off x="2311300" y="4874800"/>
              <a:ext cx="481275" cy="353625"/>
            </a:xfrm>
            <a:custGeom>
              <a:rect b="b" l="l" r="r" t="t"/>
              <a:pathLst>
                <a:path extrusionOk="0" h="14145" w="19251">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4" name="Google Shape;2044;p37"/>
            <p:cNvSpPr/>
            <p:nvPr/>
          </p:nvSpPr>
          <p:spPr>
            <a:xfrm>
              <a:off x="1614375" y="2872825"/>
              <a:ext cx="1385750" cy="2358850"/>
            </a:xfrm>
            <a:custGeom>
              <a:rect b="b" l="l" r="r" t="t"/>
              <a:pathLst>
                <a:path extrusionOk="0" h="94354" w="5543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5" name="Google Shape;2045;p37"/>
            <p:cNvSpPr/>
            <p:nvPr/>
          </p:nvSpPr>
          <p:spPr>
            <a:xfrm>
              <a:off x="2237025" y="2767550"/>
              <a:ext cx="724450" cy="471000"/>
            </a:xfrm>
            <a:custGeom>
              <a:rect b="b" l="l" r="r" t="t"/>
              <a:pathLst>
                <a:path extrusionOk="0" h="18840" w="28978">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6" name="Google Shape;2046;p37"/>
            <p:cNvSpPr/>
            <p:nvPr/>
          </p:nvSpPr>
          <p:spPr>
            <a:xfrm>
              <a:off x="2237025" y="2767450"/>
              <a:ext cx="532150" cy="315425"/>
            </a:xfrm>
            <a:custGeom>
              <a:rect b="b" l="l" r="r" t="t"/>
              <a:pathLst>
                <a:path extrusionOk="0" h="12617" w="21286">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7" name="Google Shape;2047;p37"/>
            <p:cNvSpPr/>
            <p:nvPr/>
          </p:nvSpPr>
          <p:spPr>
            <a:xfrm>
              <a:off x="2227875" y="2759300"/>
              <a:ext cx="742750" cy="488050"/>
            </a:xfrm>
            <a:custGeom>
              <a:rect b="b" l="l" r="r" t="t"/>
              <a:pathLst>
                <a:path extrusionOk="0" h="19522" w="2971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8" name="Google Shape;2048;p37"/>
            <p:cNvSpPr/>
            <p:nvPr/>
          </p:nvSpPr>
          <p:spPr>
            <a:xfrm>
              <a:off x="3860850" y="4333950"/>
              <a:ext cx="672550" cy="470425"/>
            </a:xfrm>
            <a:custGeom>
              <a:rect b="b" l="l" r="r" t="t"/>
              <a:pathLst>
                <a:path extrusionOk="0" h="18817" w="26902">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9" name="Google Shape;2049;p37"/>
            <p:cNvSpPr/>
            <p:nvPr/>
          </p:nvSpPr>
          <p:spPr>
            <a:xfrm>
              <a:off x="3852700" y="4326150"/>
              <a:ext cx="674575" cy="486350"/>
            </a:xfrm>
            <a:custGeom>
              <a:rect b="b" l="l" r="r" t="t"/>
              <a:pathLst>
                <a:path extrusionOk="0" h="19454" w="26983">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0" name="Google Shape;2050;p37"/>
            <p:cNvSpPr/>
            <p:nvPr/>
          </p:nvSpPr>
          <p:spPr>
            <a:xfrm>
              <a:off x="4208800" y="4389225"/>
              <a:ext cx="212675" cy="101775"/>
            </a:xfrm>
            <a:custGeom>
              <a:rect b="b" l="l" r="r" t="t"/>
              <a:pathLst>
                <a:path extrusionOk="0" h="4071" w="8507">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1" name="Google Shape;2051;p37"/>
            <p:cNvSpPr/>
            <p:nvPr/>
          </p:nvSpPr>
          <p:spPr>
            <a:xfrm>
              <a:off x="4107075" y="4395325"/>
              <a:ext cx="78350" cy="56000"/>
            </a:xfrm>
            <a:custGeom>
              <a:rect b="b" l="l" r="r" t="t"/>
              <a:pathLst>
                <a:path extrusionOk="0" h="2240" w="3134">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2" name="Google Shape;2052;p37"/>
            <p:cNvSpPr/>
            <p:nvPr/>
          </p:nvSpPr>
          <p:spPr>
            <a:xfrm>
              <a:off x="3132375" y="4321475"/>
              <a:ext cx="590625" cy="357750"/>
            </a:xfrm>
            <a:custGeom>
              <a:rect b="b" l="l" r="r" t="t"/>
              <a:pathLst>
                <a:path extrusionOk="0" h="14310" w="23625">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3" name="Google Shape;2053;p37"/>
            <p:cNvSpPr/>
            <p:nvPr/>
          </p:nvSpPr>
          <p:spPr>
            <a:xfrm>
              <a:off x="3136450" y="4312925"/>
              <a:ext cx="579950" cy="374425"/>
            </a:xfrm>
            <a:custGeom>
              <a:rect b="b" l="l" r="r" t="t"/>
              <a:pathLst>
                <a:path extrusionOk="0" h="14977" w="23198">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4" name="Google Shape;2054;p37"/>
            <p:cNvSpPr/>
            <p:nvPr/>
          </p:nvSpPr>
          <p:spPr>
            <a:xfrm>
              <a:off x="3444725" y="4365825"/>
              <a:ext cx="110925" cy="69225"/>
            </a:xfrm>
            <a:custGeom>
              <a:rect b="b" l="l" r="r" t="t"/>
              <a:pathLst>
                <a:path extrusionOk="0" h="2769" w="4437">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5" name="Google Shape;2055;p37"/>
            <p:cNvSpPr/>
            <p:nvPr/>
          </p:nvSpPr>
          <p:spPr>
            <a:xfrm>
              <a:off x="3362300" y="4339625"/>
              <a:ext cx="85500" cy="62600"/>
            </a:xfrm>
            <a:custGeom>
              <a:rect b="b" l="l" r="r" t="t"/>
              <a:pathLst>
                <a:path extrusionOk="0" h="2504" w="342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6" name="Google Shape;2056;p37"/>
            <p:cNvSpPr/>
            <p:nvPr/>
          </p:nvSpPr>
          <p:spPr>
            <a:xfrm>
              <a:off x="2535150" y="3264975"/>
              <a:ext cx="1519025" cy="2054400"/>
            </a:xfrm>
            <a:custGeom>
              <a:rect b="b" l="l" r="r" t="t"/>
              <a:pathLst>
                <a:path extrusionOk="0" h="82176" w="60761">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7" name="Google Shape;2057;p37"/>
            <p:cNvSpPr/>
            <p:nvPr/>
          </p:nvSpPr>
          <p:spPr>
            <a:xfrm>
              <a:off x="2553450" y="3316850"/>
              <a:ext cx="1490550" cy="2002325"/>
            </a:xfrm>
            <a:custGeom>
              <a:rect b="b" l="l" r="r" t="t"/>
              <a:pathLst>
                <a:path extrusionOk="0" h="80093" w="59622">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8" name="Google Shape;2058;p37"/>
            <p:cNvSpPr/>
            <p:nvPr/>
          </p:nvSpPr>
          <p:spPr>
            <a:xfrm>
              <a:off x="2545325" y="3256325"/>
              <a:ext cx="1502750" cy="2072025"/>
            </a:xfrm>
            <a:custGeom>
              <a:rect b="b" l="l" r="r" t="t"/>
              <a:pathLst>
                <a:path extrusionOk="0" h="82881" w="6011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9" name="Google Shape;2059;p37"/>
            <p:cNvSpPr/>
            <p:nvPr/>
          </p:nvSpPr>
          <p:spPr>
            <a:xfrm>
              <a:off x="3802850" y="4638300"/>
              <a:ext cx="175025" cy="233225"/>
            </a:xfrm>
            <a:custGeom>
              <a:rect b="b" l="l" r="r" t="t"/>
              <a:pathLst>
                <a:path extrusionOk="0" h="9329" w="7001">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0" name="Google Shape;2060;p37"/>
            <p:cNvSpPr/>
            <p:nvPr/>
          </p:nvSpPr>
          <p:spPr>
            <a:xfrm>
              <a:off x="975425" y="2808800"/>
              <a:ext cx="1312500" cy="2649775"/>
            </a:xfrm>
            <a:custGeom>
              <a:rect b="b" l="l" r="r" t="t"/>
              <a:pathLst>
                <a:path extrusionOk="0" h="105991" w="5250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1" name="Google Shape;2061;p37"/>
            <p:cNvSpPr/>
            <p:nvPr/>
          </p:nvSpPr>
          <p:spPr>
            <a:xfrm>
              <a:off x="966275" y="2801025"/>
              <a:ext cx="1330800" cy="2666700"/>
            </a:xfrm>
            <a:custGeom>
              <a:rect b="b" l="l" r="r" t="t"/>
              <a:pathLst>
                <a:path extrusionOk="0" h="106668" w="53232">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2" name="Google Shape;2062;p37"/>
            <p:cNvSpPr/>
            <p:nvPr/>
          </p:nvSpPr>
          <p:spPr>
            <a:xfrm>
              <a:off x="474850" y="2774800"/>
              <a:ext cx="1737800" cy="2683775"/>
            </a:xfrm>
            <a:custGeom>
              <a:rect b="b" l="l" r="r" t="t"/>
              <a:pathLst>
                <a:path extrusionOk="0" h="107351" w="69512">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3" name="Google Shape;2063;p37"/>
            <p:cNvSpPr/>
            <p:nvPr/>
          </p:nvSpPr>
          <p:spPr>
            <a:xfrm>
              <a:off x="469775" y="2766425"/>
              <a:ext cx="1751000" cy="2701300"/>
            </a:xfrm>
            <a:custGeom>
              <a:rect b="b" l="l" r="r" t="t"/>
              <a:pathLst>
                <a:path extrusionOk="0" h="108052" w="7004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4" name="Google Shape;2064;p37"/>
            <p:cNvSpPr/>
            <p:nvPr/>
          </p:nvSpPr>
          <p:spPr>
            <a:xfrm>
              <a:off x="1026300" y="5458550"/>
              <a:ext cx="6114750" cy="25"/>
            </a:xfrm>
            <a:custGeom>
              <a:rect b="b" l="l" r="r" t="t"/>
              <a:pathLst>
                <a:path extrusionOk="0" h="1" w="244590">
                  <a:moveTo>
                    <a:pt x="0" y="0"/>
                  </a:moveTo>
                  <a:lnTo>
                    <a:pt x="244590" y="0"/>
                  </a:lnTo>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5" name="Google Shape;2065;p37"/>
            <p:cNvSpPr/>
            <p:nvPr/>
          </p:nvSpPr>
          <p:spPr>
            <a:xfrm>
              <a:off x="1017150" y="5450400"/>
              <a:ext cx="6132050" cy="17325"/>
            </a:xfrm>
            <a:custGeom>
              <a:rect b="b" l="l" r="r" t="t"/>
              <a:pathLst>
                <a:path extrusionOk="0" h="693" w="245282">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066" name="Google Shape;2066;p37"/>
          <p:cNvSpPr txBox="1"/>
          <p:nvPr>
            <p:ph type="ctrTitle"/>
          </p:nvPr>
        </p:nvSpPr>
        <p:spPr>
          <a:xfrm>
            <a:off x="10298450" y="4005050"/>
            <a:ext cx="6727200" cy="3584400"/>
          </a:xfrm>
          <a:prstGeom prst="rect">
            <a:avLst/>
          </a:prstGeom>
        </p:spPr>
        <p:txBody>
          <a:bodyPr anchorCtr="0" anchor="b" bIns="182850" lIns="182850" spcFirstLastPara="1" rIns="182850" wrap="square" tIns="182850">
            <a:noAutofit/>
          </a:bodyPr>
          <a:lstStyle/>
          <a:p>
            <a:pPr indent="0" lvl="0" marL="0" rtl="0" algn="r">
              <a:spcBef>
                <a:spcPts val="0"/>
              </a:spcBef>
              <a:spcAft>
                <a:spcPts val="0"/>
              </a:spcAft>
              <a:buNone/>
            </a:pPr>
            <a:r>
              <a:rPr lang="en" sz="10000"/>
              <a:t>Object tracking</a:t>
            </a:r>
            <a:endParaRPr sz="10000">
              <a:solidFill>
                <a:schemeClr val="dk2"/>
              </a:solidFill>
            </a:endParaRPr>
          </a:p>
        </p:txBody>
      </p:sp>
      <p:sp>
        <p:nvSpPr>
          <p:cNvPr id="2067" name="Google Shape;2067;p37"/>
          <p:cNvSpPr txBox="1"/>
          <p:nvPr>
            <p:ph idx="1" type="subTitle"/>
          </p:nvPr>
        </p:nvSpPr>
        <p:spPr>
          <a:xfrm>
            <a:off x="10497312" y="7443216"/>
            <a:ext cx="6528600" cy="17922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Clr>
                <a:schemeClr val="dk1"/>
              </a:buClr>
              <a:buSzPts val="2200"/>
              <a:buFont typeface="Arial"/>
              <a:buNone/>
            </a:pPr>
            <a:r>
              <a:rPr lang="en" sz="4600">
                <a:solidFill>
                  <a:schemeClr val="accent1"/>
                </a:solidFill>
              </a:rPr>
              <a:t>Here is where your</a:t>
            </a:r>
            <a:endParaRPr sz="4600">
              <a:solidFill>
                <a:schemeClr val="accent1"/>
              </a:solidFill>
            </a:endParaRPr>
          </a:p>
          <a:p>
            <a:pPr indent="0" lvl="0" marL="0" rtl="0" algn="r">
              <a:spcBef>
                <a:spcPts val="0"/>
              </a:spcBef>
              <a:spcAft>
                <a:spcPts val="0"/>
              </a:spcAft>
              <a:buClr>
                <a:schemeClr val="dk1"/>
              </a:buClr>
              <a:buSzPts val="2200"/>
              <a:buFont typeface="Arial"/>
              <a:buNone/>
            </a:pPr>
            <a:r>
              <a:rPr lang="en" sz="4600">
                <a:solidFill>
                  <a:schemeClr val="accent1"/>
                </a:solidFill>
              </a:rPr>
              <a:t>presentation begins</a:t>
            </a:r>
            <a:endParaRPr sz="4600">
              <a:solidFill>
                <a:schemeClr val="accent1"/>
              </a:solidFill>
            </a:endParaRPr>
          </a:p>
          <a:p>
            <a:pPr indent="0" lvl="0" marL="0" rtl="0" algn="r">
              <a:spcBef>
                <a:spcPts val="0"/>
              </a:spcBef>
              <a:spcAft>
                <a:spcPts val="0"/>
              </a:spcAft>
              <a:buClr>
                <a:schemeClr val="dk1"/>
              </a:buClr>
              <a:buSzPts val="2200"/>
              <a:buFont typeface="Arial"/>
              <a:buNone/>
            </a:pPr>
            <a:r>
              <a:t/>
            </a:r>
            <a:endParaRPr sz="4600">
              <a:solidFill>
                <a:schemeClr val="accent1"/>
              </a:solidFill>
            </a:endParaRPr>
          </a:p>
          <a:p>
            <a:pPr indent="0" lvl="0" marL="0" rtl="0" algn="r">
              <a:spcBef>
                <a:spcPts val="0"/>
              </a:spcBef>
              <a:spcAft>
                <a:spcPts val="0"/>
              </a:spcAft>
              <a:buNone/>
            </a:pPr>
            <a:r>
              <a:t/>
            </a:r>
            <a:endParaRPr sz="4600">
              <a:solidFill>
                <a:schemeClr val="accent1"/>
              </a:solidFill>
            </a:endParaRPr>
          </a:p>
        </p:txBody>
      </p:sp>
      <p:cxnSp>
        <p:nvCxnSpPr>
          <p:cNvPr id="2068" name="Google Shape;2068;p37"/>
          <p:cNvCxnSpPr/>
          <p:nvPr/>
        </p:nvCxnSpPr>
        <p:spPr>
          <a:xfrm rot="10800000">
            <a:off x="14393950" y="590200"/>
            <a:ext cx="2314200" cy="1085400"/>
          </a:xfrm>
          <a:prstGeom prst="straightConnector1">
            <a:avLst/>
          </a:prstGeom>
          <a:noFill/>
          <a:ln cap="flat" cmpd="sng" w="9525">
            <a:solidFill>
              <a:schemeClr val="dk1"/>
            </a:solidFill>
            <a:prstDash val="solid"/>
            <a:round/>
            <a:headEnd len="med" w="med" type="none"/>
            <a:tailEnd len="med" w="med" type="none"/>
          </a:ln>
        </p:spPr>
      </p:cxnSp>
      <p:cxnSp>
        <p:nvCxnSpPr>
          <p:cNvPr id="2069" name="Google Shape;2069;p37"/>
          <p:cNvCxnSpPr/>
          <p:nvPr/>
        </p:nvCxnSpPr>
        <p:spPr>
          <a:xfrm flipH="1">
            <a:off x="16708150" y="-13250"/>
            <a:ext cx="1582800" cy="1672800"/>
          </a:xfrm>
          <a:prstGeom prst="straightConnector1">
            <a:avLst/>
          </a:prstGeom>
          <a:noFill/>
          <a:ln cap="flat" cmpd="sng" w="9525">
            <a:solidFill>
              <a:schemeClr val="dk1"/>
            </a:solidFill>
            <a:prstDash val="solid"/>
            <a:round/>
            <a:headEnd len="med" w="med" type="none"/>
            <a:tailEnd len="med" w="med" type="none"/>
          </a:ln>
        </p:spPr>
      </p:cxnSp>
      <p:grpSp>
        <p:nvGrpSpPr>
          <p:cNvPr id="2070" name="Google Shape;2070;p37"/>
          <p:cNvGrpSpPr/>
          <p:nvPr/>
        </p:nvGrpSpPr>
        <p:grpSpPr>
          <a:xfrm>
            <a:off x="16128550" y="1053850"/>
            <a:ext cx="1163600" cy="1164700"/>
            <a:chOff x="8064275" y="887850"/>
            <a:chExt cx="581800" cy="582350"/>
          </a:xfrm>
        </p:grpSpPr>
        <p:sp>
          <p:nvSpPr>
            <p:cNvPr id="2071" name="Google Shape;2071;p3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2" name="Google Shape;2072;p3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3" name="Google Shape;2073;p3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4" name="Google Shape;2074;p3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5" name="Google Shape;2075;p3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6" name="Google Shape;2076;p3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77" name="Google Shape;2077;p37"/>
          <p:cNvGrpSpPr/>
          <p:nvPr/>
        </p:nvGrpSpPr>
        <p:grpSpPr>
          <a:xfrm>
            <a:off x="14067750" y="341750"/>
            <a:ext cx="584050" cy="585150"/>
            <a:chOff x="7353050" y="316275"/>
            <a:chExt cx="292025" cy="292575"/>
          </a:xfrm>
        </p:grpSpPr>
        <p:sp>
          <p:nvSpPr>
            <p:cNvPr id="2078" name="Google Shape;2078;p3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9" name="Google Shape;2079;p3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0" name="Google Shape;2080;p3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1" name="Google Shape;2081;p3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82" name="Google Shape;2082;p37"/>
          <p:cNvGrpSpPr/>
          <p:nvPr/>
        </p:nvGrpSpPr>
        <p:grpSpPr>
          <a:xfrm>
            <a:off x="17515900" y="459300"/>
            <a:ext cx="350000" cy="350000"/>
            <a:chOff x="8792300" y="321275"/>
            <a:chExt cx="175000" cy="175000"/>
          </a:xfrm>
        </p:grpSpPr>
        <p:sp>
          <p:nvSpPr>
            <p:cNvPr id="2083" name="Google Shape;2083;p3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4" name="Google Shape;2084;p3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5" name="Google Shape;2085;p3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6" name="Google Shape;2086;p3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87" name="Google Shape;2087;p37"/>
          <p:cNvGrpSpPr/>
          <p:nvPr/>
        </p:nvGrpSpPr>
        <p:grpSpPr>
          <a:xfrm>
            <a:off x="16980100" y="341750"/>
            <a:ext cx="350025" cy="54000"/>
            <a:chOff x="5662375" y="212375"/>
            <a:chExt cx="175013" cy="27000"/>
          </a:xfrm>
        </p:grpSpPr>
        <p:sp>
          <p:nvSpPr>
            <p:cNvPr id="2088" name="Google Shape;2088;p3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9" name="Google Shape;2089;p3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0" name="Google Shape;2090;p3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91" name="Google Shape;2091;p37"/>
          <p:cNvGrpSpPr/>
          <p:nvPr/>
        </p:nvGrpSpPr>
        <p:grpSpPr>
          <a:xfrm>
            <a:off x="15832700" y="2249200"/>
            <a:ext cx="350025" cy="54000"/>
            <a:chOff x="5662375" y="212375"/>
            <a:chExt cx="175013" cy="27000"/>
          </a:xfrm>
        </p:grpSpPr>
        <p:sp>
          <p:nvSpPr>
            <p:cNvPr id="2092" name="Google Shape;2092;p37"/>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3" name="Google Shape;2093;p37"/>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4" name="Google Shape;2094;p37"/>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2095" name="Google Shape;2095;p37"/>
          <p:cNvCxnSpPr/>
          <p:nvPr/>
        </p:nvCxnSpPr>
        <p:spPr>
          <a:xfrm rot="10800000">
            <a:off x="9870900" y="1270700"/>
            <a:ext cx="1659000" cy="1486800"/>
          </a:xfrm>
          <a:prstGeom prst="straightConnector1">
            <a:avLst/>
          </a:prstGeom>
          <a:noFill/>
          <a:ln cap="flat" cmpd="sng" w="9525">
            <a:solidFill>
              <a:schemeClr val="dk1"/>
            </a:solidFill>
            <a:prstDash val="solid"/>
            <a:round/>
            <a:headEnd len="med" w="med" type="none"/>
            <a:tailEnd len="med" w="med" type="none"/>
          </a:ln>
        </p:spPr>
      </p:cxnSp>
      <p:cxnSp>
        <p:nvCxnSpPr>
          <p:cNvPr id="2096" name="Google Shape;2096;p37"/>
          <p:cNvCxnSpPr/>
          <p:nvPr/>
        </p:nvCxnSpPr>
        <p:spPr>
          <a:xfrm flipH="1">
            <a:off x="11543000" y="341750"/>
            <a:ext cx="1593000" cy="2376000"/>
          </a:xfrm>
          <a:prstGeom prst="straightConnector1">
            <a:avLst/>
          </a:prstGeom>
          <a:noFill/>
          <a:ln cap="flat" cmpd="sng" w="9525">
            <a:solidFill>
              <a:schemeClr val="dk1"/>
            </a:solidFill>
            <a:prstDash val="solid"/>
            <a:round/>
            <a:headEnd len="med" w="med" type="none"/>
            <a:tailEnd len="med" w="med" type="none"/>
          </a:ln>
        </p:spPr>
      </p:cxnSp>
      <p:grpSp>
        <p:nvGrpSpPr>
          <p:cNvPr id="2097" name="Google Shape;2097;p37"/>
          <p:cNvGrpSpPr/>
          <p:nvPr/>
        </p:nvGrpSpPr>
        <p:grpSpPr>
          <a:xfrm>
            <a:off x="10973600" y="2130700"/>
            <a:ext cx="1163600" cy="1164700"/>
            <a:chOff x="8064275" y="887850"/>
            <a:chExt cx="581800" cy="582350"/>
          </a:xfrm>
        </p:grpSpPr>
        <p:sp>
          <p:nvSpPr>
            <p:cNvPr id="2098" name="Google Shape;2098;p3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9" name="Google Shape;2099;p3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0" name="Google Shape;2100;p3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1" name="Google Shape;2101;p3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2" name="Google Shape;2102;p3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3" name="Google Shape;2103;p3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104" name="Google Shape;2104;p37"/>
          <p:cNvGrpSpPr/>
          <p:nvPr/>
        </p:nvGrpSpPr>
        <p:grpSpPr>
          <a:xfrm>
            <a:off x="9551150" y="987550"/>
            <a:ext cx="584050" cy="585150"/>
            <a:chOff x="7353050" y="316275"/>
            <a:chExt cx="292025" cy="292575"/>
          </a:xfrm>
        </p:grpSpPr>
        <p:sp>
          <p:nvSpPr>
            <p:cNvPr id="2105" name="Google Shape;2105;p3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6" name="Google Shape;2106;p3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7" name="Google Shape;2107;p3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8" name="Google Shape;2108;p3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109" name="Google Shape;2109;p37"/>
          <p:cNvSpPr/>
          <p:nvPr/>
        </p:nvSpPr>
        <p:spPr>
          <a:xfrm>
            <a:off x="6226209" y="1206613"/>
            <a:ext cx="577229" cy="57667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0" name="Google Shape;2110;p37"/>
          <p:cNvSpPr/>
          <p:nvPr/>
        </p:nvSpPr>
        <p:spPr>
          <a:xfrm>
            <a:off x="6221700" y="1201550"/>
            <a:ext cx="586222" cy="586776"/>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1" name="Google Shape;2111;p37"/>
          <p:cNvSpPr/>
          <p:nvPr/>
        </p:nvSpPr>
        <p:spPr>
          <a:xfrm>
            <a:off x="6299188" y="1279618"/>
            <a:ext cx="431253" cy="430673"/>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2" name="Google Shape;2112;p37"/>
          <p:cNvSpPr/>
          <p:nvPr/>
        </p:nvSpPr>
        <p:spPr>
          <a:xfrm>
            <a:off x="6294704" y="1274554"/>
            <a:ext cx="440246" cy="4408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3" name="Google Shape;2113;p37"/>
          <p:cNvSpPr/>
          <p:nvPr/>
        </p:nvSpPr>
        <p:spPr>
          <a:xfrm>
            <a:off x="6378364" y="1358768"/>
            <a:ext cx="272354" cy="272354"/>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4" name="Google Shape;2114;p37"/>
          <p:cNvSpPr/>
          <p:nvPr/>
        </p:nvSpPr>
        <p:spPr>
          <a:xfrm>
            <a:off x="6373880" y="1354284"/>
            <a:ext cx="281901" cy="281347"/>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115" name="Google Shape;2115;p37"/>
          <p:cNvGrpSpPr/>
          <p:nvPr/>
        </p:nvGrpSpPr>
        <p:grpSpPr>
          <a:xfrm>
            <a:off x="5731750" y="933550"/>
            <a:ext cx="350025" cy="54000"/>
            <a:chOff x="5662375" y="212375"/>
            <a:chExt cx="175013" cy="27000"/>
          </a:xfrm>
        </p:grpSpPr>
        <p:sp>
          <p:nvSpPr>
            <p:cNvPr id="2116" name="Google Shape;2116;p37"/>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7" name="Google Shape;2117;p37"/>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8" name="Google Shape;2118;p37"/>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119" name="Google Shape;2119;p37"/>
          <p:cNvGrpSpPr/>
          <p:nvPr/>
        </p:nvGrpSpPr>
        <p:grpSpPr>
          <a:xfrm>
            <a:off x="11825150" y="696750"/>
            <a:ext cx="350025" cy="54000"/>
            <a:chOff x="5662375" y="212375"/>
            <a:chExt cx="175013" cy="27000"/>
          </a:xfrm>
        </p:grpSpPr>
        <p:sp>
          <p:nvSpPr>
            <p:cNvPr id="2120" name="Google Shape;2120;p37"/>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1" name="Google Shape;2121;p37"/>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2" name="Google Shape;2122;p37"/>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9" name="Shape 3749"/>
        <p:cNvGrpSpPr/>
        <p:nvPr/>
      </p:nvGrpSpPr>
      <p:grpSpPr>
        <a:xfrm>
          <a:off x="0" y="0"/>
          <a:ext cx="0" cy="0"/>
          <a:chOff x="0" y="0"/>
          <a:chExt cx="0" cy="0"/>
        </a:xfrm>
      </p:grpSpPr>
      <p:pic>
        <p:nvPicPr>
          <p:cNvPr id="3750" name="Google Shape;3750;p64"/>
          <p:cNvPicPr preferRelativeResize="0"/>
          <p:nvPr/>
        </p:nvPicPr>
        <p:blipFill rotWithShape="1">
          <a:blip r:embed="rId3">
            <a:alphaModFix/>
          </a:blip>
          <a:srcRect b="0" l="1484" r="1494" t="0"/>
          <a:stretch/>
        </p:blipFill>
        <p:spPr>
          <a:xfrm>
            <a:off x="9393282" y="3161524"/>
            <a:ext cx="5482603" cy="3178632"/>
          </a:xfrm>
          <a:prstGeom prst="rect">
            <a:avLst/>
          </a:prstGeom>
          <a:noFill/>
          <a:ln>
            <a:noFill/>
          </a:ln>
        </p:spPr>
      </p:pic>
      <p:sp>
        <p:nvSpPr>
          <p:cNvPr id="3751" name="Google Shape;3751;p64"/>
          <p:cNvSpPr txBox="1"/>
          <p:nvPr>
            <p:ph idx="1" type="body"/>
          </p:nvPr>
        </p:nvSpPr>
        <p:spPr>
          <a:xfrm>
            <a:off x="2244100" y="3895344"/>
            <a:ext cx="5577600" cy="27252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752" name="Google Shape;3752;p64"/>
          <p:cNvSpPr txBox="1"/>
          <p:nvPr>
            <p:ph type="title"/>
          </p:nvPr>
        </p:nvSpPr>
        <p:spPr>
          <a:xfrm>
            <a:off x="4201200" y="694944"/>
            <a:ext cx="9894000" cy="1170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Desktop</a:t>
            </a:r>
            <a:r>
              <a:rPr lang="en"/>
              <a:t> Software</a:t>
            </a:r>
            <a:endParaRPr/>
          </a:p>
        </p:txBody>
      </p:sp>
      <p:grpSp>
        <p:nvGrpSpPr>
          <p:cNvPr id="3753" name="Google Shape;3753;p64"/>
          <p:cNvGrpSpPr/>
          <p:nvPr/>
        </p:nvGrpSpPr>
        <p:grpSpPr>
          <a:xfrm>
            <a:off x="7662303" y="1614900"/>
            <a:ext cx="8195300" cy="7561817"/>
            <a:chOff x="1230400" y="410075"/>
            <a:chExt cx="5124625" cy="4728500"/>
          </a:xfrm>
        </p:grpSpPr>
        <p:sp>
          <p:nvSpPr>
            <p:cNvPr id="3754" name="Google Shape;3754;p64"/>
            <p:cNvSpPr/>
            <p:nvPr/>
          </p:nvSpPr>
          <p:spPr>
            <a:xfrm>
              <a:off x="1384675" y="410150"/>
              <a:ext cx="4970350" cy="3655600"/>
            </a:xfrm>
            <a:custGeom>
              <a:rect b="b" l="l" r="r" t="t"/>
              <a:pathLst>
                <a:path extrusionOk="0" h="146224" w="198814">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5" name="Google Shape;3755;p64"/>
            <p:cNvSpPr/>
            <p:nvPr/>
          </p:nvSpPr>
          <p:spPr>
            <a:xfrm>
              <a:off x="1515675" y="410075"/>
              <a:ext cx="4819275" cy="3654050"/>
            </a:xfrm>
            <a:custGeom>
              <a:rect b="b" l="l" r="r" t="t"/>
              <a:pathLst>
                <a:path extrusionOk="0" h="146162" w="192771">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6" name="Google Shape;3756;p64"/>
            <p:cNvSpPr/>
            <p:nvPr/>
          </p:nvSpPr>
          <p:spPr>
            <a:xfrm>
              <a:off x="1972925" y="4531000"/>
              <a:ext cx="4095225" cy="240325"/>
            </a:xfrm>
            <a:custGeom>
              <a:rect b="b" l="l" r="r" t="t"/>
              <a:pathLst>
                <a:path extrusionOk="0" h="9613" w="163809">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7" name="Google Shape;3757;p64"/>
            <p:cNvSpPr/>
            <p:nvPr/>
          </p:nvSpPr>
          <p:spPr>
            <a:xfrm>
              <a:off x="1972925" y="4535825"/>
              <a:ext cx="4095225" cy="235500"/>
            </a:xfrm>
            <a:custGeom>
              <a:rect b="b" l="l" r="r" t="t"/>
              <a:pathLst>
                <a:path extrusionOk="0" h="9420" w="163809">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8" name="Google Shape;3758;p64"/>
            <p:cNvSpPr/>
            <p:nvPr/>
          </p:nvSpPr>
          <p:spPr>
            <a:xfrm>
              <a:off x="2121600" y="3176250"/>
              <a:ext cx="133425" cy="207225"/>
            </a:xfrm>
            <a:custGeom>
              <a:rect b="b" l="l" r="r" t="t"/>
              <a:pathLst>
                <a:path extrusionOk="0" h="8289" w="5337">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9" name="Google Shape;3759;p64"/>
            <p:cNvSpPr/>
            <p:nvPr/>
          </p:nvSpPr>
          <p:spPr>
            <a:xfrm>
              <a:off x="1502000" y="3626850"/>
              <a:ext cx="143875" cy="202650"/>
            </a:xfrm>
            <a:custGeom>
              <a:rect b="b" l="l" r="r" t="t"/>
              <a:pathLst>
                <a:path extrusionOk="0" h="8106" w="5755">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0" name="Google Shape;3760;p64"/>
            <p:cNvSpPr/>
            <p:nvPr/>
          </p:nvSpPr>
          <p:spPr>
            <a:xfrm>
              <a:off x="2656800" y="3458200"/>
              <a:ext cx="462900" cy="1053550"/>
            </a:xfrm>
            <a:custGeom>
              <a:rect b="b" l="l" r="r" t="t"/>
              <a:pathLst>
                <a:path extrusionOk="0" h="42142" w="18516">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1" name="Google Shape;3761;p64"/>
            <p:cNvSpPr/>
            <p:nvPr/>
          </p:nvSpPr>
          <p:spPr>
            <a:xfrm>
              <a:off x="1230400" y="3120375"/>
              <a:ext cx="1581525" cy="1453250"/>
            </a:xfrm>
            <a:custGeom>
              <a:rect b="b" l="l" r="r" t="t"/>
              <a:pathLst>
                <a:path extrusionOk="0" h="58130" w="63261">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2" name="Google Shape;3762;p64"/>
            <p:cNvSpPr/>
            <p:nvPr/>
          </p:nvSpPr>
          <p:spPr>
            <a:xfrm>
              <a:off x="2969400" y="4123575"/>
              <a:ext cx="426750" cy="440400"/>
            </a:xfrm>
            <a:custGeom>
              <a:rect b="b" l="l" r="r" t="t"/>
              <a:pathLst>
                <a:path extrusionOk="0" h="17616" w="1707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3" name="Google Shape;3763;p64"/>
            <p:cNvSpPr/>
            <p:nvPr/>
          </p:nvSpPr>
          <p:spPr>
            <a:xfrm>
              <a:off x="1515675" y="3626950"/>
              <a:ext cx="126175" cy="202525"/>
            </a:xfrm>
            <a:custGeom>
              <a:rect b="b" l="l" r="r" t="t"/>
              <a:pathLst>
                <a:path extrusionOk="0" h="8101" w="5047">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4" name="Google Shape;3764;p64"/>
            <p:cNvSpPr/>
            <p:nvPr/>
          </p:nvSpPr>
          <p:spPr>
            <a:xfrm>
              <a:off x="2659200" y="4023125"/>
              <a:ext cx="458100" cy="488625"/>
            </a:xfrm>
            <a:custGeom>
              <a:rect b="b" l="l" r="r" t="t"/>
              <a:pathLst>
                <a:path extrusionOk="0" h="19545" w="18324">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5" name="Google Shape;3765;p64"/>
            <p:cNvSpPr/>
            <p:nvPr/>
          </p:nvSpPr>
          <p:spPr>
            <a:xfrm>
              <a:off x="1239225" y="3702475"/>
              <a:ext cx="1564650" cy="871150"/>
            </a:xfrm>
            <a:custGeom>
              <a:rect b="b" l="l" r="r" t="t"/>
              <a:pathLst>
                <a:path extrusionOk="0" h="34846" w="62586">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6" name="Google Shape;3766;p64"/>
            <p:cNvSpPr/>
            <p:nvPr/>
          </p:nvSpPr>
          <p:spPr>
            <a:xfrm>
              <a:off x="2159350" y="3969275"/>
              <a:ext cx="152725" cy="66725"/>
            </a:xfrm>
            <a:custGeom>
              <a:rect b="b" l="l" r="r" t="t"/>
              <a:pathLst>
                <a:path extrusionOk="0" h="2669" w="6109">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7" name="Google Shape;3767;p64"/>
            <p:cNvSpPr/>
            <p:nvPr/>
          </p:nvSpPr>
          <p:spPr>
            <a:xfrm>
              <a:off x="2104725" y="3692850"/>
              <a:ext cx="29750" cy="98050"/>
            </a:xfrm>
            <a:custGeom>
              <a:rect b="b" l="l" r="r" t="t"/>
              <a:pathLst>
                <a:path extrusionOk="0" h="3922" w="119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8" name="Google Shape;3768;p64"/>
            <p:cNvSpPr/>
            <p:nvPr/>
          </p:nvSpPr>
          <p:spPr>
            <a:xfrm>
              <a:off x="2091050" y="3538550"/>
              <a:ext cx="43425" cy="60300"/>
            </a:xfrm>
            <a:custGeom>
              <a:rect b="b" l="l" r="r" t="t"/>
              <a:pathLst>
                <a:path extrusionOk="0" h="2412" w="1737">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9" name="Google Shape;3769;p64"/>
            <p:cNvSpPr/>
            <p:nvPr/>
          </p:nvSpPr>
          <p:spPr>
            <a:xfrm>
              <a:off x="1844350" y="3120675"/>
              <a:ext cx="110925" cy="121375"/>
            </a:xfrm>
            <a:custGeom>
              <a:rect b="b" l="l" r="r" t="t"/>
              <a:pathLst>
                <a:path extrusionOk="0" h="4855" w="4437">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0" name="Google Shape;3770;p64"/>
            <p:cNvSpPr/>
            <p:nvPr/>
          </p:nvSpPr>
          <p:spPr>
            <a:xfrm>
              <a:off x="2971000" y="4123575"/>
              <a:ext cx="423525" cy="440400"/>
            </a:xfrm>
            <a:custGeom>
              <a:rect b="b" l="l" r="r" t="t"/>
              <a:pathLst>
                <a:path extrusionOk="0" h="17616" w="16941">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1" name="Google Shape;3771;p64"/>
            <p:cNvSpPr/>
            <p:nvPr/>
          </p:nvSpPr>
          <p:spPr>
            <a:xfrm>
              <a:off x="2693750" y="3458200"/>
              <a:ext cx="388975" cy="1053550"/>
            </a:xfrm>
            <a:custGeom>
              <a:rect b="b" l="l" r="r" t="t"/>
              <a:pathLst>
                <a:path extrusionOk="0" h="42142" w="15559">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2" name="Google Shape;3772;p64"/>
            <p:cNvSpPr/>
            <p:nvPr/>
          </p:nvSpPr>
          <p:spPr>
            <a:xfrm>
              <a:off x="2391600" y="4114750"/>
              <a:ext cx="416300" cy="462900"/>
            </a:xfrm>
            <a:custGeom>
              <a:rect b="b" l="l" r="r" t="t"/>
              <a:pathLst>
                <a:path extrusionOk="0" h="18516" w="16652">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3" name="Google Shape;3773;p64"/>
            <p:cNvSpPr/>
            <p:nvPr/>
          </p:nvSpPr>
          <p:spPr>
            <a:xfrm>
              <a:off x="2967000" y="4119550"/>
              <a:ext cx="431550" cy="448450"/>
            </a:xfrm>
            <a:custGeom>
              <a:rect b="b" l="l" r="r" t="t"/>
              <a:pathLst>
                <a:path extrusionOk="0" h="17938" w="17262">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4" name="Google Shape;3774;p64"/>
            <p:cNvSpPr/>
            <p:nvPr/>
          </p:nvSpPr>
          <p:spPr>
            <a:xfrm>
              <a:off x="3413000" y="3916250"/>
              <a:ext cx="1215075" cy="654150"/>
            </a:xfrm>
            <a:custGeom>
              <a:rect b="b" l="l" r="r" t="t"/>
              <a:pathLst>
                <a:path extrusionOk="0" h="26166" w="48603">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5" name="Google Shape;3775;p64"/>
            <p:cNvSpPr/>
            <p:nvPr/>
          </p:nvSpPr>
          <p:spPr>
            <a:xfrm>
              <a:off x="3404950" y="3908200"/>
              <a:ext cx="1231150" cy="669450"/>
            </a:xfrm>
            <a:custGeom>
              <a:rect b="b" l="l" r="r" t="t"/>
              <a:pathLst>
                <a:path extrusionOk="0" h="26778" w="49246">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6" name="Google Shape;3776;p64"/>
            <p:cNvSpPr/>
            <p:nvPr/>
          </p:nvSpPr>
          <p:spPr>
            <a:xfrm>
              <a:off x="3503800" y="4023125"/>
              <a:ext cx="1032675" cy="432375"/>
            </a:xfrm>
            <a:custGeom>
              <a:rect b="b" l="l" r="r" t="t"/>
              <a:pathLst>
                <a:path extrusionOk="0" h="17295" w="41307">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7" name="Google Shape;3777;p64"/>
            <p:cNvSpPr/>
            <p:nvPr/>
          </p:nvSpPr>
          <p:spPr>
            <a:xfrm>
              <a:off x="3495775" y="4023125"/>
              <a:ext cx="1049525" cy="432375"/>
            </a:xfrm>
            <a:custGeom>
              <a:rect b="b" l="l" r="r" t="t"/>
              <a:pathLst>
                <a:path extrusionOk="0" h="17295" w="41981">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8" name="Google Shape;3778;p64"/>
            <p:cNvSpPr/>
            <p:nvPr/>
          </p:nvSpPr>
          <p:spPr>
            <a:xfrm>
              <a:off x="3552825" y="3963650"/>
              <a:ext cx="934625" cy="134250"/>
            </a:xfrm>
            <a:custGeom>
              <a:rect b="b" l="l" r="r" t="t"/>
              <a:pathLst>
                <a:path extrusionOk="0" h="5370" w="37385">
                  <a:moveTo>
                    <a:pt x="0" y="1"/>
                  </a:moveTo>
                  <a:lnTo>
                    <a:pt x="0" y="5369"/>
                  </a:lnTo>
                  <a:lnTo>
                    <a:pt x="37384" y="5369"/>
                  </a:lnTo>
                  <a:lnTo>
                    <a:pt x="3738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9" name="Google Shape;3779;p64"/>
            <p:cNvSpPr/>
            <p:nvPr/>
          </p:nvSpPr>
          <p:spPr>
            <a:xfrm>
              <a:off x="3545600" y="3956425"/>
              <a:ext cx="949875" cy="148700"/>
            </a:xfrm>
            <a:custGeom>
              <a:rect b="b" l="l" r="r" t="t"/>
              <a:pathLst>
                <a:path extrusionOk="0" h="5948" w="37995">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0" name="Google Shape;3780;p64"/>
            <p:cNvSpPr/>
            <p:nvPr/>
          </p:nvSpPr>
          <p:spPr>
            <a:xfrm>
              <a:off x="2141675" y="3577925"/>
              <a:ext cx="3757700" cy="438000"/>
            </a:xfrm>
            <a:custGeom>
              <a:rect b="b" l="l" r="r" t="t"/>
              <a:pathLst>
                <a:path extrusionOk="0" h="17520" w="150308">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1" name="Google Shape;3781;p64"/>
            <p:cNvSpPr/>
            <p:nvPr/>
          </p:nvSpPr>
          <p:spPr>
            <a:xfrm>
              <a:off x="2134450" y="3570700"/>
              <a:ext cx="3772175" cy="452450"/>
            </a:xfrm>
            <a:custGeom>
              <a:rect b="b" l="l" r="r" t="t"/>
              <a:pathLst>
                <a:path extrusionOk="0" h="18098" w="150887">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2" name="Google Shape;3782;p64"/>
            <p:cNvSpPr/>
            <p:nvPr/>
          </p:nvSpPr>
          <p:spPr>
            <a:xfrm>
              <a:off x="2141675" y="1197625"/>
              <a:ext cx="3757700" cy="2818300"/>
            </a:xfrm>
            <a:custGeom>
              <a:rect b="b" l="l" r="r" t="t"/>
              <a:pathLst>
                <a:path extrusionOk="0" h="112732" w="150308">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3" name="Google Shape;3783;p64"/>
            <p:cNvSpPr/>
            <p:nvPr/>
          </p:nvSpPr>
          <p:spPr>
            <a:xfrm>
              <a:off x="2134450" y="1190400"/>
              <a:ext cx="3772175" cy="2832750"/>
            </a:xfrm>
            <a:custGeom>
              <a:rect b="b" l="l" r="r" t="t"/>
              <a:pathLst>
                <a:path extrusionOk="0" h="113310" w="150887">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4" name="Google Shape;3784;p64"/>
            <p:cNvSpPr/>
            <p:nvPr/>
          </p:nvSpPr>
          <p:spPr>
            <a:xfrm>
              <a:off x="3951400" y="3727400"/>
              <a:ext cx="138250" cy="139050"/>
            </a:xfrm>
            <a:custGeom>
              <a:rect b="b" l="l" r="r" t="t"/>
              <a:pathLst>
                <a:path extrusionOk="0" h="5562" w="553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5" name="Google Shape;3785;p64"/>
            <p:cNvSpPr/>
            <p:nvPr/>
          </p:nvSpPr>
          <p:spPr>
            <a:xfrm>
              <a:off x="3943375" y="3720175"/>
              <a:ext cx="153525" cy="153500"/>
            </a:xfrm>
            <a:custGeom>
              <a:rect b="b" l="l" r="r" t="t"/>
              <a:pathLst>
                <a:path extrusionOk="0" h="6140" w="6141">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6" name="Google Shape;3786;p64"/>
            <p:cNvSpPr/>
            <p:nvPr/>
          </p:nvSpPr>
          <p:spPr>
            <a:xfrm>
              <a:off x="3413000" y="4570400"/>
              <a:ext cx="1215075" cy="57075"/>
            </a:xfrm>
            <a:custGeom>
              <a:rect b="b" l="l" r="r" t="t"/>
              <a:pathLst>
                <a:path extrusionOk="0" h="2283" w="48603">
                  <a:moveTo>
                    <a:pt x="0" y="0"/>
                  </a:moveTo>
                  <a:lnTo>
                    <a:pt x="0" y="2282"/>
                  </a:lnTo>
                  <a:lnTo>
                    <a:pt x="48602" y="2282"/>
                  </a:lnTo>
                  <a:lnTo>
                    <a:pt x="4860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7" name="Google Shape;3787;p64"/>
            <p:cNvSpPr/>
            <p:nvPr/>
          </p:nvSpPr>
          <p:spPr>
            <a:xfrm>
              <a:off x="3404950" y="4563150"/>
              <a:ext cx="1230350" cy="71550"/>
            </a:xfrm>
            <a:custGeom>
              <a:rect b="b" l="l" r="r" t="t"/>
              <a:pathLst>
                <a:path extrusionOk="0" h="2862" w="49214">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8" name="Google Shape;3788;p64"/>
            <p:cNvSpPr/>
            <p:nvPr/>
          </p:nvSpPr>
          <p:spPr>
            <a:xfrm>
              <a:off x="2180250" y="2902900"/>
              <a:ext cx="162350" cy="178425"/>
            </a:xfrm>
            <a:custGeom>
              <a:rect b="b" l="l" r="r" t="t"/>
              <a:pathLst>
                <a:path extrusionOk="0" h="7137" w="6494">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9" name="Google Shape;3789;p64"/>
            <p:cNvSpPr/>
            <p:nvPr/>
          </p:nvSpPr>
          <p:spPr>
            <a:xfrm>
              <a:off x="2177050" y="2895650"/>
              <a:ext cx="172800" cy="192900"/>
            </a:xfrm>
            <a:custGeom>
              <a:rect b="b" l="l" r="r" t="t"/>
              <a:pathLst>
                <a:path extrusionOk="0" h="7716" w="6912">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0" name="Google Shape;3790;p64"/>
            <p:cNvSpPr/>
            <p:nvPr/>
          </p:nvSpPr>
          <p:spPr>
            <a:xfrm>
              <a:off x="2210000" y="2764900"/>
              <a:ext cx="282075" cy="242375"/>
            </a:xfrm>
            <a:custGeom>
              <a:rect b="b" l="l" r="r" t="t"/>
              <a:pathLst>
                <a:path extrusionOk="0" h="9695" w="11283">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1" name="Google Shape;3791;p64"/>
            <p:cNvSpPr/>
            <p:nvPr/>
          </p:nvSpPr>
          <p:spPr>
            <a:xfrm>
              <a:off x="2214000" y="2758250"/>
              <a:ext cx="276475" cy="255575"/>
            </a:xfrm>
            <a:custGeom>
              <a:rect b="b" l="l" r="r" t="t"/>
              <a:pathLst>
                <a:path extrusionOk="0" h="10223" w="11059">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2" name="Google Shape;3792;p64"/>
            <p:cNvSpPr/>
            <p:nvPr/>
          </p:nvSpPr>
          <p:spPr>
            <a:xfrm>
              <a:off x="2414900" y="2812075"/>
              <a:ext cx="12900" cy="42625"/>
            </a:xfrm>
            <a:custGeom>
              <a:rect b="b" l="l" r="r" t="t"/>
              <a:pathLst>
                <a:path extrusionOk="0" h="1705" w="516">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3" name="Google Shape;3793;p64"/>
            <p:cNvSpPr/>
            <p:nvPr/>
          </p:nvSpPr>
          <p:spPr>
            <a:xfrm>
              <a:off x="2047650" y="2005300"/>
              <a:ext cx="213800" cy="665375"/>
            </a:xfrm>
            <a:custGeom>
              <a:rect b="b" l="l" r="r" t="t"/>
              <a:pathLst>
                <a:path extrusionOk="0" h="26615" w="8552">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4" name="Google Shape;3794;p64"/>
            <p:cNvSpPr/>
            <p:nvPr/>
          </p:nvSpPr>
          <p:spPr>
            <a:xfrm>
              <a:off x="2047650" y="2204550"/>
              <a:ext cx="80400" cy="466125"/>
            </a:xfrm>
            <a:custGeom>
              <a:rect b="b" l="l" r="r" t="t"/>
              <a:pathLst>
                <a:path extrusionOk="0" h="18645" w="3216">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5" name="Google Shape;3795;p64"/>
            <p:cNvSpPr/>
            <p:nvPr/>
          </p:nvSpPr>
          <p:spPr>
            <a:xfrm>
              <a:off x="2054100" y="2240725"/>
              <a:ext cx="69925" cy="289325"/>
            </a:xfrm>
            <a:custGeom>
              <a:rect b="b" l="l" r="r" t="t"/>
              <a:pathLst>
                <a:path extrusionOk="0" h="11573" w="2797">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6" name="Google Shape;3796;p64"/>
            <p:cNvSpPr/>
            <p:nvPr/>
          </p:nvSpPr>
          <p:spPr>
            <a:xfrm>
              <a:off x="2040425" y="1998825"/>
              <a:ext cx="226650" cy="679075"/>
            </a:xfrm>
            <a:custGeom>
              <a:rect b="b" l="l" r="r" t="t"/>
              <a:pathLst>
                <a:path extrusionOk="0" h="27163" w="9066">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7" name="Google Shape;3797;p64"/>
            <p:cNvSpPr/>
            <p:nvPr/>
          </p:nvSpPr>
          <p:spPr>
            <a:xfrm>
              <a:off x="2352225" y="3549925"/>
              <a:ext cx="682300" cy="202825"/>
            </a:xfrm>
            <a:custGeom>
              <a:rect b="b" l="l" r="r" t="t"/>
              <a:pathLst>
                <a:path extrusionOk="0" h="8113" w="27292">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8" name="Google Shape;3798;p64"/>
            <p:cNvSpPr/>
            <p:nvPr/>
          </p:nvSpPr>
          <p:spPr>
            <a:xfrm>
              <a:off x="2345000" y="3543375"/>
              <a:ext cx="682275" cy="216200"/>
            </a:xfrm>
            <a:custGeom>
              <a:rect b="b" l="l" r="r" t="t"/>
              <a:pathLst>
                <a:path extrusionOk="0" h="8648" w="27291">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9" name="Google Shape;3799;p64"/>
            <p:cNvSpPr/>
            <p:nvPr/>
          </p:nvSpPr>
          <p:spPr>
            <a:xfrm>
              <a:off x="1661925" y="2524225"/>
              <a:ext cx="708000" cy="1228100"/>
            </a:xfrm>
            <a:custGeom>
              <a:rect b="b" l="l" r="r" t="t"/>
              <a:pathLst>
                <a:path extrusionOk="0" h="49124" w="2832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0" name="Google Shape;3800;p64"/>
            <p:cNvSpPr/>
            <p:nvPr/>
          </p:nvSpPr>
          <p:spPr>
            <a:xfrm>
              <a:off x="1745500" y="2526000"/>
              <a:ext cx="524775" cy="1109800"/>
            </a:xfrm>
            <a:custGeom>
              <a:rect b="b" l="l" r="r" t="t"/>
              <a:pathLst>
                <a:path extrusionOk="0" h="44392" w="20991">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1" name="Google Shape;3801;p64"/>
            <p:cNvSpPr/>
            <p:nvPr/>
          </p:nvSpPr>
          <p:spPr>
            <a:xfrm>
              <a:off x="1745500" y="2598325"/>
              <a:ext cx="511925" cy="1037475"/>
            </a:xfrm>
            <a:custGeom>
              <a:rect b="b" l="l" r="r" t="t"/>
              <a:pathLst>
                <a:path extrusionOk="0" h="41499" w="20477">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2" name="Google Shape;3802;p64"/>
            <p:cNvSpPr/>
            <p:nvPr/>
          </p:nvSpPr>
          <p:spPr>
            <a:xfrm>
              <a:off x="1655500" y="2517150"/>
              <a:ext cx="716850" cy="1242100"/>
            </a:xfrm>
            <a:custGeom>
              <a:rect b="b" l="l" r="r" t="t"/>
              <a:pathLst>
                <a:path extrusionOk="0" h="49684" w="28674">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3" name="Google Shape;3803;p64"/>
            <p:cNvSpPr/>
            <p:nvPr/>
          </p:nvSpPr>
          <p:spPr>
            <a:xfrm>
              <a:off x="2159350" y="2939125"/>
              <a:ext cx="140675" cy="185600"/>
            </a:xfrm>
            <a:custGeom>
              <a:rect b="b" l="l" r="r" t="t"/>
              <a:pathLst>
                <a:path extrusionOk="0" h="7424" w="5627">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4" name="Google Shape;3804;p64"/>
            <p:cNvSpPr/>
            <p:nvPr/>
          </p:nvSpPr>
          <p:spPr>
            <a:xfrm>
              <a:off x="2152925" y="2932625"/>
              <a:ext cx="154325" cy="199000"/>
            </a:xfrm>
            <a:custGeom>
              <a:rect b="b" l="l" r="r" t="t"/>
              <a:pathLst>
                <a:path extrusionOk="0" h="7960" w="6173">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5" name="Google Shape;3805;p64"/>
            <p:cNvSpPr/>
            <p:nvPr/>
          </p:nvSpPr>
          <p:spPr>
            <a:xfrm>
              <a:off x="2144100" y="3174525"/>
              <a:ext cx="314225" cy="554975"/>
            </a:xfrm>
            <a:custGeom>
              <a:rect b="b" l="l" r="r" t="t"/>
              <a:pathLst>
                <a:path extrusionOk="0" h="22199" w="12569">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6" name="Google Shape;3806;p64"/>
            <p:cNvSpPr/>
            <p:nvPr/>
          </p:nvSpPr>
          <p:spPr>
            <a:xfrm>
              <a:off x="2144100" y="3245225"/>
              <a:ext cx="167175" cy="374525"/>
            </a:xfrm>
            <a:custGeom>
              <a:rect b="b" l="l" r="r" t="t"/>
              <a:pathLst>
                <a:path extrusionOk="0" h="14981" w="6687">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7" name="Google Shape;3807;p64"/>
            <p:cNvSpPr/>
            <p:nvPr/>
          </p:nvSpPr>
          <p:spPr>
            <a:xfrm>
              <a:off x="2169800" y="3376225"/>
              <a:ext cx="141475" cy="243525"/>
            </a:xfrm>
            <a:custGeom>
              <a:rect b="b" l="l" r="r" t="t"/>
              <a:pathLst>
                <a:path extrusionOk="0" h="9741" w="5659">
                  <a:moveTo>
                    <a:pt x="5658" y="9740"/>
                  </a:moveTo>
                  <a:lnTo>
                    <a:pt x="387" y="0"/>
                  </a:lnTo>
                  <a:lnTo>
                    <a:pt x="1" y="418"/>
                  </a:lnTo>
                  <a:lnTo>
                    <a:pt x="1" y="418"/>
                  </a:lnTo>
                  <a:lnTo>
                    <a:pt x="387" y="0"/>
                  </a:lnTo>
                  <a:lnTo>
                    <a:pt x="5658" y="9740"/>
                  </a:lnTo>
                  <a:lnTo>
                    <a:pt x="5658" y="974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8" name="Google Shape;3808;p64"/>
            <p:cNvSpPr/>
            <p:nvPr/>
          </p:nvSpPr>
          <p:spPr>
            <a:xfrm>
              <a:off x="2144100" y="3245225"/>
              <a:ext cx="167175" cy="374525"/>
            </a:xfrm>
            <a:custGeom>
              <a:rect b="b" l="l" r="r" t="t"/>
              <a:pathLst>
                <a:path extrusionOk="0" h="14981" w="6687">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9" name="Google Shape;3809;p64"/>
            <p:cNvSpPr/>
            <p:nvPr/>
          </p:nvSpPr>
          <p:spPr>
            <a:xfrm>
              <a:off x="2136850" y="3167975"/>
              <a:ext cx="325500" cy="568300"/>
            </a:xfrm>
            <a:custGeom>
              <a:rect b="b" l="l" r="r" t="t"/>
              <a:pathLst>
                <a:path extrusionOk="0" h="22732" w="1302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0" name="Google Shape;3810;p64"/>
            <p:cNvSpPr/>
            <p:nvPr/>
          </p:nvSpPr>
          <p:spPr>
            <a:xfrm>
              <a:off x="2314450" y="3589175"/>
              <a:ext cx="147900" cy="140325"/>
            </a:xfrm>
            <a:custGeom>
              <a:rect b="b" l="l" r="r" t="t"/>
              <a:pathLst>
                <a:path extrusionOk="0" h="5613" w="5916">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1" name="Google Shape;3811;p64"/>
            <p:cNvSpPr/>
            <p:nvPr/>
          </p:nvSpPr>
          <p:spPr>
            <a:xfrm>
              <a:off x="2307225" y="3582450"/>
              <a:ext cx="156725" cy="153825"/>
            </a:xfrm>
            <a:custGeom>
              <a:rect b="b" l="l" r="r" t="t"/>
              <a:pathLst>
                <a:path extrusionOk="0" h="6153" w="6269">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2" name="Google Shape;3812;p64"/>
            <p:cNvSpPr/>
            <p:nvPr/>
          </p:nvSpPr>
          <p:spPr>
            <a:xfrm>
              <a:off x="2013100" y="2523650"/>
              <a:ext cx="178425" cy="93975"/>
            </a:xfrm>
            <a:custGeom>
              <a:rect b="b" l="l" r="r" t="t"/>
              <a:pathLst>
                <a:path extrusionOk="0" h="3759" w="7137">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3" name="Google Shape;3813;p64"/>
            <p:cNvSpPr/>
            <p:nvPr/>
          </p:nvSpPr>
          <p:spPr>
            <a:xfrm>
              <a:off x="2013100" y="2524400"/>
              <a:ext cx="86025" cy="93225"/>
            </a:xfrm>
            <a:custGeom>
              <a:rect b="b" l="l" r="r" t="t"/>
              <a:pathLst>
                <a:path extrusionOk="0" h="3729" w="3441">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4" name="Google Shape;3814;p64"/>
            <p:cNvSpPr/>
            <p:nvPr/>
          </p:nvSpPr>
          <p:spPr>
            <a:xfrm>
              <a:off x="2023550" y="2524400"/>
              <a:ext cx="75575" cy="93225"/>
            </a:xfrm>
            <a:custGeom>
              <a:rect b="b" l="l" r="r" t="t"/>
              <a:pathLst>
                <a:path extrusionOk="0" h="3729" w="3023">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5" name="Google Shape;3815;p64"/>
            <p:cNvSpPr/>
            <p:nvPr/>
          </p:nvSpPr>
          <p:spPr>
            <a:xfrm>
              <a:off x="2016325" y="2517150"/>
              <a:ext cx="182450" cy="106975"/>
            </a:xfrm>
            <a:custGeom>
              <a:rect b="b" l="l" r="r" t="t"/>
              <a:pathLst>
                <a:path extrusionOk="0" h="4279" w="7298">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6" name="Google Shape;3816;p64"/>
            <p:cNvSpPr/>
            <p:nvPr/>
          </p:nvSpPr>
          <p:spPr>
            <a:xfrm>
              <a:off x="2067750" y="3353725"/>
              <a:ext cx="137450" cy="96575"/>
            </a:xfrm>
            <a:custGeom>
              <a:rect b="b" l="l" r="r" t="t"/>
              <a:pathLst>
                <a:path extrusionOk="0" h="3863" w="5498">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7" name="Google Shape;3817;p64"/>
            <p:cNvSpPr/>
            <p:nvPr/>
          </p:nvSpPr>
          <p:spPr>
            <a:xfrm>
              <a:off x="2120800" y="2560950"/>
              <a:ext cx="365650" cy="417475"/>
            </a:xfrm>
            <a:custGeom>
              <a:rect b="b" l="l" r="r" t="t"/>
              <a:pathLst>
                <a:path extrusionOk="0" h="16699" w="14626">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8" name="Google Shape;3818;p64"/>
            <p:cNvSpPr/>
            <p:nvPr/>
          </p:nvSpPr>
          <p:spPr>
            <a:xfrm>
              <a:off x="2124000" y="2554125"/>
              <a:ext cx="348800" cy="430975"/>
            </a:xfrm>
            <a:custGeom>
              <a:rect b="b" l="l" r="r" t="t"/>
              <a:pathLst>
                <a:path extrusionOk="0" h="17239" w="13952">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9" name="Google Shape;3819;p64"/>
            <p:cNvSpPr/>
            <p:nvPr/>
          </p:nvSpPr>
          <p:spPr>
            <a:xfrm>
              <a:off x="2203550" y="2655875"/>
              <a:ext cx="254775" cy="296875"/>
            </a:xfrm>
            <a:custGeom>
              <a:rect b="b" l="l" r="r" t="t"/>
              <a:pathLst>
                <a:path extrusionOk="0" h="11875" w="10191">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0" name="Google Shape;3820;p64"/>
            <p:cNvSpPr/>
            <p:nvPr/>
          </p:nvSpPr>
          <p:spPr>
            <a:xfrm>
              <a:off x="2254175" y="2833475"/>
              <a:ext cx="89250" cy="68800"/>
            </a:xfrm>
            <a:custGeom>
              <a:rect b="b" l="l" r="r" t="t"/>
              <a:pathLst>
                <a:path extrusionOk="0" h="2752" w="357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1" name="Google Shape;3821;p64"/>
            <p:cNvSpPr/>
            <p:nvPr/>
          </p:nvSpPr>
          <p:spPr>
            <a:xfrm>
              <a:off x="1974675" y="4962550"/>
              <a:ext cx="249000" cy="116775"/>
            </a:xfrm>
            <a:custGeom>
              <a:rect b="b" l="l" r="r" t="t"/>
              <a:pathLst>
                <a:path extrusionOk="0" h="4671" w="996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2" name="Google Shape;3822;p64"/>
            <p:cNvSpPr/>
            <p:nvPr/>
          </p:nvSpPr>
          <p:spPr>
            <a:xfrm>
              <a:off x="1969700" y="4955525"/>
              <a:ext cx="258000" cy="130800"/>
            </a:xfrm>
            <a:custGeom>
              <a:rect b="b" l="l" r="r" t="t"/>
              <a:pathLst>
                <a:path extrusionOk="0" h="5232" w="1032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3" name="Google Shape;3823;p64"/>
            <p:cNvSpPr/>
            <p:nvPr/>
          </p:nvSpPr>
          <p:spPr>
            <a:xfrm>
              <a:off x="1977750" y="5042900"/>
              <a:ext cx="245925" cy="36350"/>
            </a:xfrm>
            <a:custGeom>
              <a:rect b="b" l="l" r="r" t="t"/>
              <a:pathLst>
                <a:path extrusionOk="0" h="1454" w="9837">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4" name="Google Shape;3824;p64"/>
            <p:cNvSpPr/>
            <p:nvPr/>
          </p:nvSpPr>
          <p:spPr>
            <a:xfrm>
              <a:off x="1970525" y="5036475"/>
              <a:ext cx="257175" cy="49850"/>
            </a:xfrm>
            <a:custGeom>
              <a:rect b="b" l="l" r="r" t="t"/>
              <a:pathLst>
                <a:path extrusionOk="0" h="1994" w="10287">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5" name="Google Shape;3825;p64"/>
            <p:cNvSpPr/>
            <p:nvPr/>
          </p:nvSpPr>
          <p:spPr>
            <a:xfrm>
              <a:off x="1259325" y="4948900"/>
              <a:ext cx="232650" cy="183350"/>
            </a:xfrm>
            <a:custGeom>
              <a:rect b="b" l="l" r="r" t="t"/>
              <a:pathLst>
                <a:path extrusionOk="0" h="7334" w="9306">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6" name="Google Shape;3826;p64"/>
            <p:cNvSpPr/>
            <p:nvPr/>
          </p:nvSpPr>
          <p:spPr>
            <a:xfrm>
              <a:off x="1255300" y="4942425"/>
              <a:ext cx="238700" cy="196150"/>
            </a:xfrm>
            <a:custGeom>
              <a:rect b="b" l="l" r="r" t="t"/>
              <a:pathLst>
                <a:path extrusionOk="0" h="7846" w="9548">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7" name="Google Shape;3827;p64"/>
            <p:cNvSpPr/>
            <p:nvPr/>
          </p:nvSpPr>
          <p:spPr>
            <a:xfrm>
              <a:off x="1259325" y="4995500"/>
              <a:ext cx="227450" cy="136700"/>
            </a:xfrm>
            <a:custGeom>
              <a:rect b="b" l="l" r="r" t="t"/>
              <a:pathLst>
                <a:path extrusionOk="0" h="5468" w="9098">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8" name="Google Shape;3828;p64"/>
            <p:cNvSpPr/>
            <p:nvPr/>
          </p:nvSpPr>
          <p:spPr>
            <a:xfrm>
              <a:off x="1255300" y="4989075"/>
              <a:ext cx="238700" cy="149500"/>
            </a:xfrm>
            <a:custGeom>
              <a:rect b="b" l="l" r="r" t="t"/>
              <a:pathLst>
                <a:path extrusionOk="0" h="5980" w="9548">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9" name="Google Shape;3829;p64"/>
            <p:cNvSpPr/>
            <p:nvPr/>
          </p:nvSpPr>
          <p:spPr>
            <a:xfrm>
              <a:off x="1608075" y="3506400"/>
              <a:ext cx="458900" cy="1476275"/>
            </a:xfrm>
            <a:custGeom>
              <a:rect b="b" l="l" r="r" t="t"/>
              <a:pathLst>
                <a:path extrusionOk="0" h="59051" w="18356">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0" name="Google Shape;3830;p64"/>
            <p:cNvSpPr/>
            <p:nvPr/>
          </p:nvSpPr>
          <p:spPr>
            <a:xfrm>
              <a:off x="1606475" y="3499650"/>
              <a:ext cx="466925" cy="1489450"/>
            </a:xfrm>
            <a:custGeom>
              <a:rect b="b" l="l" r="r" t="t"/>
              <a:pathLst>
                <a:path extrusionOk="0" h="59578" w="18677">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1" name="Google Shape;3831;p64"/>
            <p:cNvSpPr/>
            <p:nvPr/>
          </p:nvSpPr>
          <p:spPr>
            <a:xfrm>
              <a:off x="1318775" y="3717750"/>
              <a:ext cx="634875" cy="1260100"/>
            </a:xfrm>
            <a:custGeom>
              <a:rect b="b" l="l" r="r" t="t"/>
              <a:pathLst>
                <a:path extrusionOk="0" h="50404" w="25395">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2" name="Google Shape;3832;p64"/>
            <p:cNvSpPr/>
            <p:nvPr/>
          </p:nvSpPr>
          <p:spPr>
            <a:xfrm>
              <a:off x="1311550" y="3711175"/>
              <a:ext cx="649350" cy="1273425"/>
            </a:xfrm>
            <a:custGeom>
              <a:rect b="b" l="l" r="r" t="t"/>
              <a:pathLst>
                <a:path extrusionOk="0" h="50937" w="25974">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3" name="Google Shape;3833;p64"/>
            <p:cNvSpPr/>
            <p:nvPr/>
          </p:nvSpPr>
          <p:spPr>
            <a:xfrm>
              <a:off x="1848375" y="3941000"/>
              <a:ext cx="67525" cy="394925"/>
            </a:xfrm>
            <a:custGeom>
              <a:rect b="b" l="l" r="r" t="t"/>
              <a:pathLst>
                <a:path extrusionOk="0" h="15797" w="2701">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4" name="Google Shape;3834;p64"/>
            <p:cNvSpPr/>
            <p:nvPr/>
          </p:nvSpPr>
          <p:spPr>
            <a:xfrm>
              <a:off x="1633800" y="3761650"/>
              <a:ext cx="54675" cy="233375"/>
            </a:xfrm>
            <a:custGeom>
              <a:rect b="b" l="l" r="r" t="t"/>
              <a:pathLst>
                <a:path extrusionOk="0" h="9335" w="2187">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5" name="Google Shape;3835;p64"/>
            <p:cNvSpPr/>
            <p:nvPr/>
          </p:nvSpPr>
          <p:spPr>
            <a:xfrm>
              <a:off x="1827475" y="3665300"/>
              <a:ext cx="123775" cy="93475"/>
            </a:xfrm>
            <a:custGeom>
              <a:rect b="b" l="l" r="r" t="t"/>
              <a:pathLst>
                <a:path extrusionOk="0" h="3739" w="4951">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6" name="Google Shape;3836;p64"/>
            <p:cNvSpPr/>
            <p:nvPr/>
          </p:nvSpPr>
          <p:spPr>
            <a:xfrm>
              <a:off x="1726225" y="3634675"/>
              <a:ext cx="181625" cy="758150"/>
            </a:xfrm>
            <a:custGeom>
              <a:rect b="b" l="l" r="r" t="t"/>
              <a:pathLst>
                <a:path extrusionOk="0" h="30326" w="7265">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7" name="Google Shape;3837;p64"/>
            <p:cNvSpPr/>
            <p:nvPr/>
          </p:nvSpPr>
          <p:spPr>
            <a:xfrm>
              <a:off x="1690850" y="4417675"/>
              <a:ext cx="32975" cy="40550"/>
            </a:xfrm>
            <a:custGeom>
              <a:rect b="b" l="l" r="r" t="t"/>
              <a:pathLst>
                <a:path extrusionOk="0" h="1622" w="1319">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1" name="Shape 3841"/>
        <p:cNvGrpSpPr/>
        <p:nvPr/>
      </p:nvGrpSpPr>
      <p:grpSpPr>
        <a:xfrm>
          <a:off x="0" y="0"/>
          <a:ext cx="0" cy="0"/>
          <a:chOff x="0" y="0"/>
          <a:chExt cx="0" cy="0"/>
        </a:xfrm>
      </p:grpSpPr>
      <p:sp>
        <p:nvSpPr>
          <p:cNvPr id="3842" name="Google Shape;3842;p65"/>
          <p:cNvSpPr txBox="1"/>
          <p:nvPr>
            <p:ph type="title"/>
          </p:nvPr>
        </p:nvSpPr>
        <p:spPr>
          <a:xfrm>
            <a:off x="4210850" y="768096"/>
            <a:ext cx="9875400" cy="2158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14400"/>
              <a:t>Thanks!</a:t>
            </a:r>
            <a:endParaRPr sz="14400"/>
          </a:p>
        </p:txBody>
      </p:sp>
      <p:sp>
        <p:nvSpPr>
          <p:cNvPr id="3843" name="Google Shape;3843;p65"/>
          <p:cNvSpPr txBox="1"/>
          <p:nvPr>
            <p:ph idx="1" type="subTitle"/>
          </p:nvPr>
        </p:nvSpPr>
        <p:spPr>
          <a:xfrm>
            <a:off x="6035040" y="3419856"/>
            <a:ext cx="6199800" cy="2871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2200"/>
              <a:buFont typeface="Arial"/>
              <a:buNone/>
            </a:pPr>
            <a:r>
              <a:t/>
            </a:r>
            <a:endParaRPr>
              <a:solidFill>
                <a:srgbClr val="595959"/>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22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22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22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844" name="Google Shape;3844;p65"/>
          <p:cNvSpPr txBox="1"/>
          <p:nvPr>
            <p:ph idx="4294967295" type="subTitle"/>
          </p:nvPr>
        </p:nvSpPr>
        <p:spPr>
          <a:xfrm>
            <a:off x="5347300" y="8466550"/>
            <a:ext cx="7586400" cy="676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2200">
                <a:latin typeface="Barlow Semi Condensed"/>
                <a:ea typeface="Barlow Semi Condensed"/>
                <a:cs typeface="Barlow Semi Condensed"/>
                <a:sym typeface="Barlow Semi Condensed"/>
              </a:rPr>
              <a:t>Please keep this slide for attribution</a:t>
            </a:r>
            <a:endParaRPr sz="2200">
              <a:latin typeface="Barlow Semi Condensed"/>
              <a:ea typeface="Barlow Semi Condensed"/>
              <a:cs typeface="Barlow Semi Condensed"/>
              <a:sym typeface="Barlow Semi Condensed"/>
            </a:endParaRPr>
          </a:p>
        </p:txBody>
      </p:sp>
      <p:grpSp>
        <p:nvGrpSpPr>
          <p:cNvPr id="3845" name="Google Shape;3845;p65"/>
          <p:cNvGrpSpPr/>
          <p:nvPr/>
        </p:nvGrpSpPr>
        <p:grpSpPr>
          <a:xfrm>
            <a:off x="7467525" y="6443250"/>
            <a:ext cx="3362049" cy="676717"/>
            <a:chOff x="3733763" y="3183525"/>
            <a:chExt cx="1681025" cy="338359"/>
          </a:xfrm>
        </p:grpSpPr>
        <p:sp>
          <p:nvSpPr>
            <p:cNvPr id="3846" name="Google Shape;3846;p65"/>
            <p:cNvSpPr/>
            <p:nvPr/>
          </p:nvSpPr>
          <p:spPr>
            <a:xfrm>
              <a:off x="3733763" y="3183525"/>
              <a:ext cx="338345" cy="338295"/>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847" name="Google Shape;3847;p65"/>
            <p:cNvGrpSpPr/>
            <p:nvPr/>
          </p:nvGrpSpPr>
          <p:grpSpPr>
            <a:xfrm>
              <a:off x="4166051" y="3183552"/>
              <a:ext cx="338366" cy="338332"/>
              <a:chOff x="812101" y="2571761"/>
              <a:chExt cx="417066" cy="417024"/>
            </a:xfrm>
          </p:grpSpPr>
          <p:sp>
            <p:nvSpPr>
              <p:cNvPr id="3848" name="Google Shape;3848;p65"/>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9" name="Google Shape;3849;p65"/>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0" name="Google Shape;3850;p65"/>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1" name="Google Shape;3851;p65"/>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52" name="Google Shape;3852;p65"/>
            <p:cNvGrpSpPr/>
            <p:nvPr/>
          </p:nvGrpSpPr>
          <p:grpSpPr>
            <a:xfrm>
              <a:off x="4598397" y="3183552"/>
              <a:ext cx="338332" cy="338332"/>
              <a:chOff x="1323129" y="2571761"/>
              <a:chExt cx="417024" cy="417024"/>
            </a:xfrm>
          </p:grpSpPr>
          <p:sp>
            <p:nvSpPr>
              <p:cNvPr id="3853" name="Google Shape;3853;p65"/>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4" name="Google Shape;3854;p65"/>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5" name="Google Shape;3855;p65"/>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6" name="Google Shape;3856;p65"/>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857" name="Google Shape;3857;p65"/>
            <p:cNvSpPr/>
            <p:nvPr/>
          </p:nvSpPr>
          <p:spPr>
            <a:xfrm>
              <a:off x="5074766" y="3214044"/>
              <a:ext cx="340022" cy="277263"/>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1" name="Shape 3861"/>
        <p:cNvGrpSpPr/>
        <p:nvPr/>
      </p:nvGrpSpPr>
      <p:grpSpPr>
        <a:xfrm>
          <a:off x="0" y="0"/>
          <a:ext cx="0" cy="0"/>
          <a:chOff x="0" y="0"/>
          <a:chExt cx="0" cy="0"/>
        </a:xfrm>
      </p:grpSpPr>
      <p:sp>
        <p:nvSpPr>
          <p:cNvPr id="3862" name="Google Shape;3862;p66"/>
          <p:cNvSpPr txBox="1"/>
          <p:nvPr>
            <p:ph type="title"/>
          </p:nvPr>
        </p:nvSpPr>
        <p:spPr>
          <a:xfrm>
            <a:off x="3646950" y="676656"/>
            <a:ext cx="109938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Alternative Resources</a:t>
            </a:r>
            <a:endParaRPr/>
          </a:p>
        </p:txBody>
      </p:sp>
      <p:grpSp>
        <p:nvGrpSpPr>
          <p:cNvPr id="3863" name="Google Shape;3863;p66"/>
          <p:cNvGrpSpPr/>
          <p:nvPr/>
        </p:nvGrpSpPr>
        <p:grpSpPr>
          <a:xfrm>
            <a:off x="3097281" y="1985212"/>
            <a:ext cx="3143540" cy="3154728"/>
            <a:chOff x="1543000" y="363475"/>
            <a:chExt cx="4748550" cy="4765450"/>
          </a:xfrm>
        </p:grpSpPr>
        <p:sp>
          <p:nvSpPr>
            <p:cNvPr id="3864" name="Google Shape;3864;p66"/>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5" name="Google Shape;3865;p66"/>
            <p:cNvSpPr/>
            <p:nvPr/>
          </p:nvSpPr>
          <p:spPr>
            <a:xfrm>
              <a:off x="1543000" y="778275"/>
              <a:ext cx="4748550" cy="3293100"/>
            </a:xfrm>
            <a:custGeom>
              <a:rect b="b" l="l" r="r" t="t"/>
              <a:pathLst>
                <a:path extrusionOk="0" h="131724" w="189942">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6" name="Google Shape;3866;p66"/>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7" name="Google Shape;3867;p66"/>
            <p:cNvSpPr/>
            <p:nvPr/>
          </p:nvSpPr>
          <p:spPr>
            <a:xfrm>
              <a:off x="1543000" y="778150"/>
              <a:ext cx="4652125" cy="3230550"/>
            </a:xfrm>
            <a:custGeom>
              <a:rect b="b" l="l" r="r" t="t"/>
              <a:pathLst>
                <a:path extrusionOk="0" h="129222" w="186085">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8" name="Google Shape;3868;p66"/>
            <p:cNvSpPr/>
            <p:nvPr/>
          </p:nvSpPr>
          <p:spPr>
            <a:xfrm>
              <a:off x="3805950" y="681700"/>
              <a:ext cx="395400" cy="385775"/>
            </a:xfrm>
            <a:custGeom>
              <a:rect b="b" l="l" r="r" t="t"/>
              <a:pathLst>
                <a:path extrusionOk="0" h="15431" w="15816">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9" name="Google Shape;3869;p66"/>
            <p:cNvSpPr/>
            <p:nvPr/>
          </p:nvSpPr>
          <p:spPr>
            <a:xfrm>
              <a:off x="3798725" y="675275"/>
              <a:ext cx="409050" cy="399425"/>
            </a:xfrm>
            <a:custGeom>
              <a:rect b="b" l="l" r="r" t="t"/>
              <a:pathLst>
                <a:path extrusionOk="0" h="15977" w="16362">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0" name="Google Shape;3870;p66"/>
            <p:cNvSpPr/>
            <p:nvPr/>
          </p:nvSpPr>
          <p:spPr>
            <a:xfrm>
              <a:off x="3784250" y="990300"/>
              <a:ext cx="432375" cy="365650"/>
            </a:xfrm>
            <a:custGeom>
              <a:rect b="b" l="l" r="r" t="t"/>
              <a:pathLst>
                <a:path extrusionOk="0" h="14626" w="17295">
                  <a:moveTo>
                    <a:pt x="1" y="0"/>
                  </a:moveTo>
                  <a:lnTo>
                    <a:pt x="1" y="14626"/>
                  </a:lnTo>
                  <a:lnTo>
                    <a:pt x="17295" y="14626"/>
                  </a:lnTo>
                  <a:lnTo>
                    <a:pt x="1729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1" name="Google Shape;3871;p66"/>
            <p:cNvSpPr/>
            <p:nvPr/>
          </p:nvSpPr>
          <p:spPr>
            <a:xfrm>
              <a:off x="3777825" y="983875"/>
              <a:ext cx="446025" cy="378525"/>
            </a:xfrm>
            <a:custGeom>
              <a:rect b="b" l="l" r="r" t="t"/>
              <a:pathLst>
                <a:path extrusionOk="0" h="15141" w="17841">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2" name="Google Shape;3872;p66"/>
            <p:cNvSpPr/>
            <p:nvPr/>
          </p:nvSpPr>
          <p:spPr>
            <a:xfrm>
              <a:off x="3951400" y="1095575"/>
              <a:ext cx="94050" cy="171175"/>
            </a:xfrm>
            <a:custGeom>
              <a:rect b="b" l="l" r="r" t="t"/>
              <a:pathLst>
                <a:path extrusionOk="0" h="6847" w="3762">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3" name="Google Shape;3873;p66"/>
            <p:cNvSpPr/>
            <p:nvPr/>
          </p:nvSpPr>
          <p:spPr>
            <a:xfrm>
              <a:off x="3944975" y="1088325"/>
              <a:ext cx="107725" cy="184875"/>
            </a:xfrm>
            <a:custGeom>
              <a:rect b="b" l="l" r="r" t="t"/>
              <a:pathLst>
                <a:path extrusionOk="0" h="7395" w="4309">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4" name="Google Shape;3874;p66"/>
            <p:cNvSpPr/>
            <p:nvPr/>
          </p:nvSpPr>
          <p:spPr>
            <a:xfrm>
              <a:off x="5385850" y="2484200"/>
              <a:ext cx="396200" cy="386575"/>
            </a:xfrm>
            <a:custGeom>
              <a:rect b="b" l="l" r="r" t="t"/>
              <a:pathLst>
                <a:path extrusionOk="0" h="15463" w="15848">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5" name="Google Shape;3875;p66"/>
            <p:cNvSpPr/>
            <p:nvPr/>
          </p:nvSpPr>
          <p:spPr>
            <a:xfrm>
              <a:off x="5379425" y="2477775"/>
              <a:ext cx="409050" cy="399425"/>
            </a:xfrm>
            <a:custGeom>
              <a:rect b="b" l="l" r="r" t="t"/>
              <a:pathLst>
                <a:path extrusionOk="0" h="15977" w="16362">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6" name="Google Shape;3876;p66"/>
            <p:cNvSpPr/>
            <p:nvPr/>
          </p:nvSpPr>
          <p:spPr>
            <a:xfrm>
              <a:off x="5364950" y="2793600"/>
              <a:ext cx="432375" cy="364875"/>
            </a:xfrm>
            <a:custGeom>
              <a:rect b="b" l="l" r="r" t="t"/>
              <a:pathLst>
                <a:path extrusionOk="0" h="14595" w="17295">
                  <a:moveTo>
                    <a:pt x="1" y="1"/>
                  </a:moveTo>
                  <a:lnTo>
                    <a:pt x="1" y="14594"/>
                  </a:lnTo>
                  <a:lnTo>
                    <a:pt x="17295" y="14594"/>
                  </a:lnTo>
                  <a:lnTo>
                    <a:pt x="1729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7" name="Google Shape;3877;p66"/>
            <p:cNvSpPr/>
            <p:nvPr/>
          </p:nvSpPr>
          <p:spPr>
            <a:xfrm>
              <a:off x="5358525" y="2787175"/>
              <a:ext cx="445225" cy="378525"/>
            </a:xfrm>
            <a:custGeom>
              <a:rect b="b" l="l" r="r" t="t"/>
              <a:pathLst>
                <a:path extrusionOk="0" h="15141" w="17809">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8" name="Google Shape;3878;p66"/>
            <p:cNvSpPr/>
            <p:nvPr/>
          </p:nvSpPr>
          <p:spPr>
            <a:xfrm>
              <a:off x="5532100" y="2898075"/>
              <a:ext cx="94050" cy="171200"/>
            </a:xfrm>
            <a:custGeom>
              <a:rect b="b" l="l" r="r" t="t"/>
              <a:pathLst>
                <a:path extrusionOk="0" h="6848" w="3762">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9" name="Google Shape;3879;p66"/>
            <p:cNvSpPr/>
            <p:nvPr/>
          </p:nvSpPr>
          <p:spPr>
            <a:xfrm>
              <a:off x="5524875" y="2891650"/>
              <a:ext cx="107700" cy="184850"/>
            </a:xfrm>
            <a:custGeom>
              <a:rect b="b" l="l" r="r" t="t"/>
              <a:pathLst>
                <a:path extrusionOk="0" h="7394" w="4308">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0" name="Google Shape;3880;p66"/>
            <p:cNvSpPr/>
            <p:nvPr/>
          </p:nvSpPr>
          <p:spPr>
            <a:xfrm>
              <a:off x="2205975" y="2484200"/>
              <a:ext cx="396200" cy="386575"/>
            </a:xfrm>
            <a:custGeom>
              <a:rect b="b" l="l" r="r" t="t"/>
              <a:pathLst>
                <a:path extrusionOk="0" h="15463" w="15848">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1" name="Google Shape;3881;p66"/>
            <p:cNvSpPr/>
            <p:nvPr/>
          </p:nvSpPr>
          <p:spPr>
            <a:xfrm>
              <a:off x="2199550" y="2477775"/>
              <a:ext cx="409050" cy="399425"/>
            </a:xfrm>
            <a:custGeom>
              <a:rect b="b" l="l" r="r" t="t"/>
              <a:pathLst>
                <a:path extrusionOk="0" h="15977" w="16362">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2" name="Google Shape;3882;p66"/>
            <p:cNvSpPr/>
            <p:nvPr/>
          </p:nvSpPr>
          <p:spPr>
            <a:xfrm>
              <a:off x="2185075" y="2793600"/>
              <a:ext cx="432375" cy="364875"/>
            </a:xfrm>
            <a:custGeom>
              <a:rect b="b" l="l" r="r" t="t"/>
              <a:pathLst>
                <a:path extrusionOk="0" h="14595" w="17295">
                  <a:moveTo>
                    <a:pt x="1" y="1"/>
                  </a:moveTo>
                  <a:lnTo>
                    <a:pt x="1" y="14594"/>
                  </a:lnTo>
                  <a:lnTo>
                    <a:pt x="17294" y="14594"/>
                  </a:lnTo>
                  <a:lnTo>
                    <a:pt x="1729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3" name="Google Shape;3883;p66"/>
            <p:cNvSpPr/>
            <p:nvPr/>
          </p:nvSpPr>
          <p:spPr>
            <a:xfrm>
              <a:off x="2178650" y="2787175"/>
              <a:ext cx="446025" cy="378525"/>
            </a:xfrm>
            <a:custGeom>
              <a:rect b="b" l="l" r="r" t="t"/>
              <a:pathLst>
                <a:path extrusionOk="0" h="15141" w="17841">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4" name="Google Shape;3884;p66"/>
            <p:cNvSpPr/>
            <p:nvPr/>
          </p:nvSpPr>
          <p:spPr>
            <a:xfrm>
              <a:off x="2352225" y="2898075"/>
              <a:ext cx="94050" cy="171200"/>
            </a:xfrm>
            <a:custGeom>
              <a:rect b="b" l="l" r="r" t="t"/>
              <a:pathLst>
                <a:path extrusionOk="0" h="6848" w="3762">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5" name="Google Shape;3885;p66"/>
            <p:cNvSpPr/>
            <p:nvPr/>
          </p:nvSpPr>
          <p:spPr>
            <a:xfrm>
              <a:off x="2345800" y="2891650"/>
              <a:ext cx="107700" cy="184850"/>
            </a:xfrm>
            <a:custGeom>
              <a:rect b="b" l="l" r="r" t="t"/>
              <a:pathLst>
                <a:path extrusionOk="0" h="7394" w="4308">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6" name="Google Shape;3886;p66"/>
            <p:cNvSpPr/>
            <p:nvPr/>
          </p:nvSpPr>
          <p:spPr>
            <a:xfrm>
              <a:off x="5929100" y="2603650"/>
              <a:ext cx="129400" cy="472250"/>
            </a:xfrm>
            <a:custGeom>
              <a:rect b="b" l="l" r="r" t="t"/>
              <a:pathLst>
                <a:path extrusionOk="0" h="18890" w="5176">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7" name="Google Shape;3887;p66"/>
            <p:cNvSpPr/>
            <p:nvPr/>
          </p:nvSpPr>
          <p:spPr>
            <a:xfrm>
              <a:off x="6023125" y="2663900"/>
              <a:ext cx="100475" cy="350100"/>
            </a:xfrm>
            <a:custGeom>
              <a:rect b="b" l="l" r="r" t="t"/>
              <a:pathLst>
                <a:path extrusionOk="0" h="14004" w="4019">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8" name="Google Shape;3888;p66"/>
            <p:cNvSpPr/>
            <p:nvPr/>
          </p:nvSpPr>
          <p:spPr>
            <a:xfrm>
              <a:off x="6109100" y="2725025"/>
              <a:ext cx="81200" cy="228850"/>
            </a:xfrm>
            <a:custGeom>
              <a:rect b="b" l="l" r="r" t="t"/>
              <a:pathLst>
                <a:path extrusionOk="0" h="9154" w="3248">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9" name="Google Shape;3889;p66"/>
            <p:cNvSpPr/>
            <p:nvPr/>
          </p:nvSpPr>
          <p:spPr>
            <a:xfrm>
              <a:off x="1945600" y="2603650"/>
              <a:ext cx="128600" cy="472250"/>
            </a:xfrm>
            <a:custGeom>
              <a:rect b="b" l="l" r="r" t="t"/>
              <a:pathLst>
                <a:path extrusionOk="0" h="18890" w="5144">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0" name="Google Shape;3890;p66"/>
            <p:cNvSpPr/>
            <p:nvPr/>
          </p:nvSpPr>
          <p:spPr>
            <a:xfrm>
              <a:off x="1879700" y="2663900"/>
              <a:ext cx="101275" cy="350100"/>
            </a:xfrm>
            <a:custGeom>
              <a:rect b="b" l="l" r="r" t="t"/>
              <a:pathLst>
                <a:path extrusionOk="0" h="14004" w="4051">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1" name="Google Shape;3891;p66"/>
            <p:cNvSpPr/>
            <p:nvPr/>
          </p:nvSpPr>
          <p:spPr>
            <a:xfrm>
              <a:off x="1813800" y="2725025"/>
              <a:ext cx="81200" cy="228850"/>
            </a:xfrm>
            <a:custGeom>
              <a:rect b="b" l="l" r="r" t="t"/>
              <a:pathLst>
                <a:path extrusionOk="0" h="9154" w="3248">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2" name="Google Shape;3892;p66"/>
            <p:cNvSpPr/>
            <p:nvPr/>
          </p:nvSpPr>
          <p:spPr>
            <a:xfrm>
              <a:off x="3763375" y="496075"/>
              <a:ext cx="476550" cy="127800"/>
            </a:xfrm>
            <a:custGeom>
              <a:rect b="b" l="l" r="r" t="t"/>
              <a:pathLst>
                <a:path extrusionOk="0" h="5112" w="19062">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3" name="Google Shape;3893;p66"/>
            <p:cNvSpPr/>
            <p:nvPr/>
          </p:nvSpPr>
          <p:spPr>
            <a:xfrm>
              <a:off x="3824450" y="430175"/>
              <a:ext cx="356025" cy="100475"/>
            </a:xfrm>
            <a:custGeom>
              <a:rect b="b" l="l" r="r" t="t"/>
              <a:pathLst>
                <a:path extrusionOk="0" h="4019" w="14241">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4" name="Google Shape;3894;p66"/>
            <p:cNvSpPr/>
            <p:nvPr/>
          </p:nvSpPr>
          <p:spPr>
            <a:xfrm>
              <a:off x="3884700" y="363475"/>
              <a:ext cx="234700" cy="81200"/>
            </a:xfrm>
            <a:custGeom>
              <a:rect b="b" l="l" r="r" t="t"/>
              <a:pathLst>
                <a:path extrusionOk="0" h="3248" w="9388">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5" name="Google Shape;3895;p66"/>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6" name="Google Shape;3896;p66"/>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7" name="Google Shape;3897;p66"/>
            <p:cNvSpPr/>
            <p:nvPr/>
          </p:nvSpPr>
          <p:spPr>
            <a:xfrm>
              <a:off x="2021950" y="3784450"/>
              <a:ext cx="3933700" cy="1195000"/>
            </a:xfrm>
            <a:custGeom>
              <a:rect b="b" l="l" r="r" t="t"/>
              <a:pathLst>
                <a:path extrusionOk="0" h="47800" w="157348">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8" name="Google Shape;3898;p66"/>
            <p:cNvSpPr/>
            <p:nvPr/>
          </p:nvSpPr>
          <p:spPr>
            <a:xfrm>
              <a:off x="2014700" y="3778025"/>
              <a:ext cx="3948175" cy="1207850"/>
            </a:xfrm>
            <a:custGeom>
              <a:rect b="b" l="l" r="r" t="t"/>
              <a:pathLst>
                <a:path extrusionOk="0" h="48314" w="157927">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9" name="Google Shape;3899;p66"/>
            <p:cNvSpPr/>
            <p:nvPr/>
          </p:nvSpPr>
          <p:spPr>
            <a:xfrm>
              <a:off x="2234900" y="3729000"/>
              <a:ext cx="3507775" cy="1013375"/>
            </a:xfrm>
            <a:custGeom>
              <a:rect b="b" l="l" r="r" t="t"/>
              <a:pathLst>
                <a:path extrusionOk="0" h="40535" w="140311">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0" name="Google Shape;3900;p66"/>
            <p:cNvSpPr/>
            <p:nvPr/>
          </p:nvSpPr>
          <p:spPr>
            <a:xfrm>
              <a:off x="2228475" y="3722575"/>
              <a:ext cx="3520625" cy="1027050"/>
            </a:xfrm>
            <a:custGeom>
              <a:rect b="b" l="l" r="r" t="t"/>
              <a:pathLst>
                <a:path extrusionOk="0" h="41082" w="140825">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1" name="Google Shape;3901;p66"/>
            <p:cNvSpPr/>
            <p:nvPr/>
          </p:nvSpPr>
          <p:spPr>
            <a:xfrm>
              <a:off x="2389200" y="3774000"/>
              <a:ext cx="3199200" cy="890425"/>
            </a:xfrm>
            <a:custGeom>
              <a:rect b="b" l="l" r="r" t="t"/>
              <a:pathLst>
                <a:path extrusionOk="0" h="35617" w="127968">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2" name="Google Shape;3902;p66"/>
            <p:cNvSpPr/>
            <p:nvPr/>
          </p:nvSpPr>
          <p:spPr>
            <a:xfrm>
              <a:off x="2381950" y="3766775"/>
              <a:ext cx="3213675" cy="904900"/>
            </a:xfrm>
            <a:custGeom>
              <a:rect b="b" l="l" r="r" t="t"/>
              <a:pathLst>
                <a:path extrusionOk="0" h="36196" w="128547">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3" name="Google Shape;3903;p66"/>
            <p:cNvSpPr/>
            <p:nvPr/>
          </p:nvSpPr>
          <p:spPr>
            <a:xfrm>
              <a:off x="2410075" y="3918650"/>
              <a:ext cx="3157425" cy="745775"/>
            </a:xfrm>
            <a:custGeom>
              <a:rect b="b" l="l" r="r" t="t"/>
              <a:pathLst>
                <a:path extrusionOk="0" h="29831" w="126297">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4" name="Google Shape;3904;p66"/>
            <p:cNvSpPr/>
            <p:nvPr/>
          </p:nvSpPr>
          <p:spPr>
            <a:xfrm>
              <a:off x="2402050" y="3911425"/>
              <a:ext cx="3173475" cy="760250"/>
            </a:xfrm>
            <a:custGeom>
              <a:rect b="b" l="l" r="r" t="t"/>
              <a:pathLst>
                <a:path extrusionOk="0" h="30410" w="126939">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5" name="Google Shape;3905;p66"/>
            <p:cNvSpPr/>
            <p:nvPr/>
          </p:nvSpPr>
          <p:spPr>
            <a:xfrm>
              <a:off x="2373925" y="4551900"/>
              <a:ext cx="108500" cy="94850"/>
            </a:xfrm>
            <a:custGeom>
              <a:rect b="b" l="l" r="r" t="t"/>
              <a:pathLst>
                <a:path extrusionOk="0" h="3794" w="434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6" name="Google Shape;3906;p66"/>
            <p:cNvSpPr/>
            <p:nvPr/>
          </p:nvSpPr>
          <p:spPr>
            <a:xfrm>
              <a:off x="2367500" y="4545475"/>
              <a:ext cx="121375" cy="108525"/>
            </a:xfrm>
            <a:custGeom>
              <a:rect b="b" l="l" r="r" t="t"/>
              <a:pathLst>
                <a:path extrusionOk="0" h="4341" w="4855">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7" name="Google Shape;3907;p66"/>
            <p:cNvSpPr/>
            <p:nvPr/>
          </p:nvSpPr>
          <p:spPr>
            <a:xfrm>
              <a:off x="3153425" y="4759225"/>
              <a:ext cx="108525" cy="94875"/>
            </a:xfrm>
            <a:custGeom>
              <a:rect b="b" l="l" r="r" t="t"/>
              <a:pathLst>
                <a:path extrusionOk="0" h="3795" w="4341">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8" name="Google Shape;3908;p66"/>
            <p:cNvSpPr/>
            <p:nvPr/>
          </p:nvSpPr>
          <p:spPr>
            <a:xfrm>
              <a:off x="3147000" y="4752000"/>
              <a:ext cx="121375" cy="108525"/>
            </a:xfrm>
            <a:custGeom>
              <a:rect b="b" l="l" r="r" t="t"/>
              <a:pathLst>
                <a:path extrusionOk="0" h="4341" w="4855">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9" name="Google Shape;3909;p66"/>
            <p:cNvSpPr/>
            <p:nvPr/>
          </p:nvSpPr>
          <p:spPr>
            <a:xfrm>
              <a:off x="4080800" y="4793000"/>
              <a:ext cx="108500" cy="94850"/>
            </a:xfrm>
            <a:custGeom>
              <a:rect b="b" l="l" r="r" t="t"/>
              <a:pathLst>
                <a:path extrusionOk="0" h="3794" w="434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0" name="Google Shape;3910;p66"/>
            <p:cNvSpPr/>
            <p:nvPr/>
          </p:nvSpPr>
          <p:spPr>
            <a:xfrm>
              <a:off x="4074375" y="4786550"/>
              <a:ext cx="121350" cy="107725"/>
            </a:xfrm>
            <a:custGeom>
              <a:rect b="b" l="l" r="r" t="t"/>
              <a:pathLst>
                <a:path extrusionOk="0" h="4309" w="4854">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1" name="Google Shape;3911;p66"/>
            <p:cNvSpPr/>
            <p:nvPr/>
          </p:nvSpPr>
          <p:spPr>
            <a:xfrm>
              <a:off x="5001725" y="4711825"/>
              <a:ext cx="107700" cy="94850"/>
            </a:xfrm>
            <a:custGeom>
              <a:rect b="b" l="l" r="r" t="t"/>
              <a:pathLst>
                <a:path extrusionOk="0" h="3794" w="4308">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2" name="Google Shape;3912;p66"/>
            <p:cNvSpPr/>
            <p:nvPr/>
          </p:nvSpPr>
          <p:spPr>
            <a:xfrm>
              <a:off x="4994500" y="4705400"/>
              <a:ext cx="122175" cy="107700"/>
            </a:xfrm>
            <a:custGeom>
              <a:rect b="b" l="l" r="r" t="t"/>
              <a:pathLst>
                <a:path extrusionOk="0" h="4308" w="4887">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3" name="Google Shape;3913;p66"/>
            <p:cNvSpPr/>
            <p:nvPr/>
          </p:nvSpPr>
          <p:spPr>
            <a:xfrm>
              <a:off x="5597200" y="4494850"/>
              <a:ext cx="108525" cy="94850"/>
            </a:xfrm>
            <a:custGeom>
              <a:rect b="b" l="l" r="r" t="t"/>
              <a:pathLst>
                <a:path extrusionOk="0" h="3794" w="4341">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4" name="Google Shape;3914;p66"/>
            <p:cNvSpPr/>
            <p:nvPr/>
          </p:nvSpPr>
          <p:spPr>
            <a:xfrm>
              <a:off x="5589975" y="4488425"/>
              <a:ext cx="122175" cy="108500"/>
            </a:xfrm>
            <a:custGeom>
              <a:rect b="b" l="l" r="r" t="t"/>
              <a:pathLst>
                <a:path extrusionOk="0" h="4340" w="4887">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5" name="Google Shape;3915;p66"/>
            <p:cNvSpPr/>
            <p:nvPr/>
          </p:nvSpPr>
          <p:spPr>
            <a:xfrm>
              <a:off x="5777200" y="4211900"/>
              <a:ext cx="125400" cy="83625"/>
            </a:xfrm>
            <a:custGeom>
              <a:rect b="b" l="l" r="r" t="t"/>
              <a:pathLst>
                <a:path extrusionOk="0" h="3345" w="5016">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6" name="Google Shape;3916;p66"/>
            <p:cNvSpPr/>
            <p:nvPr/>
          </p:nvSpPr>
          <p:spPr>
            <a:xfrm>
              <a:off x="5777200" y="4204750"/>
              <a:ext cx="125400" cy="97250"/>
            </a:xfrm>
            <a:custGeom>
              <a:rect b="b" l="l" r="r" t="t"/>
              <a:pathLst>
                <a:path extrusionOk="0" h="3890" w="5016">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7" name="Google Shape;3917;p66"/>
            <p:cNvSpPr/>
            <p:nvPr/>
          </p:nvSpPr>
          <p:spPr>
            <a:xfrm>
              <a:off x="2074975" y="4211900"/>
              <a:ext cx="125400" cy="83625"/>
            </a:xfrm>
            <a:custGeom>
              <a:rect b="b" l="l" r="r" t="t"/>
              <a:pathLst>
                <a:path extrusionOk="0" h="3345" w="5016">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8" name="Google Shape;3918;p66"/>
            <p:cNvSpPr/>
            <p:nvPr/>
          </p:nvSpPr>
          <p:spPr>
            <a:xfrm>
              <a:off x="2074975" y="4204750"/>
              <a:ext cx="125400" cy="97250"/>
            </a:xfrm>
            <a:custGeom>
              <a:rect b="b" l="l" r="r" t="t"/>
              <a:pathLst>
                <a:path extrusionOk="0" h="3890" w="5016">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9" name="Google Shape;3919;p66"/>
            <p:cNvSpPr/>
            <p:nvPr/>
          </p:nvSpPr>
          <p:spPr>
            <a:xfrm>
              <a:off x="2379550" y="3664725"/>
              <a:ext cx="13675" cy="457275"/>
            </a:xfrm>
            <a:custGeom>
              <a:rect b="b" l="l" r="r" t="t"/>
              <a:pathLst>
                <a:path extrusionOk="0" h="18291" w="547">
                  <a:moveTo>
                    <a:pt x="1" y="0"/>
                  </a:moveTo>
                  <a:lnTo>
                    <a:pt x="1" y="18290"/>
                  </a:lnTo>
                  <a:lnTo>
                    <a:pt x="547" y="18290"/>
                  </a:lnTo>
                  <a:lnTo>
                    <a:pt x="5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0" name="Google Shape;3920;p66"/>
            <p:cNvSpPr/>
            <p:nvPr/>
          </p:nvSpPr>
          <p:spPr>
            <a:xfrm>
              <a:off x="2675275" y="4226450"/>
              <a:ext cx="12875" cy="229050"/>
            </a:xfrm>
            <a:custGeom>
              <a:rect b="b" l="l" r="r" t="t"/>
              <a:pathLst>
                <a:path extrusionOk="0" h="9162" w="515">
                  <a:moveTo>
                    <a:pt x="1" y="0"/>
                  </a:moveTo>
                  <a:lnTo>
                    <a:pt x="1" y="9161"/>
                  </a:lnTo>
                  <a:lnTo>
                    <a:pt x="515" y="9161"/>
                  </a:lnTo>
                  <a:lnTo>
                    <a:pt x="51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1" name="Google Shape;3921;p66"/>
            <p:cNvSpPr/>
            <p:nvPr/>
          </p:nvSpPr>
          <p:spPr>
            <a:xfrm>
              <a:off x="2675275" y="3712925"/>
              <a:ext cx="12875" cy="456475"/>
            </a:xfrm>
            <a:custGeom>
              <a:rect b="b" l="l" r="r" t="t"/>
              <a:pathLst>
                <a:path extrusionOk="0" h="18259" w="515">
                  <a:moveTo>
                    <a:pt x="1" y="1"/>
                  </a:moveTo>
                  <a:lnTo>
                    <a:pt x="1" y="18259"/>
                  </a:lnTo>
                  <a:lnTo>
                    <a:pt x="515" y="18259"/>
                  </a:lnTo>
                  <a:lnTo>
                    <a:pt x="51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2" name="Google Shape;3922;p66"/>
            <p:cNvSpPr/>
            <p:nvPr/>
          </p:nvSpPr>
          <p:spPr>
            <a:xfrm>
              <a:off x="5312725" y="4017500"/>
              <a:ext cx="12875" cy="456475"/>
            </a:xfrm>
            <a:custGeom>
              <a:rect b="b" l="l" r="r" t="t"/>
              <a:pathLst>
                <a:path extrusionOk="0" h="18259" w="515">
                  <a:moveTo>
                    <a:pt x="0" y="1"/>
                  </a:moveTo>
                  <a:lnTo>
                    <a:pt x="0" y="18259"/>
                  </a:lnTo>
                  <a:lnTo>
                    <a:pt x="515" y="18259"/>
                  </a:lnTo>
                  <a:lnTo>
                    <a:pt x="51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3" name="Google Shape;3923;p66"/>
            <p:cNvSpPr/>
            <p:nvPr/>
          </p:nvSpPr>
          <p:spPr>
            <a:xfrm>
              <a:off x="5034675" y="3549000"/>
              <a:ext cx="13675" cy="1004525"/>
            </a:xfrm>
            <a:custGeom>
              <a:rect b="b" l="l" r="r" t="t"/>
              <a:pathLst>
                <a:path extrusionOk="0" h="40181" w="547">
                  <a:moveTo>
                    <a:pt x="1" y="0"/>
                  </a:moveTo>
                  <a:lnTo>
                    <a:pt x="1" y="40181"/>
                  </a:lnTo>
                  <a:lnTo>
                    <a:pt x="547" y="40181"/>
                  </a:lnTo>
                  <a:lnTo>
                    <a:pt x="5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4" name="Google Shape;3924;p66"/>
            <p:cNvSpPr/>
            <p:nvPr/>
          </p:nvSpPr>
          <p:spPr>
            <a:xfrm>
              <a:off x="3883900" y="4445825"/>
              <a:ext cx="13700" cy="209775"/>
            </a:xfrm>
            <a:custGeom>
              <a:rect b="b" l="l" r="r" t="t"/>
              <a:pathLst>
                <a:path extrusionOk="0" h="8391" w="548">
                  <a:moveTo>
                    <a:pt x="1" y="1"/>
                  </a:moveTo>
                  <a:lnTo>
                    <a:pt x="1" y="8390"/>
                  </a:lnTo>
                  <a:lnTo>
                    <a:pt x="547" y="8390"/>
                  </a:lnTo>
                  <a:lnTo>
                    <a:pt x="54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5" name="Google Shape;3925;p66"/>
            <p:cNvSpPr/>
            <p:nvPr/>
          </p:nvSpPr>
          <p:spPr>
            <a:xfrm>
              <a:off x="3005550" y="4067325"/>
              <a:ext cx="13700" cy="511925"/>
            </a:xfrm>
            <a:custGeom>
              <a:rect b="b" l="l" r="r" t="t"/>
              <a:pathLst>
                <a:path extrusionOk="0" h="20477" w="548">
                  <a:moveTo>
                    <a:pt x="1" y="1"/>
                  </a:moveTo>
                  <a:lnTo>
                    <a:pt x="1" y="20477"/>
                  </a:lnTo>
                  <a:lnTo>
                    <a:pt x="547" y="20477"/>
                  </a:lnTo>
                  <a:lnTo>
                    <a:pt x="54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6" name="Google Shape;3926;p66"/>
            <p:cNvSpPr/>
            <p:nvPr/>
          </p:nvSpPr>
          <p:spPr>
            <a:xfrm>
              <a:off x="4566975" y="4538250"/>
              <a:ext cx="13675" cy="103675"/>
            </a:xfrm>
            <a:custGeom>
              <a:rect b="b" l="l" r="r" t="t"/>
              <a:pathLst>
                <a:path extrusionOk="0" h="4147" w="547">
                  <a:moveTo>
                    <a:pt x="1" y="0"/>
                  </a:moveTo>
                  <a:lnTo>
                    <a:pt x="1" y="4147"/>
                  </a:lnTo>
                  <a:lnTo>
                    <a:pt x="547" y="4147"/>
                  </a:lnTo>
                  <a:lnTo>
                    <a:pt x="5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7" name="Google Shape;3927;p66"/>
            <p:cNvSpPr/>
            <p:nvPr/>
          </p:nvSpPr>
          <p:spPr>
            <a:xfrm>
              <a:off x="4566975" y="4294750"/>
              <a:ext cx="13675" cy="211375"/>
            </a:xfrm>
            <a:custGeom>
              <a:rect b="b" l="l" r="r" t="t"/>
              <a:pathLst>
                <a:path extrusionOk="0" h="8455" w="547">
                  <a:moveTo>
                    <a:pt x="1" y="0"/>
                  </a:moveTo>
                  <a:lnTo>
                    <a:pt x="1" y="8454"/>
                  </a:lnTo>
                  <a:lnTo>
                    <a:pt x="547" y="8454"/>
                  </a:lnTo>
                  <a:lnTo>
                    <a:pt x="5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8" name="Google Shape;3928;p66"/>
            <p:cNvSpPr/>
            <p:nvPr/>
          </p:nvSpPr>
          <p:spPr>
            <a:xfrm>
              <a:off x="3883900" y="4236075"/>
              <a:ext cx="13700" cy="114150"/>
            </a:xfrm>
            <a:custGeom>
              <a:rect b="b" l="l" r="r" t="t"/>
              <a:pathLst>
                <a:path extrusionOk="0" h="4566" w="548">
                  <a:moveTo>
                    <a:pt x="1" y="1"/>
                  </a:moveTo>
                  <a:lnTo>
                    <a:pt x="1" y="4565"/>
                  </a:lnTo>
                  <a:lnTo>
                    <a:pt x="547" y="4565"/>
                  </a:lnTo>
                  <a:lnTo>
                    <a:pt x="54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9" name="Google Shape;3929;p66"/>
            <p:cNvSpPr/>
            <p:nvPr/>
          </p:nvSpPr>
          <p:spPr>
            <a:xfrm>
              <a:off x="5312725" y="3703300"/>
              <a:ext cx="12875" cy="208950"/>
            </a:xfrm>
            <a:custGeom>
              <a:rect b="b" l="l" r="r" t="t"/>
              <a:pathLst>
                <a:path extrusionOk="0" h="8358" w="515">
                  <a:moveTo>
                    <a:pt x="0" y="0"/>
                  </a:moveTo>
                  <a:lnTo>
                    <a:pt x="0" y="8358"/>
                  </a:lnTo>
                  <a:lnTo>
                    <a:pt x="515" y="8358"/>
                  </a:lnTo>
                  <a:lnTo>
                    <a:pt x="51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0" name="Google Shape;3930;p66"/>
            <p:cNvSpPr/>
            <p:nvPr/>
          </p:nvSpPr>
          <p:spPr>
            <a:xfrm>
              <a:off x="5578725" y="3255675"/>
              <a:ext cx="13675" cy="1019000"/>
            </a:xfrm>
            <a:custGeom>
              <a:rect b="b" l="l" r="r" t="t"/>
              <a:pathLst>
                <a:path extrusionOk="0" h="40760" w="547">
                  <a:moveTo>
                    <a:pt x="0" y="1"/>
                  </a:moveTo>
                  <a:lnTo>
                    <a:pt x="0" y="40760"/>
                  </a:lnTo>
                  <a:lnTo>
                    <a:pt x="547" y="40760"/>
                  </a:lnTo>
                  <a:lnTo>
                    <a:pt x="54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1" name="Google Shape;3931;p66"/>
            <p:cNvSpPr/>
            <p:nvPr/>
          </p:nvSpPr>
          <p:spPr>
            <a:xfrm>
              <a:off x="2379550" y="3351300"/>
              <a:ext cx="13675" cy="246750"/>
            </a:xfrm>
            <a:custGeom>
              <a:rect b="b" l="l" r="r" t="t"/>
              <a:pathLst>
                <a:path extrusionOk="0" h="9870" w="547">
                  <a:moveTo>
                    <a:pt x="1" y="1"/>
                  </a:moveTo>
                  <a:lnTo>
                    <a:pt x="1" y="9869"/>
                  </a:lnTo>
                  <a:lnTo>
                    <a:pt x="547" y="9869"/>
                  </a:lnTo>
                  <a:lnTo>
                    <a:pt x="54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2" name="Google Shape;3932;p66"/>
            <p:cNvSpPr/>
            <p:nvPr/>
          </p:nvSpPr>
          <p:spPr>
            <a:xfrm>
              <a:off x="4804850" y="2847450"/>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3" name="Google Shape;3933;p66"/>
            <p:cNvSpPr/>
            <p:nvPr/>
          </p:nvSpPr>
          <p:spPr>
            <a:xfrm>
              <a:off x="4797600" y="2840200"/>
              <a:ext cx="77175" cy="181650"/>
            </a:xfrm>
            <a:custGeom>
              <a:rect b="b" l="l" r="r" t="t"/>
              <a:pathLst>
                <a:path extrusionOk="0" h="7266" w="3087">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4" name="Google Shape;3934;p66"/>
            <p:cNvSpPr/>
            <p:nvPr/>
          </p:nvSpPr>
          <p:spPr>
            <a:xfrm>
              <a:off x="3151025" y="1597825"/>
              <a:ext cx="1674725" cy="363250"/>
            </a:xfrm>
            <a:custGeom>
              <a:rect b="b" l="l" r="r" t="t"/>
              <a:pathLst>
                <a:path extrusionOk="0" h="14530" w="66989">
                  <a:moveTo>
                    <a:pt x="0" y="0"/>
                  </a:moveTo>
                  <a:lnTo>
                    <a:pt x="0" y="14530"/>
                  </a:lnTo>
                  <a:lnTo>
                    <a:pt x="66989" y="14530"/>
                  </a:lnTo>
                  <a:lnTo>
                    <a:pt x="6698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5" name="Google Shape;3935;p66"/>
            <p:cNvSpPr/>
            <p:nvPr/>
          </p:nvSpPr>
          <p:spPr>
            <a:xfrm>
              <a:off x="3143775" y="1591400"/>
              <a:ext cx="1688425" cy="376100"/>
            </a:xfrm>
            <a:custGeom>
              <a:rect b="b" l="l" r="r" t="t"/>
              <a:pathLst>
                <a:path extrusionOk="0" h="15044" w="67537">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6" name="Google Shape;3936;p66"/>
            <p:cNvSpPr/>
            <p:nvPr/>
          </p:nvSpPr>
          <p:spPr>
            <a:xfrm>
              <a:off x="480485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7" name="Google Shape;3937;p66"/>
            <p:cNvSpPr/>
            <p:nvPr/>
          </p:nvSpPr>
          <p:spPr>
            <a:xfrm>
              <a:off x="4797600" y="3832675"/>
              <a:ext cx="77175" cy="181650"/>
            </a:xfrm>
            <a:custGeom>
              <a:rect b="b" l="l" r="r" t="t"/>
              <a:pathLst>
                <a:path extrusionOk="0" h="7266" w="3087">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8" name="Google Shape;3938;p66"/>
            <p:cNvSpPr/>
            <p:nvPr/>
          </p:nvSpPr>
          <p:spPr>
            <a:xfrm>
              <a:off x="310280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9" name="Google Shape;3939;p66"/>
            <p:cNvSpPr/>
            <p:nvPr/>
          </p:nvSpPr>
          <p:spPr>
            <a:xfrm>
              <a:off x="3095575" y="3832675"/>
              <a:ext cx="77175" cy="181650"/>
            </a:xfrm>
            <a:custGeom>
              <a:rect b="b" l="l" r="r" t="t"/>
              <a:pathLst>
                <a:path extrusionOk="0" h="7266" w="3087">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0" name="Google Shape;3940;p66"/>
            <p:cNvSpPr/>
            <p:nvPr/>
          </p:nvSpPr>
          <p:spPr>
            <a:xfrm>
              <a:off x="3093150" y="1874275"/>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1" name="Google Shape;3941;p66"/>
            <p:cNvSpPr/>
            <p:nvPr/>
          </p:nvSpPr>
          <p:spPr>
            <a:xfrm>
              <a:off x="3086725" y="1867025"/>
              <a:ext cx="77175" cy="181650"/>
            </a:xfrm>
            <a:custGeom>
              <a:rect b="b" l="l" r="r" t="t"/>
              <a:pathLst>
                <a:path extrusionOk="0" h="7266" w="3087">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2" name="Google Shape;3942;p66"/>
            <p:cNvSpPr/>
            <p:nvPr/>
          </p:nvSpPr>
          <p:spPr>
            <a:xfrm>
              <a:off x="3093150" y="3349700"/>
              <a:ext cx="63525" cy="167975"/>
            </a:xfrm>
            <a:custGeom>
              <a:rect b="b" l="l" r="r" t="t"/>
              <a:pathLst>
                <a:path extrusionOk="0" h="6719" w="2541">
                  <a:moveTo>
                    <a:pt x="1" y="1"/>
                  </a:moveTo>
                  <a:lnTo>
                    <a:pt x="1" y="6719"/>
                  </a:lnTo>
                  <a:lnTo>
                    <a:pt x="2540" y="6719"/>
                  </a:lnTo>
                  <a:lnTo>
                    <a:pt x="25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3" name="Google Shape;3943;p66"/>
            <p:cNvSpPr/>
            <p:nvPr/>
          </p:nvSpPr>
          <p:spPr>
            <a:xfrm>
              <a:off x="3086725" y="3343275"/>
              <a:ext cx="77175" cy="181650"/>
            </a:xfrm>
            <a:custGeom>
              <a:rect b="b" l="l" r="r" t="t"/>
              <a:pathLst>
                <a:path extrusionOk="0" h="7266" w="3087">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4" name="Google Shape;3944;p66"/>
            <p:cNvSpPr/>
            <p:nvPr/>
          </p:nvSpPr>
          <p:spPr>
            <a:xfrm>
              <a:off x="3093150" y="2846650"/>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5" name="Google Shape;3945;p66"/>
            <p:cNvSpPr/>
            <p:nvPr/>
          </p:nvSpPr>
          <p:spPr>
            <a:xfrm>
              <a:off x="3086725" y="2839400"/>
              <a:ext cx="77175" cy="181650"/>
            </a:xfrm>
            <a:custGeom>
              <a:rect b="b" l="l" r="r" t="t"/>
              <a:pathLst>
                <a:path extrusionOk="0" h="7266" w="3087">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6" name="Google Shape;3946;p66"/>
            <p:cNvSpPr/>
            <p:nvPr/>
          </p:nvSpPr>
          <p:spPr>
            <a:xfrm>
              <a:off x="4820925" y="1874275"/>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7" name="Google Shape;3947;p66"/>
            <p:cNvSpPr/>
            <p:nvPr/>
          </p:nvSpPr>
          <p:spPr>
            <a:xfrm>
              <a:off x="4813675" y="1867025"/>
              <a:ext cx="77175" cy="181650"/>
            </a:xfrm>
            <a:custGeom>
              <a:rect b="b" l="l" r="r" t="t"/>
              <a:pathLst>
                <a:path extrusionOk="0" h="7266" w="3087">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8" name="Google Shape;3948;p66"/>
            <p:cNvSpPr/>
            <p:nvPr/>
          </p:nvSpPr>
          <p:spPr>
            <a:xfrm>
              <a:off x="4820925" y="33497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9" name="Google Shape;3949;p66"/>
            <p:cNvSpPr/>
            <p:nvPr/>
          </p:nvSpPr>
          <p:spPr>
            <a:xfrm>
              <a:off x="4813675" y="3343275"/>
              <a:ext cx="77175" cy="181650"/>
            </a:xfrm>
            <a:custGeom>
              <a:rect b="b" l="l" r="r" t="t"/>
              <a:pathLst>
                <a:path extrusionOk="0" h="7266" w="3087">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0" name="Google Shape;3950;p66"/>
            <p:cNvSpPr/>
            <p:nvPr/>
          </p:nvSpPr>
          <p:spPr>
            <a:xfrm>
              <a:off x="3093150" y="2358850"/>
              <a:ext cx="63525" cy="168775"/>
            </a:xfrm>
            <a:custGeom>
              <a:rect b="b" l="l" r="r" t="t"/>
              <a:pathLst>
                <a:path extrusionOk="0" h="6751" w="2541">
                  <a:moveTo>
                    <a:pt x="1" y="0"/>
                  </a:moveTo>
                  <a:lnTo>
                    <a:pt x="1" y="6751"/>
                  </a:lnTo>
                  <a:lnTo>
                    <a:pt x="2540" y="6751"/>
                  </a:lnTo>
                  <a:lnTo>
                    <a:pt x="25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1" name="Google Shape;3951;p66"/>
            <p:cNvSpPr/>
            <p:nvPr/>
          </p:nvSpPr>
          <p:spPr>
            <a:xfrm>
              <a:off x="3086725" y="2352425"/>
              <a:ext cx="77175" cy="181625"/>
            </a:xfrm>
            <a:custGeom>
              <a:rect b="b" l="l" r="r" t="t"/>
              <a:pathLst>
                <a:path extrusionOk="0" h="7265" w="3087">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2" name="Google Shape;3952;p66"/>
            <p:cNvSpPr/>
            <p:nvPr/>
          </p:nvSpPr>
          <p:spPr>
            <a:xfrm>
              <a:off x="4820925" y="2358850"/>
              <a:ext cx="63500" cy="168775"/>
            </a:xfrm>
            <a:custGeom>
              <a:rect b="b" l="l" r="r" t="t"/>
              <a:pathLst>
                <a:path extrusionOk="0" h="6751" w="2540">
                  <a:moveTo>
                    <a:pt x="0" y="0"/>
                  </a:moveTo>
                  <a:lnTo>
                    <a:pt x="0" y="6751"/>
                  </a:lnTo>
                  <a:lnTo>
                    <a:pt x="2540" y="6751"/>
                  </a:lnTo>
                  <a:lnTo>
                    <a:pt x="25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3" name="Google Shape;3953;p66"/>
            <p:cNvSpPr/>
            <p:nvPr/>
          </p:nvSpPr>
          <p:spPr>
            <a:xfrm>
              <a:off x="4813675" y="2352425"/>
              <a:ext cx="77175" cy="181625"/>
            </a:xfrm>
            <a:custGeom>
              <a:rect b="b" l="l" r="r" t="t"/>
              <a:pathLst>
                <a:path extrusionOk="0" h="7265" w="3087">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4" name="Google Shape;3954;p66"/>
            <p:cNvSpPr/>
            <p:nvPr/>
          </p:nvSpPr>
          <p:spPr>
            <a:xfrm>
              <a:off x="3151025" y="1781050"/>
              <a:ext cx="1674725" cy="362450"/>
            </a:xfrm>
            <a:custGeom>
              <a:rect b="b" l="l" r="r" t="t"/>
              <a:pathLst>
                <a:path extrusionOk="0" h="14498" w="66989">
                  <a:moveTo>
                    <a:pt x="0" y="0"/>
                  </a:moveTo>
                  <a:lnTo>
                    <a:pt x="0" y="14498"/>
                  </a:lnTo>
                  <a:lnTo>
                    <a:pt x="66989" y="14498"/>
                  </a:lnTo>
                  <a:lnTo>
                    <a:pt x="6698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5" name="Google Shape;3955;p66"/>
            <p:cNvSpPr/>
            <p:nvPr/>
          </p:nvSpPr>
          <p:spPr>
            <a:xfrm>
              <a:off x="3143775" y="1773825"/>
              <a:ext cx="1688425" cy="376900"/>
            </a:xfrm>
            <a:custGeom>
              <a:rect b="b" l="l" r="r" t="t"/>
              <a:pathLst>
                <a:path extrusionOk="0" h="15076" w="67537">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6" name="Google Shape;3956;p66"/>
            <p:cNvSpPr/>
            <p:nvPr/>
          </p:nvSpPr>
          <p:spPr>
            <a:xfrm>
              <a:off x="3505400" y="1873475"/>
              <a:ext cx="95650" cy="177600"/>
            </a:xfrm>
            <a:custGeom>
              <a:rect b="b" l="l" r="r" t="t"/>
              <a:pathLst>
                <a:path extrusionOk="0" h="7104" w="3826">
                  <a:moveTo>
                    <a:pt x="1" y="0"/>
                  </a:moveTo>
                  <a:lnTo>
                    <a:pt x="1" y="7104"/>
                  </a:lnTo>
                  <a:lnTo>
                    <a:pt x="3826" y="7104"/>
                  </a:lnTo>
                  <a:lnTo>
                    <a:pt x="382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7" name="Google Shape;3957;p66"/>
            <p:cNvSpPr/>
            <p:nvPr/>
          </p:nvSpPr>
          <p:spPr>
            <a:xfrm>
              <a:off x="3498175" y="1867025"/>
              <a:ext cx="109325" cy="190500"/>
            </a:xfrm>
            <a:custGeom>
              <a:rect b="b" l="l" r="r" t="t"/>
              <a:pathLst>
                <a:path extrusionOk="0" h="7620" w="4373">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8" name="Google Shape;3958;p66"/>
            <p:cNvSpPr/>
            <p:nvPr/>
          </p:nvSpPr>
          <p:spPr>
            <a:xfrm>
              <a:off x="3358350" y="1873475"/>
              <a:ext cx="95650" cy="177600"/>
            </a:xfrm>
            <a:custGeom>
              <a:rect b="b" l="l" r="r" t="t"/>
              <a:pathLst>
                <a:path extrusionOk="0" h="7104" w="3826">
                  <a:moveTo>
                    <a:pt x="0" y="0"/>
                  </a:moveTo>
                  <a:lnTo>
                    <a:pt x="0" y="7104"/>
                  </a:lnTo>
                  <a:lnTo>
                    <a:pt x="3826" y="7104"/>
                  </a:lnTo>
                  <a:lnTo>
                    <a:pt x="382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9" name="Google Shape;3959;p66"/>
            <p:cNvSpPr/>
            <p:nvPr/>
          </p:nvSpPr>
          <p:spPr>
            <a:xfrm>
              <a:off x="3351925" y="1867025"/>
              <a:ext cx="108500" cy="190500"/>
            </a:xfrm>
            <a:custGeom>
              <a:rect b="b" l="l" r="r" t="t"/>
              <a:pathLst>
                <a:path extrusionOk="0" h="7620" w="434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0" name="Google Shape;3960;p66"/>
            <p:cNvSpPr/>
            <p:nvPr/>
          </p:nvSpPr>
          <p:spPr>
            <a:xfrm>
              <a:off x="3231375" y="1873475"/>
              <a:ext cx="76375" cy="177600"/>
            </a:xfrm>
            <a:custGeom>
              <a:rect b="b" l="l" r="r" t="t"/>
              <a:pathLst>
                <a:path extrusionOk="0" h="7104" w="3055">
                  <a:moveTo>
                    <a:pt x="1" y="0"/>
                  </a:moveTo>
                  <a:lnTo>
                    <a:pt x="1" y="7104"/>
                  </a:lnTo>
                  <a:lnTo>
                    <a:pt x="3054" y="7104"/>
                  </a:lnTo>
                  <a:lnTo>
                    <a:pt x="3054"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1" name="Google Shape;3961;p66"/>
            <p:cNvSpPr/>
            <p:nvPr/>
          </p:nvSpPr>
          <p:spPr>
            <a:xfrm>
              <a:off x="3224950" y="1867025"/>
              <a:ext cx="89225" cy="190500"/>
            </a:xfrm>
            <a:custGeom>
              <a:rect b="b" l="l" r="r" t="t"/>
              <a:pathLst>
                <a:path extrusionOk="0" h="7620" w="3569">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2" name="Google Shape;3962;p66"/>
            <p:cNvSpPr/>
            <p:nvPr/>
          </p:nvSpPr>
          <p:spPr>
            <a:xfrm>
              <a:off x="3651675" y="1873475"/>
              <a:ext cx="95650" cy="177600"/>
            </a:xfrm>
            <a:custGeom>
              <a:rect b="b" l="l" r="r" t="t"/>
              <a:pathLst>
                <a:path extrusionOk="0" h="7104" w="3826">
                  <a:moveTo>
                    <a:pt x="0" y="0"/>
                  </a:moveTo>
                  <a:lnTo>
                    <a:pt x="0" y="7104"/>
                  </a:lnTo>
                  <a:lnTo>
                    <a:pt x="3825" y="7104"/>
                  </a:lnTo>
                  <a:lnTo>
                    <a:pt x="3825"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3" name="Google Shape;3963;p66"/>
            <p:cNvSpPr/>
            <p:nvPr/>
          </p:nvSpPr>
          <p:spPr>
            <a:xfrm>
              <a:off x="3645225" y="1867025"/>
              <a:ext cx="108525" cy="190500"/>
            </a:xfrm>
            <a:custGeom>
              <a:rect b="b" l="l" r="r" t="t"/>
              <a:pathLst>
                <a:path extrusionOk="0" h="7620" w="4341">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4" name="Google Shape;3964;p66"/>
            <p:cNvSpPr/>
            <p:nvPr/>
          </p:nvSpPr>
          <p:spPr>
            <a:xfrm>
              <a:off x="3797925" y="1873475"/>
              <a:ext cx="587450" cy="177600"/>
            </a:xfrm>
            <a:custGeom>
              <a:rect b="b" l="l" r="r" t="t"/>
              <a:pathLst>
                <a:path extrusionOk="0" h="7104" w="23498">
                  <a:moveTo>
                    <a:pt x="0" y="0"/>
                  </a:moveTo>
                  <a:lnTo>
                    <a:pt x="0" y="7104"/>
                  </a:lnTo>
                  <a:lnTo>
                    <a:pt x="23498" y="7104"/>
                  </a:lnTo>
                  <a:lnTo>
                    <a:pt x="2349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5" name="Google Shape;3965;p66"/>
            <p:cNvSpPr/>
            <p:nvPr/>
          </p:nvSpPr>
          <p:spPr>
            <a:xfrm>
              <a:off x="3791500" y="1867025"/>
              <a:ext cx="600325" cy="190500"/>
            </a:xfrm>
            <a:custGeom>
              <a:rect b="b" l="l" r="r" t="t"/>
              <a:pathLst>
                <a:path extrusionOk="0" h="7620" w="24013">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6" name="Google Shape;3966;p66"/>
            <p:cNvSpPr/>
            <p:nvPr/>
          </p:nvSpPr>
          <p:spPr>
            <a:xfrm>
              <a:off x="4497050" y="1909625"/>
              <a:ext cx="89225" cy="90025"/>
            </a:xfrm>
            <a:custGeom>
              <a:rect b="b" l="l" r="r" t="t"/>
              <a:pathLst>
                <a:path extrusionOk="0" h="3601" w="3569">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7" name="Google Shape;3967;p66"/>
            <p:cNvSpPr/>
            <p:nvPr/>
          </p:nvSpPr>
          <p:spPr>
            <a:xfrm>
              <a:off x="4490625"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8" name="Google Shape;3968;p66"/>
            <p:cNvSpPr/>
            <p:nvPr/>
          </p:nvSpPr>
          <p:spPr>
            <a:xfrm>
              <a:off x="4672250" y="1909625"/>
              <a:ext cx="89225" cy="90025"/>
            </a:xfrm>
            <a:custGeom>
              <a:rect b="b" l="l" r="r" t="t"/>
              <a:pathLst>
                <a:path extrusionOk="0" h="3601" w="3569">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9" name="Google Shape;3969;p66"/>
            <p:cNvSpPr/>
            <p:nvPr/>
          </p:nvSpPr>
          <p:spPr>
            <a:xfrm>
              <a:off x="4665825" y="1903200"/>
              <a:ext cx="102875" cy="102875"/>
            </a:xfrm>
            <a:custGeom>
              <a:rect b="b" l="l" r="r" t="t"/>
              <a:pathLst>
                <a:path extrusionOk="0" h="4115" w="4115">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0" name="Google Shape;3970;p66"/>
            <p:cNvSpPr/>
            <p:nvPr/>
          </p:nvSpPr>
          <p:spPr>
            <a:xfrm>
              <a:off x="4235900" y="1909625"/>
              <a:ext cx="89225" cy="90025"/>
            </a:xfrm>
            <a:custGeom>
              <a:rect b="b" l="l" r="r" t="t"/>
              <a:pathLst>
                <a:path extrusionOk="0" h="3601" w="3569">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1" name="Google Shape;3971;p66"/>
            <p:cNvSpPr/>
            <p:nvPr/>
          </p:nvSpPr>
          <p:spPr>
            <a:xfrm>
              <a:off x="4229450"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2" name="Google Shape;3972;p66"/>
            <p:cNvSpPr/>
            <p:nvPr/>
          </p:nvSpPr>
          <p:spPr>
            <a:xfrm>
              <a:off x="3214500" y="2143475"/>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3" name="Google Shape;3973;p66"/>
            <p:cNvSpPr/>
            <p:nvPr/>
          </p:nvSpPr>
          <p:spPr>
            <a:xfrm>
              <a:off x="3207275" y="2137050"/>
              <a:ext cx="1561425" cy="137450"/>
            </a:xfrm>
            <a:custGeom>
              <a:rect b="b" l="l" r="r" t="t"/>
              <a:pathLst>
                <a:path extrusionOk="0" h="5498" w="62457">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4" name="Google Shape;3974;p66"/>
            <p:cNvSpPr/>
            <p:nvPr/>
          </p:nvSpPr>
          <p:spPr>
            <a:xfrm>
              <a:off x="3151025" y="2268050"/>
              <a:ext cx="1674725" cy="362450"/>
            </a:xfrm>
            <a:custGeom>
              <a:rect b="b" l="l" r="r" t="t"/>
              <a:pathLst>
                <a:path extrusionOk="0" h="14498" w="66989">
                  <a:moveTo>
                    <a:pt x="0" y="0"/>
                  </a:moveTo>
                  <a:lnTo>
                    <a:pt x="0" y="14497"/>
                  </a:lnTo>
                  <a:lnTo>
                    <a:pt x="66989" y="14497"/>
                  </a:lnTo>
                  <a:lnTo>
                    <a:pt x="6698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5" name="Google Shape;3975;p66"/>
            <p:cNvSpPr/>
            <p:nvPr/>
          </p:nvSpPr>
          <p:spPr>
            <a:xfrm>
              <a:off x="3143775" y="2260800"/>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6" name="Google Shape;3976;p66"/>
            <p:cNvSpPr/>
            <p:nvPr/>
          </p:nvSpPr>
          <p:spPr>
            <a:xfrm>
              <a:off x="3358350" y="2360450"/>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7" name="Google Shape;3977;p66"/>
            <p:cNvSpPr/>
            <p:nvPr/>
          </p:nvSpPr>
          <p:spPr>
            <a:xfrm>
              <a:off x="3351925" y="2354025"/>
              <a:ext cx="108500" cy="190475"/>
            </a:xfrm>
            <a:custGeom>
              <a:rect b="b" l="l" r="r" t="t"/>
              <a:pathLst>
                <a:path extrusionOk="0" h="7619" w="434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8" name="Google Shape;3978;p66"/>
            <p:cNvSpPr/>
            <p:nvPr/>
          </p:nvSpPr>
          <p:spPr>
            <a:xfrm>
              <a:off x="3651675" y="2360450"/>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9" name="Google Shape;3979;p66"/>
            <p:cNvSpPr/>
            <p:nvPr/>
          </p:nvSpPr>
          <p:spPr>
            <a:xfrm>
              <a:off x="3645225" y="2354025"/>
              <a:ext cx="108525" cy="190475"/>
            </a:xfrm>
            <a:custGeom>
              <a:rect b="b" l="l" r="r" t="t"/>
              <a:pathLst>
                <a:path extrusionOk="0" h="7619" w="4341">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0" name="Google Shape;3980;p66"/>
            <p:cNvSpPr/>
            <p:nvPr/>
          </p:nvSpPr>
          <p:spPr>
            <a:xfrm>
              <a:off x="3505400" y="2360450"/>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1" name="Google Shape;3981;p66"/>
            <p:cNvSpPr/>
            <p:nvPr/>
          </p:nvSpPr>
          <p:spPr>
            <a:xfrm>
              <a:off x="3498175" y="2354025"/>
              <a:ext cx="109325" cy="190475"/>
            </a:xfrm>
            <a:custGeom>
              <a:rect b="b" l="l" r="r" t="t"/>
              <a:pathLst>
                <a:path extrusionOk="0" h="7619" w="4373">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2" name="Google Shape;3982;p66"/>
            <p:cNvSpPr/>
            <p:nvPr/>
          </p:nvSpPr>
          <p:spPr>
            <a:xfrm>
              <a:off x="3231375" y="2360450"/>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3" name="Google Shape;3983;p66"/>
            <p:cNvSpPr/>
            <p:nvPr/>
          </p:nvSpPr>
          <p:spPr>
            <a:xfrm>
              <a:off x="3224950" y="2354025"/>
              <a:ext cx="89225" cy="190475"/>
            </a:xfrm>
            <a:custGeom>
              <a:rect b="b" l="l" r="r" t="t"/>
              <a:pathLst>
                <a:path extrusionOk="0" h="7619" w="3569">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4" name="Google Shape;3984;p66"/>
            <p:cNvSpPr/>
            <p:nvPr/>
          </p:nvSpPr>
          <p:spPr>
            <a:xfrm>
              <a:off x="3797925" y="2360450"/>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5" name="Google Shape;3985;p66"/>
            <p:cNvSpPr/>
            <p:nvPr/>
          </p:nvSpPr>
          <p:spPr>
            <a:xfrm>
              <a:off x="3791500" y="2354025"/>
              <a:ext cx="600325" cy="190475"/>
            </a:xfrm>
            <a:custGeom>
              <a:rect b="b" l="l" r="r" t="t"/>
              <a:pathLst>
                <a:path extrusionOk="0" h="7619" w="24013">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6" name="Google Shape;3986;p66"/>
            <p:cNvSpPr/>
            <p:nvPr/>
          </p:nvSpPr>
          <p:spPr>
            <a:xfrm>
              <a:off x="4497050" y="2396625"/>
              <a:ext cx="89225" cy="89225"/>
            </a:xfrm>
            <a:custGeom>
              <a:rect b="b" l="l" r="r" t="t"/>
              <a:pathLst>
                <a:path extrusionOk="0" h="3569" w="3569">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7" name="Google Shape;3987;p66"/>
            <p:cNvSpPr/>
            <p:nvPr/>
          </p:nvSpPr>
          <p:spPr>
            <a:xfrm>
              <a:off x="4490625"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8" name="Google Shape;3988;p66"/>
            <p:cNvSpPr/>
            <p:nvPr/>
          </p:nvSpPr>
          <p:spPr>
            <a:xfrm>
              <a:off x="4672250" y="2396625"/>
              <a:ext cx="89225" cy="89225"/>
            </a:xfrm>
            <a:custGeom>
              <a:rect b="b" l="l" r="r" t="t"/>
              <a:pathLst>
                <a:path extrusionOk="0" h="3569" w="3569">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9" name="Google Shape;3989;p66"/>
            <p:cNvSpPr/>
            <p:nvPr/>
          </p:nvSpPr>
          <p:spPr>
            <a:xfrm>
              <a:off x="4665825" y="2390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0" name="Google Shape;3990;p66"/>
            <p:cNvSpPr/>
            <p:nvPr/>
          </p:nvSpPr>
          <p:spPr>
            <a:xfrm>
              <a:off x="4235900" y="2396625"/>
              <a:ext cx="89225" cy="89225"/>
            </a:xfrm>
            <a:custGeom>
              <a:rect b="b" l="l" r="r" t="t"/>
              <a:pathLst>
                <a:path extrusionOk="0" h="3569" w="3569">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1" name="Google Shape;3991;p66"/>
            <p:cNvSpPr/>
            <p:nvPr/>
          </p:nvSpPr>
          <p:spPr>
            <a:xfrm>
              <a:off x="4229450"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2" name="Google Shape;3992;p66"/>
            <p:cNvSpPr/>
            <p:nvPr/>
          </p:nvSpPr>
          <p:spPr>
            <a:xfrm>
              <a:off x="3214500" y="2630475"/>
              <a:ext cx="1546975" cy="124575"/>
            </a:xfrm>
            <a:custGeom>
              <a:rect b="b" l="l" r="r" t="t"/>
              <a:pathLst>
                <a:path extrusionOk="0" h="4983" w="61879">
                  <a:moveTo>
                    <a:pt x="1" y="0"/>
                  </a:moveTo>
                  <a:lnTo>
                    <a:pt x="1" y="4983"/>
                  </a:lnTo>
                  <a:lnTo>
                    <a:pt x="61878" y="4983"/>
                  </a:lnTo>
                  <a:lnTo>
                    <a:pt x="6187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3" name="Google Shape;3993;p66"/>
            <p:cNvSpPr/>
            <p:nvPr/>
          </p:nvSpPr>
          <p:spPr>
            <a:xfrm>
              <a:off x="3207275" y="2624050"/>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4" name="Google Shape;3994;p66"/>
            <p:cNvSpPr/>
            <p:nvPr/>
          </p:nvSpPr>
          <p:spPr>
            <a:xfrm>
              <a:off x="3151025" y="2755025"/>
              <a:ext cx="1674725" cy="362450"/>
            </a:xfrm>
            <a:custGeom>
              <a:rect b="b" l="l" r="r" t="t"/>
              <a:pathLst>
                <a:path extrusionOk="0" h="14498" w="66989">
                  <a:moveTo>
                    <a:pt x="0" y="1"/>
                  </a:moveTo>
                  <a:lnTo>
                    <a:pt x="0" y="14498"/>
                  </a:lnTo>
                  <a:lnTo>
                    <a:pt x="66989" y="14498"/>
                  </a:lnTo>
                  <a:lnTo>
                    <a:pt x="6698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5" name="Google Shape;3995;p66"/>
            <p:cNvSpPr/>
            <p:nvPr/>
          </p:nvSpPr>
          <p:spPr>
            <a:xfrm>
              <a:off x="3143775" y="2747800"/>
              <a:ext cx="1688425" cy="376100"/>
            </a:xfrm>
            <a:custGeom>
              <a:rect b="b" l="l" r="r" t="t"/>
              <a:pathLst>
                <a:path extrusionOk="0" h="15044"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6" name="Google Shape;3996;p66"/>
            <p:cNvSpPr/>
            <p:nvPr/>
          </p:nvSpPr>
          <p:spPr>
            <a:xfrm>
              <a:off x="3505400" y="2847450"/>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7" name="Google Shape;3997;p66"/>
            <p:cNvSpPr/>
            <p:nvPr/>
          </p:nvSpPr>
          <p:spPr>
            <a:xfrm>
              <a:off x="3498175" y="2840200"/>
              <a:ext cx="109325" cy="191300"/>
            </a:xfrm>
            <a:custGeom>
              <a:rect b="b" l="l" r="r" t="t"/>
              <a:pathLst>
                <a:path extrusionOk="0" h="7652" w="4373">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8" name="Google Shape;3998;p66"/>
            <p:cNvSpPr/>
            <p:nvPr/>
          </p:nvSpPr>
          <p:spPr>
            <a:xfrm>
              <a:off x="3651675" y="2847450"/>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9" name="Google Shape;3999;p66"/>
            <p:cNvSpPr/>
            <p:nvPr/>
          </p:nvSpPr>
          <p:spPr>
            <a:xfrm>
              <a:off x="3645225" y="2840200"/>
              <a:ext cx="108525" cy="191300"/>
            </a:xfrm>
            <a:custGeom>
              <a:rect b="b" l="l" r="r" t="t"/>
              <a:pathLst>
                <a:path extrusionOk="0" h="7652" w="4341">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0" name="Google Shape;4000;p66"/>
            <p:cNvSpPr/>
            <p:nvPr/>
          </p:nvSpPr>
          <p:spPr>
            <a:xfrm>
              <a:off x="3358350" y="2847450"/>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1" name="Google Shape;4001;p66"/>
            <p:cNvSpPr/>
            <p:nvPr/>
          </p:nvSpPr>
          <p:spPr>
            <a:xfrm>
              <a:off x="3351925" y="2840200"/>
              <a:ext cx="108500" cy="191300"/>
            </a:xfrm>
            <a:custGeom>
              <a:rect b="b" l="l" r="r" t="t"/>
              <a:pathLst>
                <a:path extrusionOk="0" h="7652" w="434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2" name="Google Shape;4002;p66"/>
            <p:cNvSpPr/>
            <p:nvPr/>
          </p:nvSpPr>
          <p:spPr>
            <a:xfrm>
              <a:off x="3797925" y="2847450"/>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3" name="Google Shape;4003;p66"/>
            <p:cNvSpPr/>
            <p:nvPr/>
          </p:nvSpPr>
          <p:spPr>
            <a:xfrm>
              <a:off x="3791500" y="2840200"/>
              <a:ext cx="600325" cy="191300"/>
            </a:xfrm>
            <a:custGeom>
              <a:rect b="b" l="l" r="r" t="t"/>
              <a:pathLst>
                <a:path extrusionOk="0" h="7652" w="24013">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4" name="Google Shape;4004;p66"/>
            <p:cNvSpPr/>
            <p:nvPr/>
          </p:nvSpPr>
          <p:spPr>
            <a:xfrm>
              <a:off x="3231375" y="2847450"/>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5" name="Google Shape;4005;p66"/>
            <p:cNvSpPr/>
            <p:nvPr/>
          </p:nvSpPr>
          <p:spPr>
            <a:xfrm>
              <a:off x="3224950" y="2840200"/>
              <a:ext cx="89225" cy="191300"/>
            </a:xfrm>
            <a:custGeom>
              <a:rect b="b" l="l" r="r" t="t"/>
              <a:pathLst>
                <a:path extrusionOk="0" h="7652" w="3569">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6" name="Google Shape;4006;p66"/>
            <p:cNvSpPr/>
            <p:nvPr/>
          </p:nvSpPr>
          <p:spPr>
            <a:xfrm>
              <a:off x="4497050" y="2883600"/>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7" name="Google Shape;4007;p66"/>
            <p:cNvSpPr/>
            <p:nvPr/>
          </p:nvSpPr>
          <p:spPr>
            <a:xfrm>
              <a:off x="4490625"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8" name="Google Shape;4008;p66"/>
            <p:cNvSpPr/>
            <p:nvPr/>
          </p:nvSpPr>
          <p:spPr>
            <a:xfrm>
              <a:off x="4672250" y="2883600"/>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9" name="Google Shape;4009;p66"/>
            <p:cNvSpPr/>
            <p:nvPr/>
          </p:nvSpPr>
          <p:spPr>
            <a:xfrm>
              <a:off x="4665825" y="2877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0" name="Google Shape;4010;p66"/>
            <p:cNvSpPr/>
            <p:nvPr/>
          </p:nvSpPr>
          <p:spPr>
            <a:xfrm>
              <a:off x="4235900" y="2883600"/>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1" name="Google Shape;4011;p66"/>
            <p:cNvSpPr/>
            <p:nvPr/>
          </p:nvSpPr>
          <p:spPr>
            <a:xfrm>
              <a:off x="4229450"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2" name="Google Shape;4012;p66"/>
            <p:cNvSpPr/>
            <p:nvPr/>
          </p:nvSpPr>
          <p:spPr>
            <a:xfrm>
              <a:off x="3214500" y="3117450"/>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3" name="Google Shape;4013;p66"/>
            <p:cNvSpPr/>
            <p:nvPr/>
          </p:nvSpPr>
          <p:spPr>
            <a:xfrm>
              <a:off x="3207275" y="3111025"/>
              <a:ext cx="1561425" cy="137450"/>
            </a:xfrm>
            <a:custGeom>
              <a:rect b="b" l="l" r="r" t="t"/>
              <a:pathLst>
                <a:path extrusionOk="0" h="5498" w="62457">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4" name="Google Shape;4014;p66"/>
            <p:cNvSpPr/>
            <p:nvPr/>
          </p:nvSpPr>
          <p:spPr>
            <a:xfrm>
              <a:off x="3151025" y="3242025"/>
              <a:ext cx="1674725" cy="362450"/>
            </a:xfrm>
            <a:custGeom>
              <a:rect b="b" l="l" r="r" t="t"/>
              <a:pathLst>
                <a:path extrusionOk="0" h="14498" w="66989">
                  <a:moveTo>
                    <a:pt x="0" y="0"/>
                  </a:moveTo>
                  <a:lnTo>
                    <a:pt x="0" y="14497"/>
                  </a:lnTo>
                  <a:lnTo>
                    <a:pt x="66989" y="14497"/>
                  </a:lnTo>
                  <a:lnTo>
                    <a:pt x="6698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5" name="Google Shape;4015;p66"/>
            <p:cNvSpPr/>
            <p:nvPr/>
          </p:nvSpPr>
          <p:spPr>
            <a:xfrm>
              <a:off x="3143775" y="3234775"/>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6" name="Google Shape;4016;p66"/>
            <p:cNvSpPr/>
            <p:nvPr/>
          </p:nvSpPr>
          <p:spPr>
            <a:xfrm>
              <a:off x="3651675" y="3334425"/>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7" name="Google Shape;4017;p66"/>
            <p:cNvSpPr/>
            <p:nvPr/>
          </p:nvSpPr>
          <p:spPr>
            <a:xfrm>
              <a:off x="3645225" y="3327200"/>
              <a:ext cx="108525" cy="191275"/>
            </a:xfrm>
            <a:custGeom>
              <a:rect b="b" l="l" r="r" t="t"/>
              <a:pathLst>
                <a:path extrusionOk="0" h="7651" w="4341">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8" name="Google Shape;4018;p66"/>
            <p:cNvSpPr/>
            <p:nvPr/>
          </p:nvSpPr>
          <p:spPr>
            <a:xfrm>
              <a:off x="3358350" y="3334425"/>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9" name="Google Shape;4019;p66"/>
            <p:cNvSpPr/>
            <p:nvPr/>
          </p:nvSpPr>
          <p:spPr>
            <a:xfrm>
              <a:off x="3351925" y="3327200"/>
              <a:ext cx="108500" cy="191275"/>
            </a:xfrm>
            <a:custGeom>
              <a:rect b="b" l="l" r="r" t="t"/>
              <a:pathLst>
                <a:path extrusionOk="0" h="7651" w="434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0" name="Google Shape;4020;p66"/>
            <p:cNvSpPr/>
            <p:nvPr/>
          </p:nvSpPr>
          <p:spPr>
            <a:xfrm>
              <a:off x="3505400" y="3334425"/>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1" name="Google Shape;4021;p66"/>
            <p:cNvSpPr/>
            <p:nvPr/>
          </p:nvSpPr>
          <p:spPr>
            <a:xfrm>
              <a:off x="3498175" y="3327200"/>
              <a:ext cx="109325" cy="191275"/>
            </a:xfrm>
            <a:custGeom>
              <a:rect b="b" l="l" r="r" t="t"/>
              <a:pathLst>
                <a:path extrusionOk="0" h="7651" w="4373">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2" name="Google Shape;4022;p66"/>
            <p:cNvSpPr/>
            <p:nvPr/>
          </p:nvSpPr>
          <p:spPr>
            <a:xfrm>
              <a:off x="3231375" y="3334425"/>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3" name="Google Shape;4023;p66"/>
            <p:cNvSpPr/>
            <p:nvPr/>
          </p:nvSpPr>
          <p:spPr>
            <a:xfrm>
              <a:off x="3224950" y="3327200"/>
              <a:ext cx="89225" cy="191275"/>
            </a:xfrm>
            <a:custGeom>
              <a:rect b="b" l="l" r="r" t="t"/>
              <a:pathLst>
                <a:path extrusionOk="0" h="7651" w="3569">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4" name="Google Shape;4024;p66"/>
            <p:cNvSpPr/>
            <p:nvPr/>
          </p:nvSpPr>
          <p:spPr>
            <a:xfrm>
              <a:off x="3797925" y="3334425"/>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5" name="Google Shape;4025;p66"/>
            <p:cNvSpPr/>
            <p:nvPr/>
          </p:nvSpPr>
          <p:spPr>
            <a:xfrm>
              <a:off x="3791500" y="3327200"/>
              <a:ext cx="600325" cy="191275"/>
            </a:xfrm>
            <a:custGeom>
              <a:rect b="b" l="l" r="r" t="t"/>
              <a:pathLst>
                <a:path extrusionOk="0" h="7651" w="24013">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6" name="Google Shape;4026;p66"/>
            <p:cNvSpPr/>
            <p:nvPr/>
          </p:nvSpPr>
          <p:spPr>
            <a:xfrm>
              <a:off x="4497050" y="3370600"/>
              <a:ext cx="89225" cy="89225"/>
            </a:xfrm>
            <a:custGeom>
              <a:rect b="b" l="l" r="r" t="t"/>
              <a:pathLst>
                <a:path extrusionOk="0" h="3569" w="3569">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7" name="Google Shape;4027;p66"/>
            <p:cNvSpPr/>
            <p:nvPr/>
          </p:nvSpPr>
          <p:spPr>
            <a:xfrm>
              <a:off x="4490625"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8" name="Google Shape;4028;p66"/>
            <p:cNvSpPr/>
            <p:nvPr/>
          </p:nvSpPr>
          <p:spPr>
            <a:xfrm>
              <a:off x="4672250" y="3370600"/>
              <a:ext cx="89225" cy="89225"/>
            </a:xfrm>
            <a:custGeom>
              <a:rect b="b" l="l" r="r" t="t"/>
              <a:pathLst>
                <a:path extrusionOk="0" h="3569" w="3569">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9" name="Google Shape;4029;p66"/>
            <p:cNvSpPr/>
            <p:nvPr/>
          </p:nvSpPr>
          <p:spPr>
            <a:xfrm>
              <a:off x="4665825" y="3364175"/>
              <a:ext cx="102875" cy="102875"/>
            </a:xfrm>
            <a:custGeom>
              <a:rect b="b" l="l" r="r" t="t"/>
              <a:pathLst>
                <a:path extrusionOk="0" h="4115" w="4115">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0" name="Google Shape;4030;p66"/>
            <p:cNvSpPr/>
            <p:nvPr/>
          </p:nvSpPr>
          <p:spPr>
            <a:xfrm>
              <a:off x="4235900" y="3370600"/>
              <a:ext cx="89225" cy="89225"/>
            </a:xfrm>
            <a:custGeom>
              <a:rect b="b" l="l" r="r" t="t"/>
              <a:pathLst>
                <a:path extrusionOk="0" h="3569" w="3569">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1" name="Google Shape;4031;p66"/>
            <p:cNvSpPr/>
            <p:nvPr/>
          </p:nvSpPr>
          <p:spPr>
            <a:xfrm>
              <a:off x="4229450"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2" name="Google Shape;4032;p66"/>
            <p:cNvSpPr/>
            <p:nvPr/>
          </p:nvSpPr>
          <p:spPr>
            <a:xfrm>
              <a:off x="3214500" y="3604450"/>
              <a:ext cx="1546975" cy="123775"/>
            </a:xfrm>
            <a:custGeom>
              <a:rect b="b" l="l" r="r" t="t"/>
              <a:pathLst>
                <a:path extrusionOk="0" h="4951" w="61879">
                  <a:moveTo>
                    <a:pt x="1" y="0"/>
                  </a:moveTo>
                  <a:lnTo>
                    <a:pt x="1" y="4951"/>
                  </a:lnTo>
                  <a:lnTo>
                    <a:pt x="61878" y="4951"/>
                  </a:lnTo>
                  <a:lnTo>
                    <a:pt x="6187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3" name="Google Shape;4033;p66"/>
            <p:cNvSpPr/>
            <p:nvPr/>
          </p:nvSpPr>
          <p:spPr>
            <a:xfrm>
              <a:off x="3207275" y="3598025"/>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4" name="Google Shape;4034;p66"/>
            <p:cNvSpPr/>
            <p:nvPr/>
          </p:nvSpPr>
          <p:spPr>
            <a:xfrm>
              <a:off x="3151025" y="3728200"/>
              <a:ext cx="1674725" cy="363250"/>
            </a:xfrm>
            <a:custGeom>
              <a:rect b="b" l="l" r="r" t="t"/>
              <a:pathLst>
                <a:path extrusionOk="0" h="14530" w="66989">
                  <a:moveTo>
                    <a:pt x="0" y="1"/>
                  </a:moveTo>
                  <a:lnTo>
                    <a:pt x="0" y="14530"/>
                  </a:lnTo>
                  <a:lnTo>
                    <a:pt x="66989" y="14530"/>
                  </a:lnTo>
                  <a:lnTo>
                    <a:pt x="6698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5" name="Google Shape;4035;p66"/>
            <p:cNvSpPr/>
            <p:nvPr/>
          </p:nvSpPr>
          <p:spPr>
            <a:xfrm>
              <a:off x="3143775" y="3721775"/>
              <a:ext cx="1688425" cy="376125"/>
            </a:xfrm>
            <a:custGeom>
              <a:rect b="b" l="l" r="r" t="t"/>
              <a:pathLst>
                <a:path extrusionOk="0" h="15045"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6" name="Google Shape;4036;p66"/>
            <p:cNvSpPr/>
            <p:nvPr/>
          </p:nvSpPr>
          <p:spPr>
            <a:xfrm>
              <a:off x="3358350" y="3821425"/>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7" name="Google Shape;4037;p66"/>
            <p:cNvSpPr/>
            <p:nvPr/>
          </p:nvSpPr>
          <p:spPr>
            <a:xfrm>
              <a:off x="3351925" y="3814200"/>
              <a:ext cx="108500" cy="191275"/>
            </a:xfrm>
            <a:custGeom>
              <a:rect b="b" l="l" r="r" t="t"/>
              <a:pathLst>
                <a:path extrusionOk="0" h="7651" w="434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8" name="Google Shape;4038;p66"/>
            <p:cNvSpPr/>
            <p:nvPr/>
          </p:nvSpPr>
          <p:spPr>
            <a:xfrm>
              <a:off x="3505400" y="3821425"/>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9" name="Google Shape;4039;p66"/>
            <p:cNvSpPr/>
            <p:nvPr/>
          </p:nvSpPr>
          <p:spPr>
            <a:xfrm>
              <a:off x="3498175" y="3814200"/>
              <a:ext cx="109325" cy="191275"/>
            </a:xfrm>
            <a:custGeom>
              <a:rect b="b" l="l" r="r" t="t"/>
              <a:pathLst>
                <a:path extrusionOk="0" h="7651" w="4373">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0" name="Google Shape;4040;p66"/>
            <p:cNvSpPr/>
            <p:nvPr/>
          </p:nvSpPr>
          <p:spPr>
            <a:xfrm>
              <a:off x="3651675" y="3821425"/>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1" name="Google Shape;4041;p66"/>
            <p:cNvSpPr/>
            <p:nvPr/>
          </p:nvSpPr>
          <p:spPr>
            <a:xfrm>
              <a:off x="3645225" y="3814200"/>
              <a:ext cx="108525" cy="191275"/>
            </a:xfrm>
            <a:custGeom>
              <a:rect b="b" l="l" r="r" t="t"/>
              <a:pathLst>
                <a:path extrusionOk="0" h="7651" w="4341">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2" name="Google Shape;4042;p66"/>
            <p:cNvSpPr/>
            <p:nvPr/>
          </p:nvSpPr>
          <p:spPr>
            <a:xfrm>
              <a:off x="3231375" y="3821425"/>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3" name="Google Shape;4043;p66"/>
            <p:cNvSpPr/>
            <p:nvPr/>
          </p:nvSpPr>
          <p:spPr>
            <a:xfrm>
              <a:off x="3224950" y="3814200"/>
              <a:ext cx="89225" cy="191275"/>
            </a:xfrm>
            <a:custGeom>
              <a:rect b="b" l="l" r="r" t="t"/>
              <a:pathLst>
                <a:path extrusionOk="0" h="7651" w="3569">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4" name="Google Shape;4044;p66"/>
            <p:cNvSpPr/>
            <p:nvPr/>
          </p:nvSpPr>
          <p:spPr>
            <a:xfrm>
              <a:off x="3797925" y="3821425"/>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5" name="Google Shape;4045;p66"/>
            <p:cNvSpPr/>
            <p:nvPr/>
          </p:nvSpPr>
          <p:spPr>
            <a:xfrm>
              <a:off x="3791500" y="3814200"/>
              <a:ext cx="600325" cy="191275"/>
            </a:xfrm>
            <a:custGeom>
              <a:rect b="b" l="l" r="r" t="t"/>
              <a:pathLst>
                <a:path extrusionOk="0" h="7651" w="24013">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6" name="Google Shape;4046;p66"/>
            <p:cNvSpPr/>
            <p:nvPr/>
          </p:nvSpPr>
          <p:spPr>
            <a:xfrm>
              <a:off x="4497050" y="3857575"/>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7" name="Google Shape;4047;p66"/>
            <p:cNvSpPr/>
            <p:nvPr/>
          </p:nvSpPr>
          <p:spPr>
            <a:xfrm>
              <a:off x="4490625"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8" name="Google Shape;4048;p66"/>
            <p:cNvSpPr/>
            <p:nvPr/>
          </p:nvSpPr>
          <p:spPr>
            <a:xfrm>
              <a:off x="4672250" y="3857575"/>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9" name="Google Shape;4049;p66"/>
            <p:cNvSpPr/>
            <p:nvPr/>
          </p:nvSpPr>
          <p:spPr>
            <a:xfrm>
              <a:off x="4665825" y="3851150"/>
              <a:ext cx="102875" cy="102900"/>
            </a:xfrm>
            <a:custGeom>
              <a:rect b="b" l="l" r="r" t="t"/>
              <a:pathLst>
                <a:path extrusionOk="0" h="4116" w="4115">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0" name="Google Shape;4050;p66"/>
            <p:cNvSpPr/>
            <p:nvPr/>
          </p:nvSpPr>
          <p:spPr>
            <a:xfrm>
              <a:off x="4235900" y="3857575"/>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1" name="Google Shape;4051;p66"/>
            <p:cNvSpPr/>
            <p:nvPr/>
          </p:nvSpPr>
          <p:spPr>
            <a:xfrm>
              <a:off x="4229450"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052" name="Google Shape;4052;p66"/>
          <p:cNvGrpSpPr/>
          <p:nvPr/>
        </p:nvGrpSpPr>
        <p:grpSpPr>
          <a:xfrm>
            <a:off x="11892439" y="5441892"/>
            <a:ext cx="3458685" cy="3156211"/>
            <a:chOff x="1171725" y="542675"/>
            <a:chExt cx="5016950" cy="4578200"/>
          </a:xfrm>
        </p:grpSpPr>
        <p:sp>
          <p:nvSpPr>
            <p:cNvPr id="4053" name="Google Shape;4053;p66"/>
            <p:cNvSpPr/>
            <p:nvPr/>
          </p:nvSpPr>
          <p:spPr>
            <a:xfrm>
              <a:off x="1171725" y="542775"/>
              <a:ext cx="5016950" cy="4577925"/>
            </a:xfrm>
            <a:custGeom>
              <a:rect b="b" l="l" r="r" t="t"/>
              <a:pathLst>
                <a:path extrusionOk="0" h="183117" w="200678">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4" name="Google Shape;4054;p66"/>
            <p:cNvSpPr/>
            <p:nvPr/>
          </p:nvSpPr>
          <p:spPr>
            <a:xfrm>
              <a:off x="1388700" y="542675"/>
              <a:ext cx="4672200" cy="4578200"/>
            </a:xfrm>
            <a:custGeom>
              <a:rect b="b" l="l" r="r" t="t"/>
              <a:pathLst>
                <a:path extrusionOk="0" h="183128" w="186888">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5" name="Google Shape;4055;p66"/>
            <p:cNvSpPr/>
            <p:nvPr/>
          </p:nvSpPr>
          <p:spPr>
            <a:xfrm>
              <a:off x="1698100" y="4799425"/>
              <a:ext cx="3900725" cy="255575"/>
            </a:xfrm>
            <a:custGeom>
              <a:rect b="b" l="l" r="r" t="t"/>
              <a:pathLst>
                <a:path extrusionOk="0" h="10223" w="156029">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6" name="Google Shape;4056;p66"/>
            <p:cNvSpPr/>
            <p:nvPr/>
          </p:nvSpPr>
          <p:spPr>
            <a:xfrm>
              <a:off x="2634300" y="1148600"/>
              <a:ext cx="3007925" cy="1915850"/>
            </a:xfrm>
            <a:custGeom>
              <a:rect b="b" l="l" r="r" t="t"/>
              <a:pathLst>
                <a:path extrusionOk="0" h="76634" w="120317">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7" name="Google Shape;4057;p66"/>
            <p:cNvSpPr/>
            <p:nvPr/>
          </p:nvSpPr>
          <p:spPr>
            <a:xfrm>
              <a:off x="4008475" y="962975"/>
              <a:ext cx="286100" cy="383350"/>
            </a:xfrm>
            <a:custGeom>
              <a:rect b="b" l="l" r="r" t="t"/>
              <a:pathLst>
                <a:path extrusionOk="0" h="15334" w="11444">
                  <a:moveTo>
                    <a:pt x="0" y="0"/>
                  </a:moveTo>
                  <a:lnTo>
                    <a:pt x="7683" y="15333"/>
                  </a:lnTo>
                  <a:lnTo>
                    <a:pt x="1144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8" name="Google Shape;4058;p66"/>
            <p:cNvSpPr/>
            <p:nvPr/>
          </p:nvSpPr>
          <p:spPr>
            <a:xfrm>
              <a:off x="4002850" y="957350"/>
              <a:ext cx="297350" cy="394000"/>
            </a:xfrm>
            <a:custGeom>
              <a:rect b="b" l="l" r="r" t="t"/>
              <a:pathLst>
                <a:path extrusionOk="0" h="15760" w="11894">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9" name="Google Shape;4059;p66"/>
            <p:cNvSpPr/>
            <p:nvPr/>
          </p:nvSpPr>
          <p:spPr>
            <a:xfrm>
              <a:off x="4039000" y="977425"/>
              <a:ext cx="182450" cy="368900"/>
            </a:xfrm>
            <a:custGeom>
              <a:rect b="b" l="l" r="r" t="t"/>
              <a:pathLst>
                <a:path extrusionOk="0" h="14756" w="7298">
                  <a:moveTo>
                    <a:pt x="1" y="1"/>
                  </a:moveTo>
                  <a:lnTo>
                    <a:pt x="6462" y="14755"/>
                  </a:lnTo>
                  <a:lnTo>
                    <a:pt x="729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0" name="Google Shape;4060;p66"/>
            <p:cNvSpPr/>
            <p:nvPr/>
          </p:nvSpPr>
          <p:spPr>
            <a:xfrm>
              <a:off x="4033375" y="971800"/>
              <a:ext cx="192900" cy="379550"/>
            </a:xfrm>
            <a:custGeom>
              <a:rect b="b" l="l" r="r" t="t"/>
              <a:pathLst>
                <a:path extrusionOk="0" h="15182" w="7716">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1" name="Google Shape;4061;p66"/>
            <p:cNvSpPr/>
            <p:nvPr/>
          </p:nvSpPr>
          <p:spPr>
            <a:xfrm>
              <a:off x="3998825" y="948500"/>
              <a:ext cx="201725" cy="397825"/>
            </a:xfrm>
            <a:custGeom>
              <a:rect b="b" l="l" r="r" t="t"/>
              <a:pathLst>
                <a:path extrusionOk="0" h="15913" w="8069">
                  <a:moveTo>
                    <a:pt x="0" y="1"/>
                  </a:moveTo>
                  <a:lnTo>
                    <a:pt x="8069" y="15912"/>
                  </a:lnTo>
                  <a:lnTo>
                    <a:pt x="7265"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2" name="Google Shape;4062;p66"/>
            <p:cNvSpPr/>
            <p:nvPr/>
          </p:nvSpPr>
          <p:spPr>
            <a:xfrm>
              <a:off x="3993200" y="943675"/>
              <a:ext cx="212175" cy="407675"/>
            </a:xfrm>
            <a:custGeom>
              <a:rect b="b" l="l" r="r" t="t"/>
              <a:pathLst>
                <a:path extrusionOk="0" h="16307" w="8487">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3" name="Google Shape;4063;p66"/>
            <p:cNvSpPr/>
            <p:nvPr/>
          </p:nvSpPr>
          <p:spPr>
            <a:xfrm>
              <a:off x="3567275" y="876975"/>
              <a:ext cx="633275" cy="469350"/>
            </a:xfrm>
            <a:custGeom>
              <a:rect b="b" l="l" r="r" t="t"/>
              <a:pathLst>
                <a:path extrusionOk="0" h="18774" w="25331">
                  <a:moveTo>
                    <a:pt x="1" y="1"/>
                  </a:moveTo>
                  <a:lnTo>
                    <a:pt x="4630" y="18773"/>
                  </a:lnTo>
                  <a:lnTo>
                    <a:pt x="25331" y="18773"/>
                  </a:lnTo>
                  <a:lnTo>
                    <a:pt x="22052" y="2155"/>
                  </a:lnTo>
                  <a:lnTo>
                    <a:pt x="11734" y="2155"/>
                  </a:lnTo>
                  <a:lnTo>
                    <a:pt x="986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4" name="Google Shape;4064;p66"/>
            <p:cNvSpPr/>
            <p:nvPr/>
          </p:nvSpPr>
          <p:spPr>
            <a:xfrm>
              <a:off x="3561650" y="872175"/>
              <a:ext cx="643725" cy="478975"/>
            </a:xfrm>
            <a:custGeom>
              <a:rect b="b" l="l" r="r" t="t"/>
              <a:pathLst>
                <a:path extrusionOk="0" h="19159" w="25749">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5" name="Google Shape;4065;p66"/>
            <p:cNvSpPr/>
            <p:nvPr/>
          </p:nvSpPr>
          <p:spPr>
            <a:xfrm>
              <a:off x="4486625" y="1409775"/>
              <a:ext cx="694325" cy="411475"/>
            </a:xfrm>
            <a:custGeom>
              <a:rect b="b" l="l" r="r" t="t"/>
              <a:pathLst>
                <a:path extrusionOk="0" h="16459" w="27773">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6" name="Google Shape;4066;p66"/>
            <p:cNvSpPr/>
            <p:nvPr/>
          </p:nvSpPr>
          <p:spPr>
            <a:xfrm>
              <a:off x="4481000" y="1404950"/>
              <a:ext cx="704775" cy="421125"/>
            </a:xfrm>
            <a:custGeom>
              <a:rect b="b" l="l" r="r" t="t"/>
              <a:pathLst>
                <a:path extrusionOk="0" h="16845" w="28191">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7" name="Google Shape;4067;p66"/>
            <p:cNvSpPr/>
            <p:nvPr/>
          </p:nvSpPr>
          <p:spPr>
            <a:xfrm>
              <a:off x="4486625" y="1487725"/>
              <a:ext cx="694325" cy="149500"/>
            </a:xfrm>
            <a:custGeom>
              <a:rect b="b" l="l" r="r" t="t"/>
              <a:pathLst>
                <a:path extrusionOk="0" h="5980" w="27773">
                  <a:moveTo>
                    <a:pt x="0" y="1"/>
                  </a:moveTo>
                  <a:lnTo>
                    <a:pt x="0" y="5980"/>
                  </a:lnTo>
                  <a:lnTo>
                    <a:pt x="27773" y="5980"/>
                  </a:lnTo>
                  <a:lnTo>
                    <a:pt x="27773"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8" name="Google Shape;4068;p66"/>
            <p:cNvSpPr/>
            <p:nvPr/>
          </p:nvSpPr>
          <p:spPr>
            <a:xfrm>
              <a:off x="4481000" y="1482900"/>
              <a:ext cx="704775" cy="159150"/>
            </a:xfrm>
            <a:custGeom>
              <a:rect b="b" l="l" r="r" t="t"/>
              <a:pathLst>
                <a:path extrusionOk="0" h="6366" w="28191">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9" name="Google Shape;4069;p66"/>
            <p:cNvSpPr/>
            <p:nvPr/>
          </p:nvSpPr>
          <p:spPr>
            <a:xfrm>
              <a:off x="4976025" y="1726400"/>
              <a:ext cx="57875" cy="57900"/>
            </a:xfrm>
            <a:custGeom>
              <a:rect b="b" l="l" r="r" t="t"/>
              <a:pathLst>
                <a:path extrusionOk="0" h="2316" w="2315">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0" name="Google Shape;4070;p66"/>
            <p:cNvSpPr/>
            <p:nvPr/>
          </p:nvSpPr>
          <p:spPr>
            <a:xfrm>
              <a:off x="4970375" y="1720775"/>
              <a:ext cx="69150" cy="69150"/>
            </a:xfrm>
            <a:custGeom>
              <a:rect b="b" l="l" r="r" t="t"/>
              <a:pathLst>
                <a:path extrusionOk="0" h="2766" w="2766">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1" name="Google Shape;4071;p66"/>
            <p:cNvSpPr/>
            <p:nvPr/>
          </p:nvSpPr>
          <p:spPr>
            <a:xfrm>
              <a:off x="5056375" y="1726400"/>
              <a:ext cx="58675" cy="57900"/>
            </a:xfrm>
            <a:custGeom>
              <a:rect b="b" l="l" r="r" t="t"/>
              <a:pathLst>
                <a:path extrusionOk="0" h="2316" w="2347">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2" name="Google Shape;4072;p66"/>
            <p:cNvSpPr/>
            <p:nvPr/>
          </p:nvSpPr>
          <p:spPr>
            <a:xfrm>
              <a:off x="5051550" y="1720775"/>
              <a:ext cx="68325" cy="69150"/>
            </a:xfrm>
            <a:custGeom>
              <a:rect b="b" l="l" r="r" t="t"/>
              <a:pathLst>
                <a:path extrusionOk="0" h="2766" w="2733">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3" name="Google Shape;4073;p66"/>
            <p:cNvSpPr/>
            <p:nvPr/>
          </p:nvSpPr>
          <p:spPr>
            <a:xfrm>
              <a:off x="2203550" y="1434700"/>
              <a:ext cx="830975" cy="432350"/>
            </a:xfrm>
            <a:custGeom>
              <a:rect b="b" l="l" r="r" t="t"/>
              <a:pathLst>
                <a:path extrusionOk="0" h="17294" w="33239">
                  <a:moveTo>
                    <a:pt x="1" y="0"/>
                  </a:moveTo>
                  <a:lnTo>
                    <a:pt x="1" y="17294"/>
                  </a:lnTo>
                  <a:lnTo>
                    <a:pt x="33238" y="17294"/>
                  </a:lnTo>
                  <a:lnTo>
                    <a:pt x="3323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4" name="Google Shape;4074;p66"/>
            <p:cNvSpPr/>
            <p:nvPr/>
          </p:nvSpPr>
          <p:spPr>
            <a:xfrm>
              <a:off x="2198750" y="1429075"/>
              <a:ext cx="841400" cy="443600"/>
            </a:xfrm>
            <a:custGeom>
              <a:rect b="b" l="l" r="r" t="t"/>
              <a:pathLst>
                <a:path extrusionOk="0" h="17744" w="33656">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5" name="Google Shape;4075;p66"/>
            <p:cNvSpPr/>
            <p:nvPr/>
          </p:nvSpPr>
          <p:spPr>
            <a:xfrm>
              <a:off x="2203550" y="1434700"/>
              <a:ext cx="830975" cy="76350"/>
            </a:xfrm>
            <a:custGeom>
              <a:rect b="b" l="l" r="r" t="t"/>
              <a:pathLst>
                <a:path extrusionOk="0" h="3054" w="33239">
                  <a:moveTo>
                    <a:pt x="1" y="0"/>
                  </a:moveTo>
                  <a:lnTo>
                    <a:pt x="1" y="3054"/>
                  </a:lnTo>
                  <a:lnTo>
                    <a:pt x="33238" y="3054"/>
                  </a:lnTo>
                  <a:lnTo>
                    <a:pt x="3323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6" name="Google Shape;4076;p66"/>
            <p:cNvSpPr/>
            <p:nvPr/>
          </p:nvSpPr>
          <p:spPr>
            <a:xfrm>
              <a:off x="2198750" y="1429075"/>
              <a:ext cx="841400" cy="87600"/>
            </a:xfrm>
            <a:custGeom>
              <a:rect b="b" l="l" r="r" t="t"/>
              <a:pathLst>
                <a:path extrusionOk="0" h="3504" w="33656">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7" name="Google Shape;4077;p66"/>
            <p:cNvSpPr/>
            <p:nvPr/>
          </p:nvSpPr>
          <p:spPr>
            <a:xfrm>
              <a:off x="2328925" y="1603450"/>
              <a:ext cx="580225" cy="123775"/>
            </a:xfrm>
            <a:custGeom>
              <a:rect b="b" l="l" r="r" t="t"/>
              <a:pathLst>
                <a:path extrusionOk="0" h="4951" w="23209">
                  <a:moveTo>
                    <a:pt x="0" y="1"/>
                  </a:moveTo>
                  <a:lnTo>
                    <a:pt x="0" y="4951"/>
                  </a:lnTo>
                  <a:lnTo>
                    <a:pt x="23209" y="4951"/>
                  </a:lnTo>
                  <a:lnTo>
                    <a:pt x="23209"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8" name="Google Shape;4078;p66"/>
            <p:cNvSpPr/>
            <p:nvPr/>
          </p:nvSpPr>
          <p:spPr>
            <a:xfrm>
              <a:off x="2323300" y="1597825"/>
              <a:ext cx="591475" cy="135025"/>
            </a:xfrm>
            <a:custGeom>
              <a:rect b="b" l="l" r="r" t="t"/>
              <a:pathLst>
                <a:path extrusionOk="0" h="5401" w="23659">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9" name="Google Shape;4079;p66"/>
            <p:cNvSpPr/>
            <p:nvPr/>
          </p:nvSpPr>
          <p:spPr>
            <a:xfrm>
              <a:off x="2357050" y="1644425"/>
              <a:ext cx="45825" cy="46650"/>
            </a:xfrm>
            <a:custGeom>
              <a:rect b="b" l="l" r="r" t="t"/>
              <a:pathLst>
                <a:path extrusionOk="0" h="1866" w="1833">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0" name="Google Shape;4080;p66"/>
            <p:cNvSpPr/>
            <p:nvPr/>
          </p:nvSpPr>
          <p:spPr>
            <a:xfrm>
              <a:off x="2417325" y="1644425"/>
              <a:ext cx="45025" cy="46650"/>
            </a:xfrm>
            <a:custGeom>
              <a:rect b="b" l="l" r="r" t="t"/>
              <a:pathLst>
                <a:path extrusionOk="0" h="1866" w="1801">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1" name="Google Shape;4081;p66"/>
            <p:cNvSpPr/>
            <p:nvPr/>
          </p:nvSpPr>
          <p:spPr>
            <a:xfrm>
              <a:off x="2476775" y="1644425"/>
              <a:ext cx="45050" cy="46650"/>
            </a:xfrm>
            <a:custGeom>
              <a:rect b="b" l="l" r="r" t="t"/>
              <a:pathLst>
                <a:path extrusionOk="0" h="1866" w="1802">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2" name="Google Shape;4082;p66"/>
            <p:cNvSpPr/>
            <p:nvPr/>
          </p:nvSpPr>
          <p:spPr>
            <a:xfrm>
              <a:off x="2537050" y="1644425"/>
              <a:ext cx="45025" cy="46650"/>
            </a:xfrm>
            <a:custGeom>
              <a:rect b="b" l="l" r="r" t="t"/>
              <a:pathLst>
                <a:path extrusionOk="0" h="1866" w="1801">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3" name="Google Shape;4083;p66"/>
            <p:cNvSpPr/>
            <p:nvPr/>
          </p:nvSpPr>
          <p:spPr>
            <a:xfrm>
              <a:off x="2596525" y="1644425"/>
              <a:ext cx="45025" cy="46650"/>
            </a:xfrm>
            <a:custGeom>
              <a:rect b="b" l="l" r="r" t="t"/>
              <a:pathLst>
                <a:path extrusionOk="0" h="1866" w="1801">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4" name="Google Shape;4084;p66"/>
            <p:cNvSpPr/>
            <p:nvPr/>
          </p:nvSpPr>
          <p:spPr>
            <a:xfrm>
              <a:off x="2656000" y="1644425"/>
              <a:ext cx="45825" cy="46650"/>
            </a:xfrm>
            <a:custGeom>
              <a:rect b="b" l="l" r="r" t="t"/>
              <a:pathLst>
                <a:path extrusionOk="0" h="1866" w="1833">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5" name="Google Shape;4085;p66"/>
            <p:cNvSpPr/>
            <p:nvPr/>
          </p:nvSpPr>
          <p:spPr>
            <a:xfrm>
              <a:off x="2716275" y="1644425"/>
              <a:ext cx="45025" cy="46650"/>
            </a:xfrm>
            <a:custGeom>
              <a:rect b="b" l="l" r="r" t="t"/>
              <a:pathLst>
                <a:path extrusionOk="0" h="1866" w="1801">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6" name="Google Shape;4086;p66"/>
            <p:cNvSpPr/>
            <p:nvPr/>
          </p:nvSpPr>
          <p:spPr>
            <a:xfrm>
              <a:off x="2775725" y="1644425"/>
              <a:ext cx="45025" cy="46650"/>
            </a:xfrm>
            <a:custGeom>
              <a:rect b="b" l="l" r="r" t="t"/>
              <a:pathLst>
                <a:path extrusionOk="0" h="1866" w="1801">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7" name="Google Shape;4087;p66"/>
            <p:cNvSpPr/>
            <p:nvPr/>
          </p:nvSpPr>
          <p:spPr>
            <a:xfrm>
              <a:off x="2836000" y="1644425"/>
              <a:ext cx="45025" cy="46650"/>
            </a:xfrm>
            <a:custGeom>
              <a:rect b="b" l="l" r="r" t="t"/>
              <a:pathLst>
                <a:path extrusionOk="0" h="1866" w="1801">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8" name="Google Shape;4088;p66"/>
            <p:cNvSpPr/>
            <p:nvPr/>
          </p:nvSpPr>
          <p:spPr>
            <a:xfrm>
              <a:off x="3166275" y="1069850"/>
              <a:ext cx="190500" cy="167175"/>
            </a:xfrm>
            <a:custGeom>
              <a:rect b="b" l="l" r="r" t="t"/>
              <a:pathLst>
                <a:path extrusionOk="0" h="6687" w="7620">
                  <a:moveTo>
                    <a:pt x="1" y="1"/>
                  </a:moveTo>
                  <a:lnTo>
                    <a:pt x="1" y="6687"/>
                  </a:lnTo>
                  <a:lnTo>
                    <a:pt x="7619" y="3344"/>
                  </a:lnTo>
                  <a:lnTo>
                    <a:pt x="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9" name="Google Shape;4089;p66"/>
            <p:cNvSpPr/>
            <p:nvPr/>
          </p:nvSpPr>
          <p:spPr>
            <a:xfrm>
              <a:off x="5470225" y="2407075"/>
              <a:ext cx="341575" cy="341550"/>
            </a:xfrm>
            <a:custGeom>
              <a:rect b="b" l="l" r="r" t="t"/>
              <a:pathLst>
                <a:path extrusionOk="0" h="13662" w="13663">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0" name="Google Shape;4090;p66"/>
            <p:cNvSpPr/>
            <p:nvPr/>
          </p:nvSpPr>
          <p:spPr>
            <a:xfrm>
              <a:off x="5464600" y="2401425"/>
              <a:ext cx="352025" cy="352025"/>
            </a:xfrm>
            <a:custGeom>
              <a:rect b="b" l="l" r="r" t="t"/>
              <a:pathLst>
                <a:path extrusionOk="0" h="14081" w="14081">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1" name="Google Shape;4091;p66"/>
            <p:cNvSpPr/>
            <p:nvPr/>
          </p:nvSpPr>
          <p:spPr>
            <a:xfrm>
              <a:off x="5514425" y="2451250"/>
              <a:ext cx="253175" cy="253175"/>
            </a:xfrm>
            <a:custGeom>
              <a:rect b="b" l="l" r="r" t="t"/>
              <a:pathLst>
                <a:path extrusionOk="0" h="10127" w="10127">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2" name="Google Shape;4092;p66"/>
            <p:cNvSpPr/>
            <p:nvPr/>
          </p:nvSpPr>
          <p:spPr>
            <a:xfrm>
              <a:off x="5508800" y="2445625"/>
              <a:ext cx="264425" cy="264425"/>
            </a:xfrm>
            <a:custGeom>
              <a:rect b="b" l="l" r="r" t="t"/>
              <a:pathLst>
                <a:path extrusionOk="0" h="10577" w="10577">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3" name="Google Shape;4093;p66"/>
            <p:cNvSpPr/>
            <p:nvPr/>
          </p:nvSpPr>
          <p:spPr>
            <a:xfrm>
              <a:off x="5589175" y="2480200"/>
              <a:ext cx="103675" cy="189475"/>
            </a:xfrm>
            <a:custGeom>
              <a:rect b="b" l="l" r="r" t="t"/>
              <a:pathLst>
                <a:path extrusionOk="0" h="7579" w="4147">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4" name="Google Shape;4094;p66"/>
            <p:cNvSpPr/>
            <p:nvPr/>
          </p:nvSpPr>
          <p:spPr>
            <a:xfrm>
              <a:off x="5470225" y="2280900"/>
              <a:ext cx="341575" cy="340750"/>
            </a:xfrm>
            <a:custGeom>
              <a:rect b="b" l="l" r="r" t="t"/>
              <a:pathLst>
                <a:path extrusionOk="0" h="13630" w="13663">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5" name="Google Shape;4095;p66"/>
            <p:cNvSpPr/>
            <p:nvPr/>
          </p:nvSpPr>
          <p:spPr>
            <a:xfrm>
              <a:off x="5464600" y="2275275"/>
              <a:ext cx="352025" cy="352000"/>
            </a:xfrm>
            <a:custGeom>
              <a:rect b="b" l="l" r="r" t="t"/>
              <a:pathLst>
                <a:path extrusionOk="0" h="14080" w="14081">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6" name="Google Shape;4096;p66"/>
            <p:cNvSpPr/>
            <p:nvPr/>
          </p:nvSpPr>
          <p:spPr>
            <a:xfrm>
              <a:off x="5514425" y="2324300"/>
              <a:ext cx="253175" cy="253950"/>
            </a:xfrm>
            <a:custGeom>
              <a:rect b="b" l="l" r="r" t="t"/>
              <a:pathLst>
                <a:path extrusionOk="0" h="10158" w="10127">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7" name="Google Shape;4097;p66"/>
            <p:cNvSpPr/>
            <p:nvPr/>
          </p:nvSpPr>
          <p:spPr>
            <a:xfrm>
              <a:off x="5508800" y="2319475"/>
              <a:ext cx="264425" cy="263600"/>
            </a:xfrm>
            <a:custGeom>
              <a:rect b="b" l="l" r="r" t="t"/>
              <a:pathLst>
                <a:path extrusionOk="0" h="10544" w="10577">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8" name="Google Shape;4098;p66"/>
            <p:cNvSpPr/>
            <p:nvPr/>
          </p:nvSpPr>
          <p:spPr>
            <a:xfrm>
              <a:off x="5589175" y="2354025"/>
              <a:ext cx="103675" cy="189275"/>
            </a:xfrm>
            <a:custGeom>
              <a:rect b="b" l="l" r="r" t="t"/>
              <a:pathLst>
                <a:path extrusionOk="0" h="7571" w="4147">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9" name="Google Shape;4099;p66"/>
            <p:cNvSpPr/>
            <p:nvPr/>
          </p:nvSpPr>
          <p:spPr>
            <a:xfrm>
              <a:off x="5470225" y="2054275"/>
              <a:ext cx="341575" cy="341550"/>
            </a:xfrm>
            <a:custGeom>
              <a:rect b="b" l="l" r="r" t="t"/>
              <a:pathLst>
                <a:path extrusionOk="0" h="13662" w="13663">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0" name="Google Shape;4100;p66"/>
            <p:cNvSpPr/>
            <p:nvPr/>
          </p:nvSpPr>
          <p:spPr>
            <a:xfrm>
              <a:off x="5464600" y="2049450"/>
              <a:ext cx="352025" cy="351200"/>
            </a:xfrm>
            <a:custGeom>
              <a:rect b="b" l="l" r="r" t="t"/>
              <a:pathLst>
                <a:path extrusionOk="0" h="14048" w="14081">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1" name="Google Shape;4101;p66"/>
            <p:cNvSpPr/>
            <p:nvPr/>
          </p:nvSpPr>
          <p:spPr>
            <a:xfrm>
              <a:off x="5514425" y="2098475"/>
              <a:ext cx="253175" cy="253175"/>
            </a:xfrm>
            <a:custGeom>
              <a:rect b="b" l="l" r="r" t="t"/>
              <a:pathLst>
                <a:path extrusionOk="0" h="10127" w="10127">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2" name="Google Shape;4102;p66"/>
            <p:cNvSpPr/>
            <p:nvPr/>
          </p:nvSpPr>
          <p:spPr>
            <a:xfrm>
              <a:off x="5508800" y="2092850"/>
              <a:ext cx="264425" cy="264425"/>
            </a:xfrm>
            <a:custGeom>
              <a:rect b="b" l="l" r="r" t="t"/>
              <a:pathLst>
                <a:path extrusionOk="0" h="10577" w="10577">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3" name="Google Shape;4103;p66"/>
            <p:cNvSpPr/>
            <p:nvPr/>
          </p:nvSpPr>
          <p:spPr>
            <a:xfrm>
              <a:off x="5589175" y="2127400"/>
              <a:ext cx="103675" cy="189475"/>
            </a:xfrm>
            <a:custGeom>
              <a:rect b="b" l="l" r="r" t="t"/>
              <a:pathLst>
                <a:path extrusionOk="0" h="7579" w="4147">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4" name="Google Shape;4104;p66"/>
            <p:cNvSpPr/>
            <p:nvPr/>
          </p:nvSpPr>
          <p:spPr>
            <a:xfrm>
              <a:off x="5070850" y="2818525"/>
              <a:ext cx="197700" cy="144500"/>
            </a:xfrm>
            <a:custGeom>
              <a:rect b="b" l="l" r="r" t="t"/>
              <a:pathLst>
                <a:path extrusionOk="0" h="5780" w="7908">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5" name="Google Shape;4105;p66"/>
            <p:cNvSpPr/>
            <p:nvPr/>
          </p:nvSpPr>
          <p:spPr>
            <a:xfrm>
              <a:off x="5063600" y="2813700"/>
              <a:ext cx="210575" cy="154300"/>
            </a:xfrm>
            <a:custGeom>
              <a:rect b="b" l="l" r="r" t="t"/>
              <a:pathLst>
                <a:path extrusionOk="0" h="6172" w="8423">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6" name="Google Shape;4106;p66"/>
            <p:cNvSpPr/>
            <p:nvPr/>
          </p:nvSpPr>
          <p:spPr>
            <a:xfrm>
              <a:off x="5134325" y="3466225"/>
              <a:ext cx="366475" cy="166375"/>
            </a:xfrm>
            <a:custGeom>
              <a:rect b="b" l="l" r="r" t="t"/>
              <a:pathLst>
                <a:path extrusionOk="0" h="6655" w="14659">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7" name="Google Shape;4107;p66"/>
            <p:cNvSpPr/>
            <p:nvPr/>
          </p:nvSpPr>
          <p:spPr>
            <a:xfrm>
              <a:off x="5128700" y="3457375"/>
              <a:ext cx="387375" cy="180850"/>
            </a:xfrm>
            <a:custGeom>
              <a:rect b="b" l="l" r="r" t="t"/>
              <a:pathLst>
                <a:path extrusionOk="0" h="7234" w="15495">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8" name="Google Shape;4108;p66"/>
            <p:cNvSpPr/>
            <p:nvPr/>
          </p:nvSpPr>
          <p:spPr>
            <a:xfrm>
              <a:off x="5301475" y="3568275"/>
              <a:ext cx="199325" cy="64325"/>
            </a:xfrm>
            <a:custGeom>
              <a:rect b="b" l="l" r="r" t="t"/>
              <a:pathLst>
                <a:path extrusionOk="0" h="2573" w="7973">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9" name="Google Shape;4109;p66"/>
            <p:cNvSpPr/>
            <p:nvPr/>
          </p:nvSpPr>
          <p:spPr>
            <a:xfrm>
              <a:off x="5298250" y="3562650"/>
              <a:ext cx="217825" cy="75575"/>
            </a:xfrm>
            <a:custGeom>
              <a:rect b="b" l="l" r="r" t="t"/>
              <a:pathLst>
                <a:path extrusionOk="0" h="3023" w="8713">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0" name="Google Shape;4110;p66"/>
            <p:cNvSpPr/>
            <p:nvPr/>
          </p:nvSpPr>
          <p:spPr>
            <a:xfrm>
              <a:off x="4830550" y="3803825"/>
              <a:ext cx="219425" cy="1071950"/>
            </a:xfrm>
            <a:custGeom>
              <a:rect b="b" l="l" r="r" t="t"/>
              <a:pathLst>
                <a:path extrusionOk="0" h="42878" w="8777">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1" name="Google Shape;4111;p66"/>
            <p:cNvSpPr/>
            <p:nvPr/>
          </p:nvSpPr>
          <p:spPr>
            <a:xfrm>
              <a:off x="4832175" y="3798125"/>
              <a:ext cx="204125" cy="1083275"/>
            </a:xfrm>
            <a:custGeom>
              <a:rect b="b" l="l" r="r" t="t"/>
              <a:pathLst>
                <a:path extrusionOk="0" h="43331" w="8165">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2" name="Google Shape;4112;p66"/>
            <p:cNvSpPr/>
            <p:nvPr/>
          </p:nvSpPr>
          <p:spPr>
            <a:xfrm>
              <a:off x="4814475" y="3655075"/>
              <a:ext cx="331925" cy="1231150"/>
            </a:xfrm>
            <a:custGeom>
              <a:rect b="b" l="l" r="r" t="t"/>
              <a:pathLst>
                <a:path extrusionOk="0" h="49246" w="13277">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3" name="Google Shape;4113;p66"/>
            <p:cNvSpPr/>
            <p:nvPr/>
          </p:nvSpPr>
          <p:spPr>
            <a:xfrm>
              <a:off x="4821725" y="3649450"/>
              <a:ext cx="327900" cy="1242400"/>
            </a:xfrm>
            <a:custGeom>
              <a:rect b="b" l="l" r="r" t="t"/>
              <a:pathLst>
                <a:path extrusionOk="0" h="49696" w="13116">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4" name="Google Shape;4114;p66"/>
            <p:cNvSpPr/>
            <p:nvPr/>
          </p:nvSpPr>
          <p:spPr>
            <a:xfrm>
              <a:off x="4835375" y="4872550"/>
              <a:ext cx="217000" cy="65925"/>
            </a:xfrm>
            <a:custGeom>
              <a:rect b="b" l="l" r="r" t="t"/>
              <a:pathLst>
                <a:path extrusionOk="0" h="2637" w="868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5" name="Google Shape;4115;p66"/>
            <p:cNvSpPr/>
            <p:nvPr/>
          </p:nvSpPr>
          <p:spPr>
            <a:xfrm>
              <a:off x="4835375" y="4867725"/>
              <a:ext cx="222625" cy="76375"/>
            </a:xfrm>
            <a:custGeom>
              <a:rect b="b" l="l" r="r" t="t"/>
              <a:pathLst>
                <a:path extrusionOk="0" h="3055" w="8905">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6" name="Google Shape;4116;p66"/>
            <p:cNvSpPr/>
            <p:nvPr/>
          </p:nvSpPr>
          <p:spPr>
            <a:xfrm>
              <a:off x="4841000" y="4927200"/>
              <a:ext cx="211375" cy="11275"/>
            </a:xfrm>
            <a:custGeom>
              <a:rect b="b" l="l" r="r" t="t"/>
              <a:pathLst>
                <a:path extrusionOk="0" h="451" w="8455">
                  <a:moveTo>
                    <a:pt x="1" y="0"/>
                  </a:moveTo>
                  <a:cubicBezTo>
                    <a:pt x="1" y="289"/>
                    <a:pt x="33" y="450"/>
                    <a:pt x="33" y="450"/>
                  </a:cubicBezTo>
                  <a:lnTo>
                    <a:pt x="8455" y="450"/>
                  </a:lnTo>
                  <a:lnTo>
                    <a:pt x="8455" y="193"/>
                  </a:lnTo>
                  <a:cubicBezTo>
                    <a:pt x="8455" y="193"/>
                    <a:pt x="8390" y="97"/>
                    <a:pt x="829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7" name="Google Shape;4117;p66"/>
            <p:cNvSpPr/>
            <p:nvPr/>
          </p:nvSpPr>
          <p:spPr>
            <a:xfrm>
              <a:off x="4835375" y="4921575"/>
              <a:ext cx="222625" cy="22525"/>
            </a:xfrm>
            <a:custGeom>
              <a:rect b="b" l="l" r="r" t="t"/>
              <a:pathLst>
                <a:path extrusionOk="0" h="901" w="8905">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8" name="Google Shape;4118;p66"/>
            <p:cNvSpPr/>
            <p:nvPr/>
          </p:nvSpPr>
          <p:spPr>
            <a:xfrm>
              <a:off x="4983250" y="4884600"/>
              <a:ext cx="230400" cy="70475"/>
            </a:xfrm>
            <a:custGeom>
              <a:rect b="b" l="l" r="r" t="t"/>
              <a:pathLst>
                <a:path extrusionOk="0" h="2819" w="9216">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9" name="Google Shape;4119;p66"/>
            <p:cNvSpPr/>
            <p:nvPr/>
          </p:nvSpPr>
          <p:spPr>
            <a:xfrm>
              <a:off x="4977625" y="4879775"/>
              <a:ext cx="241100" cy="80400"/>
            </a:xfrm>
            <a:custGeom>
              <a:rect b="b" l="l" r="r" t="t"/>
              <a:pathLst>
                <a:path extrusionOk="0" h="3216" w="9644">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0" name="Google Shape;4120;p66"/>
            <p:cNvSpPr/>
            <p:nvPr/>
          </p:nvSpPr>
          <p:spPr>
            <a:xfrm>
              <a:off x="4984050" y="4940850"/>
              <a:ext cx="229600" cy="14225"/>
            </a:xfrm>
            <a:custGeom>
              <a:rect b="b" l="l" r="r" t="t"/>
              <a:pathLst>
                <a:path extrusionOk="0" h="569" w="9184">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1" name="Google Shape;4121;p66"/>
            <p:cNvSpPr/>
            <p:nvPr/>
          </p:nvSpPr>
          <p:spPr>
            <a:xfrm>
              <a:off x="4977625" y="4935225"/>
              <a:ext cx="241100" cy="24950"/>
            </a:xfrm>
            <a:custGeom>
              <a:rect b="b" l="l" r="r" t="t"/>
              <a:pathLst>
                <a:path extrusionOk="0" h="998" w="9644">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2" name="Google Shape;4122;p66"/>
            <p:cNvSpPr/>
            <p:nvPr/>
          </p:nvSpPr>
          <p:spPr>
            <a:xfrm>
              <a:off x="4779925" y="2559250"/>
              <a:ext cx="598725" cy="1158975"/>
            </a:xfrm>
            <a:custGeom>
              <a:rect b="b" l="l" r="r" t="t"/>
              <a:pathLst>
                <a:path extrusionOk="0" h="46359" w="23949">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3" name="Google Shape;4123;p66"/>
            <p:cNvSpPr/>
            <p:nvPr/>
          </p:nvSpPr>
          <p:spPr>
            <a:xfrm>
              <a:off x="4779925" y="2554125"/>
              <a:ext cx="587475" cy="1169275"/>
            </a:xfrm>
            <a:custGeom>
              <a:rect b="b" l="l" r="r" t="t"/>
              <a:pathLst>
                <a:path extrusionOk="0" h="46771" w="23499">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4" name="Google Shape;4124;p66"/>
            <p:cNvSpPr/>
            <p:nvPr/>
          </p:nvSpPr>
          <p:spPr>
            <a:xfrm>
              <a:off x="4852250" y="3131925"/>
              <a:ext cx="629250" cy="449325"/>
            </a:xfrm>
            <a:custGeom>
              <a:rect b="b" l="l" r="r" t="t"/>
              <a:pathLst>
                <a:path extrusionOk="0" h="17973" w="2517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5" name="Google Shape;4125;p66"/>
            <p:cNvSpPr/>
            <p:nvPr/>
          </p:nvSpPr>
          <p:spPr>
            <a:xfrm>
              <a:off x="4848250" y="3127100"/>
              <a:ext cx="637275" cy="459700"/>
            </a:xfrm>
            <a:custGeom>
              <a:rect b="b" l="l" r="r" t="t"/>
              <a:pathLst>
                <a:path extrusionOk="0" h="18388" w="25491">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6" name="Google Shape;4126;p66"/>
            <p:cNvSpPr/>
            <p:nvPr/>
          </p:nvSpPr>
          <p:spPr>
            <a:xfrm>
              <a:off x="4853050" y="3111825"/>
              <a:ext cx="245950" cy="480600"/>
            </a:xfrm>
            <a:custGeom>
              <a:rect b="b" l="l" r="r" t="t"/>
              <a:pathLst>
                <a:path extrusionOk="0" h="19224" w="9838">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7" name="Google Shape;4127;p66"/>
            <p:cNvSpPr/>
            <p:nvPr/>
          </p:nvSpPr>
          <p:spPr>
            <a:xfrm>
              <a:off x="5006550" y="3155225"/>
              <a:ext cx="124575" cy="303800"/>
            </a:xfrm>
            <a:custGeom>
              <a:rect b="b" l="l" r="r" t="t"/>
              <a:pathLst>
                <a:path extrusionOk="0" h="12152" w="4983">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8" name="Google Shape;4128;p66"/>
            <p:cNvSpPr/>
            <p:nvPr/>
          </p:nvSpPr>
          <p:spPr>
            <a:xfrm>
              <a:off x="5276575" y="3402800"/>
              <a:ext cx="204925" cy="104425"/>
            </a:xfrm>
            <a:custGeom>
              <a:rect b="b" l="l" r="r" t="t"/>
              <a:pathLst>
                <a:path extrusionOk="0" h="4177" w="8197">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9" name="Google Shape;4129;p66"/>
            <p:cNvSpPr/>
            <p:nvPr/>
          </p:nvSpPr>
          <p:spPr>
            <a:xfrm>
              <a:off x="5270125" y="3397925"/>
              <a:ext cx="215400" cy="114925"/>
            </a:xfrm>
            <a:custGeom>
              <a:rect b="b" l="l" r="r" t="t"/>
              <a:pathLst>
                <a:path extrusionOk="0" h="4597" w="8616">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0" name="Google Shape;4130;p66"/>
            <p:cNvSpPr/>
            <p:nvPr/>
          </p:nvSpPr>
          <p:spPr>
            <a:xfrm>
              <a:off x="5526475" y="3239600"/>
              <a:ext cx="90850" cy="322275"/>
            </a:xfrm>
            <a:custGeom>
              <a:rect b="b" l="l" r="r" t="t"/>
              <a:pathLst>
                <a:path extrusionOk="0" h="12891" w="3634">
                  <a:moveTo>
                    <a:pt x="2894" y="1"/>
                  </a:moveTo>
                  <a:lnTo>
                    <a:pt x="1" y="12698"/>
                  </a:lnTo>
                  <a:lnTo>
                    <a:pt x="740" y="12891"/>
                  </a:lnTo>
                  <a:lnTo>
                    <a:pt x="3633" y="194"/>
                  </a:lnTo>
                  <a:lnTo>
                    <a:pt x="2894"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1" name="Google Shape;4131;p66"/>
            <p:cNvSpPr/>
            <p:nvPr/>
          </p:nvSpPr>
          <p:spPr>
            <a:xfrm>
              <a:off x="5520050" y="3233175"/>
              <a:ext cx="103700" cy="335125"/>
            </a:xfrm>
            <a:custGeom>
              <a:rect b="b" l="l" r="r" t="t"/>
              <a:pathLst>
                <a:path extrusionOk="0" h="13405" w="4148">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2" name="Google Shape;4132;p66"/>
            <p:cNvSpPr/>
            <p:nvPr/>
          </p:nvSpPr>
          <p:spPr>
            <a:xfrm>
              <a:off x="5156825" y="3548200"/>
              <a:ext cx="391375" cy="27350"/>
            </a:xfrm>
            <a:custGeom>
              <a:rect b="b" l="l" r="r" t="t"/>
              <a:pathLst>
                <a:path extrusionOk="0" h="1094" w="15655">
                  <a:moveTo>
                    <a:pt x="15623" y="0"/>
                  </a:moveTo>
                  <a:lnTo>
                    <a:pt x="0" y="322"/>
                  </a:lnTo>
                  <a:lnTo>
                    <a:pt x="33" y="1093"/>
                  </a:lnTo>
                  <a:lnTo>
                    <a:pt x="15655" y="772"/>
                  </a:lnTo>
                  <a:lnTo>
                    <a:pt x="15623"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3" name="Google Shape;4133;p66"/>
            <p:cNvSpPr/>
            <p:nvPr/>
          </p:nvSpPr>
          <p:spPr>
            <a:xfrm>
              <a:off x="5152000" y="3542575"/>
              <a:ext cx="401025" cy="38600"/>
            </a:xfrm>
            <a:custGeom>
              <a:rect b="b" l="l" r="r" t="t"/>
              <a:pathLst>
                <a:path extrusionOk="0" h="1544" w="16041">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4" name="Google Shape;4134;p66"/>
            <p:cNvSpPr/>
            <p:nvPr/>
          </p:nvSpPr>
          <p:spPr>
            <a:xfrm>
              <a:off x="5553000" y="2925400"/>
              <a:ext cx="167175" cy="190475"/>
            </a:xfrm>
            <a:custGeom>
              <a:rect b="b" l="l" r="r" t="t"/>
              <a:pathLst>
                <a:path extrusionOk="0" h="7619" w="6687">
                  <a:moveTo>
                    <a:pt x="1" y="0"/>
                  </a:moveTo>
                  <a:lnTo>
                    <a:pt x="3344" y="7618"/>
                  </a:lnTo>
                  <a:lnTo>
                    <a:pt x="668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5" name="Google Shape;4135;p66"/>
            <p:cNvSpPr/>
            <p:nvPr/>
          </p:nvSpPr>
          <p:spPr>
            <a:xfrm>
              <a:off x="2940475" y="4391175"/>
              <a:ext cx="989275" cy="520775"/>
            </a:xfrm>
            <a:custGeom>
              <a:rect b="b" l="l" r="r" t="t"/>
              <a:pathLst>
                <a:path extrusionOk="0" h="20831" w="39571">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6" name="Google Shape;4136;p66"/>
            <p:cNvSpPr/>
            <p:nvPr/>
          </p:nvSpPr>
          <p:spPr>
            <a:xfrm>
              <a:off x="3007975" y="4124375"/>
              <a:ext cx="854250" cy="429975"/>
            </a:xfrm>
            <a:custGeom>
              <a:rect b="b" l="l" r="r" t="t"/>
              <a:pathLst>
                <a:path extrusionOk="0" h="17199" w="3417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7" name="Google Shape;4137;p66"/>
            <p:cNvSpPr/>
            <p:nvPr/>
          </p:nvSpPr>
          <p:spPr>
            <a:xfrm>
              <a:off x="2934850" y="4385550"/>
              <a:ext cx="1000525" cy="532025"/>
            </a:xfrm>
            <a:custGeom>
              <a:rect b="b" l="l" r="r" t="t"/>
              <a:pathLst>
                <a:path extrusionOk="0" h="21281" w="40021">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8" name="Google Shape;4138;p66"/>
            <p:cNvSpPr/>
            <p:nvPr/>
          </p:nvSpPr>
          <p:spPr>
            <a:xfrm>
              <a:off x="1906225" y="2226250"/>
              <a:ext cx="3057750" cy="2244525"/>
            </a:xfrm>
            <a:custGeom>
              <a:rect b="b" l="l" r="r" t="t"/>
              <a:pathLst>
                <a:path extrusionOk="0" h="89781" w="12231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9" name="Google Shape;4139;p66"/>
            <p:cNvSpPr/>
            <p:nvPr/>
          </p:nvSpPr>
          <p:spPr>
            <a:xfrm>
              <a:off x="1901400" y="2220625"/>
              <a:ext cx="3067400" cy="2254950"/>
            </a:xfrm>
            <a:custGeom>
              <a:rect b="b" l="l" r="r" t="t"/>
              <a:pathLst>
                <a:path extrusionOk="0" h="90198" w="122696">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0" name="Google Shape;4140;p66"/>
            <p:cNvSpPr/>
            <p:nvPr/>
          </p:nvSpPr>
          <p:spPr>
            <a:xfrm>
              <a:off x="1906225" y="4121975"/>
              <a:ext cx="3057750" cy="348800"/>
            </a:xfrm>
            <a:custGeom>
              <a:rect b="b" l="l" r="r" t="t"/>
              <a:pathLst>
                <a:path extrusionOk="0" h="13952" w="12231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1" name="Google Shape;4141;p66"/>
            <p:cNvSpPr/>
            <p:nvPr/>
          </p:nvSpPr>
          <p:spPr>
            <a:xfrm>
              <a:off x="1901400" y="4116350"/>
              <a:ext cx="3067400" cy="359225"/>
            </a:xfrm>
            <a:custGeom>
              <a:rect b="b" l="l" r="r" t="t"/>
              <a:pathLst>
                <a:path extrusionOk="0" h="14369" w="122696">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2" name="Google Shape;4142;p66"/>
            <p:cNvSpPr/>
            <p:nvPr/>
          </p:nvSpPr>
          <p:spPr>
            <a:xfrm>
              <a:off x="2060525" y="2365275"/>
              <a:ext cx="2749175" cy="1586350"/>
            </a:xfrm>
            <a:custGeom>
              <a:rect b="b" l="l" r="r" t="t"/>
              <a:pathLst>
                <a:path extrusionOk="0" h="63454" w="109967">
                  <a:moveTo>
                    <a:pt x="0" y="0"/>
                  </a:moveTo>
                  <a:lnTo>
                    <a:pt x="0" y="63454"/>
                  </a:lnTo>
                  <a:lnTo>
                    <a:pt x="109966" y="63454"/>
                  </a:lnTo>
                  <a:lnTo>
                    <a:pt x="10996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3" name="Google Shape;4143;p66"/>
            <p:cNvSpPr/>
            <p:nvPr/>
          </p:nvSpPr>
          <p:spPr>
            <a:xfrm>
              <a:off x="2054900" y="2360450"/>
              <a:ext cx="2760425" cy="1596000"/>
            </a:xfrm>
            <a:custGeom>
              <a:rect b="b" l="l" r="r" t="t"/>
              <a:pathLst>
                <a:path extrusionOk="0" h="63840" w="110417">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4" name="Google Shape;4144;p66"/>
            <p:cNvSpPr/>
            <p:nvPr/>
          </p:nvSpPr>
          <p:spPr>
            <a:xfrm>
              <a:off x="2940475" y="4911925"/>
              <a:ext cx="989275" cy="45025"/>
            </a:xfrm>
            <a:custGeom>
              <a:rect b="b" l="l" r="r" t="t"/>
              <a:pathLst>
                <a:path extrusionOk="0" h="1801" w="39571">
                  <a:moveTo>
                    <a:pt x="0" y="0"/>
                  </a:moveTo>
                  <a:lnTo>
                    <a:pt x="0" y="1801"/>
                  </a:lnTo>
                  <a:lnTo>
                    <a:pt x="39570" y="1801"/>
                  </a:lnTo>
                  <a:lnTo>
                    <a:pt x="3957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5" name="Google Shape;4145;p66"/>
            <p:cNvSpPr/>
            <p:nvPr/>
          </p:nvSpPr>
          <p:spPr>
            <a:xfrm>
              <a:off x="2935650" y="4907100"/>
              <a:ext cx="999725" cy="55475"/>
            </a:xfrm>
            <a:custGeom>
              <a:rect b="b" l="l" r="r" t="t"/>
              <a:pathLst>
                <a:path extrusionOk="0" h="2219" w="39989">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6" name="Google Shape;4146;p66"/>
            <p:cNvSpPr/>
            <p:nvPr/>
          </p:nvSpPr>
          <p:spPr>
            <a:xfrm>
              <a:off x="2383575" y="2497075"/>
              <a:ext cx="147875" cy="199325"/>
            </a:xfrm>
            <a:custGeom>
              <a:rect b="b" l="l" r="r" t="t"/>
              <a:pathLst>
                <a:path extrusionOk="0" h="7973" w="5915">
                  <a:moveTo>
                    <a:pt x="0" y="0"/>
                  </a:moveTo>
                  <a:lnTo>
                    <a:pt x="3954" y="7972"/>
                  </a:lnTo>
                  <a:lnTo>
                    <a:pt x="591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7" name="Google Shape;4147;p66"/>
            <p:cNvSpPr/>
            <p:nvPr/>
          </p:nvSpPr>
          <p:spPr>
            <a:xfrm>
              <a:off x="2377950" y="2491450"/>
              <a:ext cx="159125" cy="209975"/>
            </a:xfrm>
            <a:custGeom>
              <a:rect b="b" l="l" r="r" t="t"/>
              <a:pathLst>
                <a:path extrusionOk="0" h="8399" w="6365">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8" name="Google Shape;4148;p66"/>
            <p:cNvSpPr/>
            <p:nvPr/>
          </p:nvSpPr>
          <p:spPr>
            <a:xfrm>
              <a:off x="2398825" y="2504300"/>
              <a:ext cx="94875" cy="192100"/>
            </a:xfrm>
            <a:custGeom>
              <a:rect b="b" l="l" r="r" t="t"/>
              <a:pathLst>
                <a:path extrusionOk="0" h="7684" w="3795">
                  <a:moveTo>
                    <a:pt x="1" y="0"/>
                  </a:moveTo>
                  <a:lnTo>
                    <a:pt x="3344" y="7683"/>
                  </a:lnTo>
                  <a:lnTo>
                    <a:pt x="3794"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9" name="Google Shape;4149;p66"/>
            <p:cNvSpPr/>
            <p:nvPr/>
          </p:nvSpPr>
          <p:spPr>
            <a:xfrm>
              <a:off x="2393200" y="2499475"/>
              <a:ext cx="106125" cy="201950"/>
            </a:xfrm>
            <a:custGeom>
              <a:rect b="b" l="l" r="r" t="t"/>
              <a:pathLst>
                <a:path extrusionOk="0" h="8078" w="4245">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0" name="Google Shape;4150;p66"/>
            <p:cNvSpPr/>
            <p:nvPr/>
          </p:nvSpPr>
          <p:spPr>
            <a:xfrm>
              <a:off x="2377950" y="2489825"/>
              <a:ext cx="104475" cy="206575"/>
            </a:xfrm>
            <a:custGeom>
              <a:rect b="b" l="l" r="r" t="t"/>
              <a:pathLst>
                <a:path extrusionOk="0" h="8263" w="4179">
                  <a:moveTo>
                    <a:pt x="0" y="1"/>
                  </a:moveTo>
                  <a:lnTo>
                    <a:pt x="4179" y="8262"/>
                  </a:lnTo>
                  <a:lnTo>
                    <a:pt x="3793"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1" name="Google Shape;4151;p66"/>
            <p:cNvSpPr/>
            <p:nvPr/>
          </p:nvSpPr>
          <p:spPr>
            <a:xfrm>
              <a:off x="2372325" y="2484200"/>
              <a:ext cx="115725" cy="217225"/>
            </a:xfrm>
            <a:custGeom>
              <a:rect b="b" l="l" r="r" t="t"/>
              <a:pathLst>
                <a:path extrusionOk="0" h="8689" w="4629">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2" name="Google Shape;4152;p66"/>
            <p:cNvSpPr/>
            <p:nvPr/>
          </p:nvSpPr>
          <p:spPr>
            <a:xfrm>
              <a:off x="2153725" y="2452075"/>
              <a:ext cx="328700" cy="244325"/>
            </a:xfrm>
            <a:custGeom>
              <a:rect b="b" l="l" r="r" t="t"/>
              <a:pathLst>
                <a:path extrusionOk="0" h="9773" w="13148">
                  <a:moveTo>
                    <a:pt x="1" y="0"/>
                  </a:moveTo>
                  <a:lnTo>
                    <a:pt x="2412" y="9772"/>
                  </a:lnTo>
                  <a:lnTo>
                    <a:pt x="13148" y="9772"/>
                  </a:lnTo>
                  <a:lnTo>
                    <a:pt x="11444" y="1125"/>
                  </a:lnTo>
                  <a:lnTo>
                    <a:pt x="6108" y="1125"/>
                  </a:lnTo>
                  <a:lnTo>
                    <a:pt x="511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3" name="Google Shape;4153;p66"/>
            <p:cNvSpPr/>
            <p:nvPr/>
          </p:nvSpPr>
          <p:spPr>
            <a:xfrm>
              <a:off x="2148100" y="2447250"/>
              <a:ext cx="339950" cy="253950"/>
            </a:xfrm>
            <a:custGeom>
              <a:rect b="b" l="l" r="r" t="t"/>
              <a:pathLst>
                <a:path extrusionOk="0" h="10158" w="13598">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4" name="Google Shape;4154;p66"/>
            <p:cNvSpPr/>
            <p:nvPr/>
          </p:nvSpPr>
          <p:spPr>
            <a:xfrm>
              <a:off x="2383575" y="2857075"/>
              <a:ext cx="147875" cy="199325"/>
            </a:xfrm>
            <a:custGeom>
              <a:rect b="b" l="l" r="r" t="t"/>
              <a:pathLst>
                <a:path extrusionOk="0" h="7973" w="5915">
                  <a:moveTo>
                    <a:pt x="0" y="1"/>
                  </a:moveTo>
                  <a:lnTo>
                    <a:pt x="3954" y="7973"/>
                  </a:lnTo>
                  <a:lnTo>
                    <a:pt x="591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5" name="Google Shape;4155;p66"/>
            <p:cNvSpPr/>
            <p:nvPr/>
          </p:nvSpPr>
          <p:spPr>
            <a:xfrm>
              <a:off x="2377950" y="2852275"/>
              <a:ext cx="159125" cy="209750"/>
            </a:xfrm>
            <a:custGeom>
              <a:rect b="b" l="l" r="r" t="t"/>
              <a:pathLst>
                <a:path extrusionOk="0" h="8390" w="6365">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6" name="Google Shape;4156;p66"/>
            <p:cNvSpPr/>
            <p:nvPr/>
          </p:nvSpPr>
          <p:spPr>
            <a:xfrm>
              <a:off x="2398825" y="2865125"/>
              <a:ext cx="94875" cy="191275"/>
            </a:xfrm>
            <a:custGeom>
              <a:rect b="b" l="l" r="r" t="t"/>
              <a:pathLst>
                <a:path extrusionOk="0" h="7651" w="3795">
                  <a:moveTo>
                    <a:pt x="1" y="0"/>
                  </a:moveTo>
                  <a:lnTo>
                    <a:pt x="3344" y="7651"/>
                  </a:lnTo>
                  <a:lnTo>
                    <a:pt x="3794"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7" name="Google Shape;4157;p66"/>
            <p:cNvSpPr/>
            <p:nvPr/>
          </p:nvSpPr>
          <p:spPr>
            <a:xfrm>
              <a:off x="2393200" y="2859500"/>
              <a:ext cx="106125" cy="202525"/>
            </a:xfrm>
            <a:custGeom>
              <a:rect b="b" l="l" r="r" t="t"/>
              <a:pathLst>
                <a:path extrusionOk="0" h="8101" w="4245">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8" name="Google Shape;4158;p66"/>
            <p:cNvSpPr/>
            <p:nvPr/>
          </p:nvSpPr>
          <p:spPr>
            <a:xfrm>
              <a:off x="2377950" y="2849850"/>
              <a:ext cx="104475" cy="206550"/>
            </a:xfrm>
            <a:custGeom>
              <a:rect b="b" l="l" r="r" t="t"/>
              <a:pathLst>
                <a:path extrusionOk="0" h="8262" w="4179">
                  <a:moveTo>
                    <a:pt x="0" y="1"/>
                  </a:moveTo>
                  <a:lnTo>
                    <a:pt x="4179" y="8262"/>
                  </a:lnTo>
                  <a:lnTo>
                    <a:pt x="3793"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9" name="Google Shape;4159;p66"/>
            <p:cNvSpPr/>
            <p:nvPr/>
          </p:nvSpPr>
          <p:spPr>
            <a:xfrm>
              <a:off x="2372325" y="2844225"/>
              <a:ext cx="115725" cy="217300"/>
            </a:xfrm>
            <a:custGeom>
              <a:rect b="b" l="l" r="r" t="t"/>
              <a:pathLst>
                <a:path extrusionOk="0" h="8692" w="4629">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0" name="Google Shape;4160;p66"/>
            <p:cNvSpPr/>
            <p:nvPr/>
          </p:nvSpPr>
          <p:spPr>
            <a:xfrm>
              <a:off x="2153725" y="2812875"/>
              <a:ext cx="328700" cy="243525"/>
            </a:xfrm>
            <a:custGeom>
              <a:rect b="b" l="l" r="r" t="t"/>
              <a:pathLst>
                <a:path extrusionOk="0" h="9741" w="13148">
                  <a:moveTo>
                    <a:pt x="1" y="1"/>
                  </a:moveTo>
                  <a:lnTo>
                    <a:pt x="2412" y="9741"/>
                  </a:lnTo>
                  <a:lnTo>
                    <a:pt x="13148" y="9741"/>
                  </a:lnTo>
                  <a:lnTo>
                    <a:pt x="11444" y="1094"/>
                  </a:lnTo>
                  <a:lnTo>
                    <a:pt x="6108" y="1094"/>
                  </a:lnTo>
                  <a:lnTo>
                    <a:pt x="5112"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1" name="Google Shape;4161;p66"/>
            <p:cNvSpPr/>
            <p:nvPr/>
          </p:nvSpPr>
          <p:spPr>
            <a:xfrm>
              <a:off x="2148100" y="2807250"/>
              <a:ext cx="339950" cy="254775"/>
            </a:xfrm>
            <a:custGeom>
              <a:rect b="b" l="l" r="r" t="t"/>
              <a:pathLst>
                <a:path extrusionOk="0" h="10191" w="13598">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2" name="Google Shape;4162;p66"/>
            <p:cNvSpPr/>
            <p:nvPr/>
          </p:nvSpPr>
          <p:spPr>
            <a:xfrm>
              <a:off x="2383575" y="3217900"/>
              <a:ext cx="147875" cy="199325"/>
            </a:xfrm>
            <a:custGeom>
              <a:rect b="b" l="l" r="r" t="t"/>
              <a:pathLst>
                <a:path extrusionOk="0" h="7973" w="5915">
                  <a:moveTo>
                    <a:pt x="0" y="1"/>
                  </a:moveTo>
                  <a:lnTo>
                    <a:pt x="3954" y="7973"/>
                  </a:lnTo>
                  <a:lnTo>
                    <a:pt x="591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3" name="Google Shape;4163;p66"/>
            <p:cNvSpPr/>
            <p:nvPr/>
          </p:nvSpPr>
          <p:spPr>
            <a:xfrm>
              <a:off x="2377950" y="3212275"/>
              <a:ext cx="159125" cy="209775"/>
            </a:xfrm>
            <a:custGeom>
              <a:rect b="b" l="l" r="r" t="t"/>
              <a:pathLst>
                <a:path extrusionOk="0" h="8391" w="6365">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4" name="Google Shape;4164;p66"/>
            <p:cNvSpPr/>
            <p:nvPr/>
          </p:nvSpPr>
          <p:spPr>
            <a:xfrm>
              <a:off x="2398825" y="3225150"/>
              <a:ext cx="94875" cy="192075"/>
            </a:xfrm>
            <a:custGeom>
              <a:rect b="b" l="l" r="r" t="t"/>
              <a:pathLst>
                <a:path extrusionOk="0" h="7683" w="3795">
                  <a:moveTo>
                    <a:pt x="1" y="0"/>
                  </a:moveTo>
                  <a:lnTo>
                    <a:pt x="3344" y="7683"/>
                  </a:lnTo>
                  <a:lnTo>
                    <a:pt x="3794"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5" name="Google Shape;4165;p66"/>
            <p:cNvSpPr/>
            <p:nvPr/>
          </p:nvSpPr>
          <p:spPr>
            <a:xfrm>
              <a:off x="2393200" y="3219525"/>
              <a:ext cx="106125" cy="202725"/>
            </a:xfrm>
            <a:custGeom>
              <a:rect b="b" l="l" r="r" t="t"/>
              <a:pathLst>
                <a:path extrusionOk="0" h="8109" w="4245">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6" name="Google Shape;4166;p66"/>
            <p:cNvSpPr/>
            <p:nvPr/>
          </p:nvSpPr>
          <p:spPr>
            <a:xfrm>
              <a:off x="2377950" y="3209875"/>
              <a:ext cx="104475" cy="207350"/>
            </a:xfrm>
            <a:custGeom>
              <a:rect b="b" l="l" r="r" t="t"/>
              <a:pathLst>
                <a:path extrusionOk="0" h="8294" w="4179">
                  <a:moveTo>
                    <a:pt x="0" y="0"/>
                  </a:moveTo>
                  <a:lnTo>
                    <a:pt x="4179" y="8294"/>
                  </a:lnTo>
                  <a:lnTo>
                    <a:pt x="3793"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7" name="Google Shape;4167;p66"/>
            <p:cNvSpPr/>
            <p:nvPr/>
          </p:nvSpPr>
          <p:spPr>
            <a:xfrm>
              <a:off x="2372325" y="3205050"/>
              <a:ext cx="115725" cy="217225"/>
            </a:xfrm>
            <a:custGeom>
              <a:rect b="b" l="l" r="r" t="t"/>
              <a:pathLst>
                <a:path extrusionOk="0" h="8689" w="4629">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8" name="Google Shape;4168;p66"/>
            <p:cNvSpPr/>
            <p:nvPr/>
          </p:nvSpPr>
          <p:spPr>
            <a:xfrm>
              <a:off x="2153725" y="3172900"/>
              <a:ext cx="328700" cy="244325"/>
            </a:xfrm>
            <a:custGeom>
              <a:rect b="b" l="l" r="r" t="t"/>
              <a:pathLst>
                <a:path extrusionOk="0" h="9773" w="13148">
                  <a:moveTo>
                    <a:pt x="1" y="1"/>
                  </a:moveTo>
                  <a:lnTo>
                    <a:pt x="2412" y="9773"/>
                  </a:lnTo>
                  <a:lnTo>
                    <a:pt x="13148" y="9773"/>
                  </a:lnTo>
                  <a:lnTo>
                    <a:pt x="11444" y="1126"/>
                  </a:lnTo>
                  <a:lnTo>
                    <a:pt x="6108" y="1126"/>
                  </a:lnTo>
                  <a:lnTo>
                    <a:pt x="5112"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9" name="Google Shape;4169;p66"/>
            <p:cNvSpPr/>
            <p:nvPr/>
          </p:nvSpPr>
          <p:spPr>
            <a:xfrm>
              <a:off x="2148100" y="3168075"/>
              <a:ext cx="339950" cy="253975"/>
            </a:xfrm>
            <a:custGeom>
              <a:rect b="b" l="l" r="r" t="t"/>
              <a:pathLst>
                <a:path extrusionOk="0" h="10159" w="13598">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0" name="Google Shape;4170;p66"/>
            <p:cNvSpPr/>
            <p:nvPr/>
          </p:nvSpPr>
          <p:spPr>
            <a:xfrm>
              <a:off x="4591075" y="3348900"/>
              <a:ext cx="148700" cy="199325"/>
            </a:xfrm>
            <a:custGeom>
              <a:rect b="b" l="l" r="r" t="t"/>
              <a:pathLst>
                <a:path extrusionOk="0" h="7973" w="5948">
                  <a:moveTo>
                    <a:pt x="1" y="0"/>
                  </a:moveTo>
                  <a:lnTo>
                    <a:pt x="3987" y="7972"/>
                  </a:lnTo>
                  <a:lnTo>
                    <a:pt x="594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1" name="Google Shape;4171;p66"/>
            <p:cNvSpPr/>
            <p:nvPr/>
          </p:nvSpPr>
          <p:spPr>
            <a:xfrm>
              <a:off x="4585450" y="3344075"/>
              <a:ext cx="159950" cy="209775"/>
            </a:xfrm>
            <a:custGeom>
              <a:rect b="b" l="l" r="r" t="t"/>
              <a:pathLst>
                <a:path extrusionOk="0" h="8391" w="6398">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2" name="Google Shape;4172;p66"/>
            <p:cNvSpPr/>
            <p:nvPr/>
          </p:nvSpPr>
          <p:spPr>
            <a:xfrm>
              <a:off x="4607150" y="3356925"/>
              <a:ext cx="94050" cy="191300"/>
            </a:xfrm>
            <a:custGeom>
              <a:rect b="b" l="l" r="r" t="t"/>
              <a:pathLst>
                <a:path extrusionOk="0" h="7652" w="3762">
                  <a:moveTo>
                    <a:pt x="1" y="1"/>
                  </a:moveTo>
                  <a:lnTo>
                    <a:pt x="3344" y="7651"/>
                  </a:lnTo>
                  <a:lnTo>
                    <a:pt x="3762"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3" name="Google Shape;4173;p66"/>
            <p:cNvSpPr/>
            <p:nvPr/>
          </p:nvSpPr>
          <p:spPr>
            <a:xfrm>
              <a:off x="4601525" y="3351300"/>
              <a:ext cx="105300" cy="202550"/>
            </a:xfrm>
            <a:custGeom>
              <a:rect b="b" l="l" r="r" t="t"/>
              <a:pathLst>
                <a:path extrusionOk="0" h="8102" w="4212">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4" name="Google Shape;4174;p66"/>
            <p:cNvSpPr/>
            <p:nvPr/>
          </p:nvSpPr>
          <p:spPr>
            <a:xfrm>
              <a:off x="4586250" y="334167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5" name="Google Shape;4175;p66"/>
            <p:cNvSpPr/>
            <p:nvPr/>
          </p:nvSpPr>
          <p:spPr>
            <a:xfrm>
              <a:off x="4580625" y="3336050"/>
              <a:ext cx="115750" cy="217800"/>
            </a:xfrm>
            <a:custGeom>
              <a:rect b="b" l="l" r="r" t="t"/>
              <a:pathLst>
                <a:path extrusionOk="0" h="8712" w="463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6" name="Google Shape;4176;p66"/>
            <p:cNvSpPr/>
            <p:nvPr/>
          </p:nvSpPr>
          <p:spPr>
            <a:xfrm>
              <a:off x="4361250" y="3304700"/>
              <a:ext cx="329500" cy="243525"/>
            </a:xfrm>
            <a:custGeom>
              <a:rect b="b" l="l" r="r" t="t"/>
              <a:pathLst>
                <a:path extrusionOk="0" h="9741" w="13180">
                  <a:moveTo>
                    <a:pt x="1" y="0"/>
                  </a:moveTo>
                  <a:lnTo>
                    <a:pt x="2411" y="9740"/>
                  </a:lnTo>
                  <a:lnTo>
                    <a:pt x="13180" y="9740"/>
                  </a:lnTo>
                  <a:lnTo>
                    <a:pt x="11476" y="1093"/>
                  </a:lnTo>
                  <a:lnTo>
                    <a:pt x="6108" y="1093"/>
                  </a:lnTo>
                  <a:lnTo>
                    <a:pt x="514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7" name="Google Shape;4177;p66"/>
            <p:cNvSpPr/>
            <p:nvPr/>
          </p:nvSpPr>
          <p:spPr>
            <a:xfrm>
              <a:off x="4355625" y="3299075"/>
              <a:ext cx="340750" cy="254775"/>
            </a:xfrm>
            <a:custGeom>
              <a:rect b="b" l="l" r="r" t="t"/>
              <a:pathLst>
                <a:path extrusionOk="0" h="10191" w="1363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8" name="Google Shape;4178;p66"/>
            <p:cNvSpPr/>
            <p:nvPr/>
          </p:nvSpPr>
          <p:spPr>
            <a:xfrm>
              <a:off x="4591075" y="2493850"/>
              <a:ext cx="148700" cy="199325"/>
            </a:xfrm>
            <a:custGeom>
              <a:rect b="b" l="l" r="r" t="t"/>
              <a:pathLst>
                <a:path extrusionOk="0" h="7973" w="5948">
                  <a:moveTo>
                    <a:pt x="1" y="1"/>
                  </a:moveTo>
                  <a:lnTo>
                    <a:pt x="3987" y="7972"/>
                  </a:lnTo>
                  <a:lnTo>
                    <a:pt x="594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9" name="Google Shape;4179;p66"/>
            <p:cNvSpPr/>
            <p:nvPr/>
          </p:nvSpPr>
          <p:spPr>
            <a:xfrm>
              <a:off x="4585450" y="2489025"/>
              <a:ext cx="159950" cy="209775"/>
            </a:xfrm>
            <a:custGeom>
              <a:rect b="b" l="l" r="r" t="t"/>
              <a:pathLst>
                <a:path extrusionOk="0" h="8391" w="6398">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0" name="Google Shape;4180;p66"/>
            <p:cNvSpPr/>
            <p:nvPr/>
          </p:nvSpPr>
          <p:spPr>
            <a:xfrm>
              <a:off x="4607150" y="2501900"/>
              <a:ext cx="94050" cy="191275"/>
            </a:xfrm>
            <a:custGeom>
              <a:rect b="b" l="l" r="r" t="t"/>
              <a:pathLst>
                <a:path extrusionOk="0" h="7651" w="3762">
                  <a:moveTo>
                    <a:pt x="1" y="0"/>
                  </a:moveTo>
                  <a:lnTo>
                    <a:pt x="3344" y="7650"/>
                  </a:lnTo>
                  <a:lnTo>
                    <a:pt x="3762"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1" name="Google Shape;4181;p66"/>
            <p:cNvSpPr/>
            <p:nvPr/>
          </p:nvSpPr>
          <p:spPr>
            <a:xfrm>
              <a:off x="4601525" y="2496275"/>
              <a:ext cx="105300" cy="202525"/>
            </a:xfrm>
            <a:custGeom>
              <a:rect b="b" l="l" r="r" t="t"/>
              <a:pathLst>
                <a:path extrusionOk="0" h="8101" w="4212">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2" name="Google Shape;4182;p66"/>
            <p:cNvSpPr/>
            <p:nvPr/>
          </p:nvSpPr>
          <p:spPr>
            <a:xfrm>
              <a:off x="4586250" y="248662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3" name="Google Shape;4183;p66"/>
            <p:cNvSpPr/>
            <p:nvPr/>
          </p:nvSpPr>
          <p:spPr>
            <a:xfrm>
              <a:off x="4580625" y="2481800"/>
              <a:ext cx="115750" cy="217200"/>
            </a:xfrm>
            <a:custGeom>
              <a:rect b="b" l="l" r="r" t="t"/>
              <a:pathLst>
                <a:path extrusionOk="0" h="8688" w="463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4" name="Google Shape;4184;p66"/>
            <p:cNvSpPr/>
            <p:nvPr/>
          </p:nvSpPr>
          <p:spPr>
            <a:xfrm>
              <a:off x="4361250" y="2449650"/>
              <a:ext cx="329500" cy="243525"/>
            </a:xfrm>
            <a:custGeom>
              <a:rect b="b" l="l" r="r" t="t"/>
              <a:pathLst>
                <a:path extrusionOk="0" h="9741" w="13180">
                  <a:moveTo>
                    <a:pt x="1" y="1"/>
                  </a:moveTo>
                  <a:lnTo>
                    <a:pt x="2411" y="9740"/>
                  </a:lnTo>
                  <a:lnTo>
                    <a:pt x="13180" y="9740"/>
                  </a:lnTo>
                  <a:lnTo>
                    <a:pt x="11476" y="1094"/>
                  </a:lnTo>
                  <a:lnTo>
                    <a:pt x="6108" y="1094"/>
                  </a:lnTo>
                  <a:lnTo>
                    <a:pt x="514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5" name="Google Shape;4185;p66"/>
            <p:cNvSpPr/>
            <p:nvPr/>
          </p:nvSpPr>
          <p:spPr>
            <a:xfrm>
              <a:off x="4355625" y="2444025"/>
              <a:ext cx="340750" cy="254775"/>
            </a:xfrm>
            <a:custGeom>
              <a:rect b="b" l="l" r="r" t="t"/>
              <a:pathLst>
                <a:path extrusionOk="0" h="10191" w="1363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6" name="Google Shape;4186;p66"/>
            <p:cNvSpPr/>
            <p:nvPr/>
          </p:nvSpPr>
          <p:spPr>
            <a:xfrm>
              <a:off x="4591075" y="3692850"/>
              <a:ext cx="148700" cy="199325"/>
            </a:xfrm>
            <a:custGeom>
              <a:rect b="b" l="l" r="r" t="t"/>
              <a:pathLst>
                <a:path extrusionOk="0" h="7973" w="5948">
                  <a:moveTo>
                    <a:pt x="1" y="0"/>
                  </a:moveTo>
                  <a:lnTo>
                    <a:pt x="3987" y="7972"/>
                  </a:lnTo>
                  <a:lnTo>
                    <a:pt x="594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7" name="Google Shape;4187;p66"/>
            <p:cNvSpPr/>
            <p:nvPr/>
          </p:nvSpPr>
          <p:spPr>
            <a:xfrm>
              <a:off x="4585450" y="3687225"/>
              <a:ext cx="159950" cy="209975"/>
            </a:xfrm>
            <a:custGeom>
              <a:rect b="b" l="l" r="r" t="t"/>
              <a:pathLst>
                <a:path extrusionOk="0" h="8399" w="6398">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8" name="Google Shape;4188;p66"/>
            <p:cNvSpPr/>
            <p:nvPr/>
          </p:nvSpPr>
          <p:spPr>
            <a:xfrm>
              <a:off x="4607150" y="3700075"/>
              <a:ext cx="94050" cy="192100"/>
            </a:xfrm>
            <a:custGeom>
              <a:rect b="b" l="l" r="r" t="t"/>
              <a:pathLst>
                <a:path extrusionOk="0" h="7684" w="3762">
                  <a:moveTo>
                    <a:pt x="1" y="1"/>
                  </a:moveTo>
                  <a:lnTo>
                    <a:pt x="3344" y="7683"/>
                  </a:lnTo>
                  <a:lnTo>
                    <a:pt x="3762"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9" name="Google Shape;4189;p66"/>
            <p:cNvSpPr/>
            <p:nvPr/>
          </p:nvSpPr>
          <p:spPr>
            <a:xfrm>
              <a:off x="4601525" y="3695250"/>
              <a:ext cx="105300" cy="201950"/>
            </a:xfrm>
            <a:custGeom>
              <a:rect b="b" l="l" r="r" t="t"/>
              <a:pathLst>
                <a:path extrusionOk="0" h="8078" w="4212">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0" name="Google Shape;4190;p66"/>
            <p:cNvSpPr/>
            <p:nvPr/>
          </p:nvSpPr>
          <p:spPr>
            <a:xfrm>
              <a:off x="4586250" y="3685600"/>
              <a:ext cx="104500" cy="206575"/>
            </a:xfrm>
            <a:custGeom>
              <a:rect b="b" l="l" r="r" t="t"/>
              <a:pathLst>
                <a:path extrusionOk="0" h="8263" w="4180">
                  <a:moveTo>
                    <a:pt x="1" y="1"/>
                  </a:moveTo>
                  <a:lnTo>
                    <a:pt x="4180" y="8262"/>
                  </a:lnTo>
                  <a:lnTo>
                    <a:pt x="3762"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1" name="Google Shape;4191;p66"/>
            <p:cNvSpPr/>
            <p:nvPr/>
          </p:nvSpPr>
          <p:spPr>
            <a:xfrm>
              <a:off x="4580625" y="3679975"/>
              <a:ext cx="115750" cy="217300"/>
            </a:xfrm>
            <a:custGeom>
              <a:rect b="b" l="l" r="r" t="t"/>
              <a:pathLst>
                <a:path extrusionOk="0" h="8692" w="463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2" name="Google Shape;4192;p66"/>
            <p:cNvSpPr/>
            <p:nvPr/>
          </p:nvSpPr>
          <p:spPr>
            <a:xfrm>
              <a:off x="4361250" y="3647850"/>
              <a:ext cx="329500" cy="244325"/>
            </a:xfrm>
            <a:custGeom>
              <a:rect b="b" l="l" r="r" t="t"/>
              <a:pathLst>
                <a:path extrusionOk="0" h="9773" w="13180">
                  <a:moveTo>
                    <a:pt x="1" y="0"/>
                  </a:moveTo>
                  <a:lnTo>
                    <a:pt x="2411" y="9772"/>
                  </a:lnTo>
                  <a:lnTo>
                    <a:pt x="13180" y="9772"/>
                  </a:lnTo>
                  <a:lnTo>
                    <a:pt x="11476" y="1125"/>
                  </a:lnTo>
                  <a:lnTo>
                    <a:pt x="6108" y="1125"/>
                  </a:lnTo>
                  <a:lnTo>
                    <a:pt x="514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3" name="Google Shape;4193;p66"/>
            <p:cNvSpPr/>
            <p:nvPr/>
          </p:nvSpPr>
          <p:spPr>
            <a:xfrm>
              <a:off x="4355625" y="3643025"/>
              <a:ext cx="340750" cy="253950"/>
            </a:xfrm>
            <a:custGeom>
              <a:rect b="b" l="l" r="r" t="t"/>
              <a:pathLst>
                <a:path extrusionOk="0" h="10158" w="1363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4" name="Google Shape;4194;p66"/>
            <p:cNvSpPr/>
            <p:nvPr/>
          </p:nvSpPr>
          <p:spPr>
            <a:xfrm>
              <a:off x="3617100" y="2493050"/>
              <a:ext cx="253975" cy="908100"/>
            </a:xfrm>
            <a:custGeom>
              <a:rect b="b" l="l" r="r" t="t"/>
              <a:pathLst>
                <a:path extrusionOk="0" h="36324" w="10159">
                  <a:moveTo>
                    <a:pt x="9741" y="0"/>
                  </a:moveTo>
                  <a:lnTo>
                    <a:pt x="9741" y="10544"/>
                  </a:lnTo>
                  <a:lnTo>
                    <a:pt x="1" y="10544"/>
                  </a:lnTo>
                  <a:lnTo>
                    <a:pt x="1" y="36324"/>
                  </a:lnTo>
                  <a:lnTo>
                    <a:pt x="419" y="36324"/>
                  </a:lnTo>
                  <a:lnTo>
                    <a:pt x="419" y="10962"/>
                  </a:lnTo>
                  <a:lnTo>
                    <a:pt x="10158" y="10962"/>
                  </a:lnTo>
                  <a:lnTo>
                    <a:pt x="101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5" name="Google Shape;4195;p66"/>
            <p:cNvSpPr/>
            <p:nvPr/>
          </p:nvSpPr>
          <p:spPr>
            <a:xfrm>
              <a:off x="3711925" y="2493050"/>
              <a:ext cx="11275" cy="266025"/>
            </a:xfrm>
            <a:custGeom>
              <a:rect b="b" l="l" r="r" t="t"/>
              <a:pathLst>
                <a:path extrusionOk="0" h="10641" w="451">
                  <a:moveTo>
                    <a:pt x="1" y="0"/>
                  </a:moveTo>
                  <a:lnTo>
                    <a:pt x="1" y="10640"/>
                  </a:lnTo>
                  <a:lnTo>
                    <a:pt x="451" y="10640"/>
                  </a:lnTo>
                  <a:lnTo>
                    <a:pt x="45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6" name="Google Shape;4196;p66"/>
            <p:cNvSpPr/>
            <p:nvPr/>
          </p:nvSpPr>
          <p:spPr>
            <a:xfrm>
              <a:off x="3850150" y="2476975"/>
              <a:ext cx="31375" cy="31375"/>
            </a:xfrm>
            <a:custGeom>
              <a:rect b="b" l="l" r="r" t="t"/>
              <a:pathLst>
                <a:path extrusionOk="0" h="1255" w="1255">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7" name="Google Shape;4197;p66"/>
            <p:cNvSpPr/>
            <p:nvPr/>
          </p:nvSpPr>
          <p:spPr>
            <a:xfrm>
              <a:off x="3844525" y="2472150"/>
              <a:ext cx="42625" cy="41825"/>
            </a:xfrm>
            <a:custGeom>
              <a:rect b="b" l="l" r="r" t="t"/>
              <a:pathLst>
                <a:path extrusionOk="0" h="1673" w="1705">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8" name="Google Shape;4198;p66"/>
            <p:cNvSpPr/>
            <p:nvPr/>
          </p:nvSpPr>
          <p:spPr>
            <a:xfrm>
              <a:off x="3702300" y="2476975"/>
              <a:ext cx="31350" cy="31375"/>
            </a:xfrm>
            <a:custGeom>
              <a:rect b="b" l="l" r="r" t="t"/>
              <a:pathLst>
                <a:path extrusionOk="0" h="1255" w="1254">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9" name="Google Shape;4199;p66"/>
            <p:cNvSpPr/>
            <p:nvPr/>
          </p:nvSpPr>
          <p:spPr>
            <a:xfrm>
              <a:off x="3697475" y="2472150"/>
              <a:ext cx="41800" cy="41825"/>
            </a:xfrm>
            <a:custGeom>
              <a:rect b="b" l="l" r="r" t="t"/>
              <a:pathLst>
                <a:path extrusionOk="0" h="1673" w="1672">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0" name="Google Shape;4200;p66"/>
            <p:cNvSpPr/>
            <p:nvPr/>
          </p:nvSpPr>
          <p:spPr>
            <a:xfrm>
              <a:off x="3163075" y="2504300"/>
              <a:ext cx="87625" cy="532825"/>
            </a:xfrm>
            <a:custGeom>
              <a:rect b="b" l="l" r="r" t="t"/>
              <a:pathLst>
                <a:path extrusionOk="0" h="21313" w="3505">
                  <a:moveTo>
                    <a:pt x="0" y="0"/>
                  </a:moveTo>
                  <a:lnTo>
                    <a:pt x="0" y="7779"/>
                  </a:lnTo>
                  <a:lnTo>
                    <a:pt x="3086" y="10865"/>
                  </a:lnTo>
                  <a:lnTo>
                    <a:pt x="3086" y="21312"/>
                  </a:lnTo>
                  <a:lnTo>
                    <a:pt x="3504" y="21312"/>
                  </a:lnTo>
                  <a:lnTo>
                    <a:pt x="3504" y="10672"/>
                  </a:lnTo>
                  <a:lnTo>
                    <a:pt x="450" y="7619"/>
                  </a:lnTo>
                  <a:lnTo>
                    <a:pt x="45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1" name="Google Shape;4201;p66"/>
            <p:cNvSpPr/>
            <p:nvPr/>
          </p:nvSpPr>
          <p:spPr>
            <a:xfrm>
              <a:off x="3153425" y="2481000"/>
              <a:ext cx="31375" cy="31350"/>
            </a:xfrm>
            <a:custGeom>
              <a:rect b="b" l="l" r="r" t="t"/>
              <a:pathLst>
                <a:path extrusionOk="0" h="1254" w="1255">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2" name="Google Shape;4202;p66"/>
            <p:cNvSpPr/>
            <p:nvPr/>
          </p:nvSpPr>
          <p:spPr>
            <a:xfrm>
              <a:off x="3147800" y="2475375"/>
              <a:ext cx="41825" cy="41800"/>
            </a:xfrm>
            <a:custGeom>
              <a:rect b="b" l="l" r="r" t="t"/>
              <a:pathLst>
                <a:path extrusionOk="0" h="1672" w="1673">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3" name="Google Shape;4203;p66"/>
            <p:cNvSpPr/>
            <p:nvPr/>
          </p:nvSpPr>
          <p:spPr>
            <a:xfrm>
              <a:off x="2753225" y="2987275"/>
              <a:ext cx="488625" cy="170375"/>
            </a:xfrm>
            <a:custGeom>
              <a:rect b="b" l="l" r="r" t="t"/>
              <a:pathLst>
                <a:path extrusionOk="0" h="6815" w="19545">
                  <a:moveTo>
                    <a:pt x="1" y="0"/>
                  </a:moveTo>
                  <a:lnTo>
                    <a:pt x="1" y="418"/>
                  </a:lnTo>
                  <a:lnTo>
                    <a:pt x="11219" y="418"/>
                  </a:lnTo>
                  <a:lnTo>
                    <a:pt x="11219" y="6815"/>
                  </a:lnTo>
                  <a:lnTo>
                    <a:pt x="19544" y="6815"/>
                  </a:lnTo>
                  <a:lnTo>
                    <a:pt x="19544" y="6365"/>
                  </a:lnTo>
                  <a:lnTo>
                    <a:pt x="11637" y="6365"/>
                  </a:lnTo>
                  <a:lnTo>
                    <a:pt x="1163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4" name="Google Shape;4204;p66"/>
            <p:cNvSpPr/>
            <p:nvPr/>
          </p:nvSpPr>
          <p:spPr>
            <a:xfrm>
              <a:off x="2737150" y="29768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5" name="Google Shape;4205;p66"/>
            <p:cNvSpPr/>
            <p:nvPr/>
          </p:nvSpPr>
          <p:spPr>
            <a:xfrm>
              <a:off x="2732325" y="2972000"/>
              <a:ext cx="41825" cy="41825"/>
            </a:xfrm>
            <a:custGeom>
              <a:rect b="b" l="l" r="r" t="t"/>
              <a:pathLst>
                <a:path extrusionOk="0" h="1673"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6" name="Google Shape;4206;p66"/>
            <p:cNvSpPr/>
            <p:nvPr/>
          </p:nvSpPr>
          <p:spPr>
            <a:xfrm>
              <a:off x="2463125" y="3198625"/>
              <a:ext cx="1296250" cy="180825"/>
            </a:xfrm>
            <a:custGeom>
              <a:rect b="b" l="l" r="r" t="t"/>
              <a:pathLst>
                <a:path extrusionOk="0" h="7233" w="51850">
                  <a:moveTo>
                    <a:pt x="1" y="0"/>
                  </a:moveTo>
                  <a:lnTo>
                    <a:pt x="1" y="418"/>
                  </a:lnTo>
                  <a:lnTo>
                    <a:pt x="9033" y="418"/>
                  </a:lnTo>
                  <a:lnTo>
                    <a:pt x="9033" y="7233"/>
                  </a:lnTo>
                  <a:lnTo>
                    <a:pt x="51849" y="7233"/>
                  </a:lnTo>
                  <a:lnTo>
                    <a:pt x="51849" y="6815"/>
                  </a:lnTo>
                  <a:lnTo>
                    <a:pt x="9451" y="6815"/>
                  </a:lnTo>
                  <a:lnTo>
                    <a:pt x="945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7" name="Google Shape;4207;p66"/>
            <p:cNvSpPr/>
            <p:nvPr/>
          </p:nvSpPr>
          <p:spPr>
            <a:xfrm>
              <a:off x="2447850" y="3188175"/>
              <a:ext cx="31375" cy="31375"/>
            </a:xfrm>
            <a:custGeom>
              <a:rect b="b" l="l" r="r" t="t"/>
              <a:pathLst>
                <a:path extrusionOk="0" h="1255" w="1255">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8" name="Google Shape;4208;p66"/>
            <p:cNvSpPr/>
            <p:nvPr/>
          </p:nvSpPr>
          <p:spPr>
            <a:xfrm>
              <a:off x="2443025" y="3182550"/>
              <a:ext cx="41825" cy="41800"/>
            </a:xfrm>
            <a:custGeom>
              <a:rect b="b" l="l" r="r" t="t"/>
              <a:pathLst>
                <a:path extrusionOk="0" h="1672"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9" name="Google Shape;4209;p66"/>
            <p:cNvSpPr/>
            <p:nvPr/>
          </p:nvSpPr>
          <p:spPr>
            <a:xfrm>
              <a:off x="2906725" y="3472650"/>
              <a:ext cx="368075" cy="307000"/>
            </a:xfrm>
            <a:custGeom>
              <a:rect b="b" l="l" r="r" t="t"/>
              <a:pathLst>
                <a:path extrusionOk="0" h="12280" w="14723">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0" name="Google Shape;4210;p66"/>
            <p:cNvSpPr/>
            <p:nvPr/>
          </p:nvSpPr>
          <p:spPr>
            <a:xfrm>
              <a:off x="2892250" y="37555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1" name="Google Shape;4211;p66"/>
            <p:cNvSpPr/>
            <p:nvPr/>
          </p:nvSpPr>
          <p:spPr>
            <a:xfrm>
              <a:off x="2887425" y="3750700"/>
              <a:ext cx="41825" cy="41825"/>
            </a:xfrm>
            <a:custGeom>
              <a:rect b="b" l="l" r="r" t="t"/>
              <a:pathLst>
                <a:path extrusionOk="0" h="1673" w="1673">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2" name="Google Shape;4212;p66"/>
            <p:cNvSpPr/>
            <p:nvPr/>
          </p:nvSpPr>
          <p:spPr>
            <a:xfrm>
              <a:off x="3579350" y="3472650"/>
              <a:ext cx="368075" cy="307000"/>
            </a:xfrm>
            <a:custGeom>
              <a:rect b="b" l="l" r="r" t="t"/>
              <a:pathLst>
                <a:path extrusionOk="0" h="12280" w="14723">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3" name="Google Shape;4213;p66"/>
            <p:cNvSpPr/>
            <p:nvPr/>
          </p:nvSpPr>
          <p:spPr>
            <a:xfrm>
              <a:off x="3930525" y="3755525"/>
              <a:ext cx="31350" cy="31375"/>
            </a:xfrm>
            <a:custGeom>
              <a:rect b="b" l="l" r="r" t="t"/>
              <a:pathLst>
                <a:path extrusionOk="0" h="1255" w="1254">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4" name="Google Shape;4214;p66"/>
            <p:cNvSpPr/>
            <p:nvPr/>
          </p:nvSpPr>
          <p:spPr>
            <a:xfrm>
              <a:off x="3924900" y="3750700"/>
              <a:ext cx="41800" cy="41825"/>
            </a:xfrm>
            <a:custGeom>
              <a:rect b="b" l="l" r="r" t="t"/>
              <a:pathLst>
                <a:path extrusionOk="0" h="1673" w="1672">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5" name="Google Shape;4215;p66"/>
            <p:cNvSpPr/>
            <p:nvPr/>
          </p:nvSpPr>
          <p:spPr>
            <a:xfrm>
              <a:off x="3717550" y="3065225"/>
              <a:ext cx="429150" cy="208150"/>
            </a:xfrm>
            <a:custGeom>
              <a:rect b="b" l="l" r="r" t="t"/>
              <a:pathLst>
                <a:path extrusionOk="0" h="8326" w="17166">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6" name="Google Shape;4216;p66"/>
            <p:cNvSpPr/>
            <p:nvPr/>
          </p:nvSpPr>
          <p:spPr>
            <a:xfrm>
              <a:off x="4137850" y="3050750"/>
              <a:ext cx="31375" cy="31375"/>
            </a:xfrm>
            <a:custGeom>
              <a:rect b="b" l="l" r="r" t="t"/>
              <a:pathLst>
                <a:path extrusionOk="0" h="1255" w="1255">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7" name="Google Shape;4217;p66"/>
            <p:cNvSpPr/>
            <p:nvPr/>
          </p:nvSpPr>
          <p:spPr>
            <a:xfrm>
              <a:off x="4133025" y="3045925"/>
              <a:ext cx="41825" cy="41825"/>
            </a:xfrm>
            <a:custGeom>
              <a:rect b="b" l="l" r="r" t="t"/>
              <a:pathLst>
                <a:path extrusionOk="0" h="1673" w="1673">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8" name="Google Shape;4218;p66"/>
            <p:cNvSpPr/>
            <p:nvPr/>
          </p:nvSpPr>
          <p:spPr>
            <a:xfrm>
              <a:off x="3828450" y="3381050"/>
              <a:ext cx="499875" cy="175200"/>
            </a:xfrm>
            <a:custGeom>
              <a:rect b="b" l="l" r="r" t="t"/>
              <a:pathLst>
                <a:path extrusionOk="0" h="7008" w="19995">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9" name="Google Shape;4219;p66"/>
            <p:cNvSpPr/>
            <p:nvPr/>
          </p:nvSpPr>
          <p:spPr>
            <a:xfrm>
              <a:off x="4307400" y="3550600"/>
              <a:ext cx="31375" cy="31375"/>
            </a:xfrm>
            <a:custGeom>
              <a:rect b="b" l="l" r="r" t="t"/>
              <a:pathLst>
                <a:path extrusionOk="0" h="1255" w="1255">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0" name="Google Shape;4220;p66"/>
            <p:cNvSpPr/>
            <p:nvPr/>
          </p:nvSpPr>
          <p:spPr>
            <a:xfrm>
              <a:off x="4302600" y="3545775"/>
              <a:ext cx="41800" cy="41825"/>
            </a:xfrm>
            <a:custGeom>
              <a:rect b="b" l="l" r="r" t="t"/>
              <a:pathLst>
                <a:path extrusionOk="0" h="1673" w="1672">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1" name="Google Shape;4221;p66"/>
            <p:cNvSpPr/>
            <p:nvPr/>
          </p:nvSpPr>
          <p:spPr>
            <a:xfrm>
              <a:off x="2974225" y="2715850"/>
              <a:ext cx="920950" cy="791375"/>
            </a:xfrm>
            <a:custGeom>
              <a:rect b="b" l="l" r="r" t="t"/>
              <a:pathLst>
                <a:path extrusionOk="0" h="31655" w="36838">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2" name="Google Shape;4222;p66"/>
            <p:cNvSpPr/>
            <p:nvPr/>
          </p:nvSpPr>
          <p:spPr>
            <a:xfrm>
              <a:off x="2977425" y="2710025"/>
              <a:ext cx="914550" cy="802825"/>
            </a:xfrm>
            <a:custGeom>
              <a:rect b="b" l="l" r="r" t="t"/>
              <a:pathLst>
                <a:path extrusionOk="0" h="32113" w="36582">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3" name="Google Shape;4223;p66"/>
            <p:cNvSpPr/>
            <p:nvPr/>
          </p:nvSpPr>
          <p:spPr>
            <a:xfrm>
              <a:off x="3012800" y="2747600"/>
              <a:ext cx="843800" cy="729900"/>
            </a:xfrm>
            <a:custGeom>
              <a:rect b="b" l="l" r="r" t="t"/>
              <a:pathLst>
                <a:path extrusionOk="0" h="29196" w="33752">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4" name="Google Shape;4224;p66"/>
            <p:cNvSpPr/>
            <p:nvPr/>
          </p:nvSpPr>
          <p:spPr>
            <a:xfrm>
              <a:off x="3009575" y="2742175"/>
              <a:ext cx="850250" cy="740950"/>
            </a:xfrm>
            <a:custGeom>
              <a:rect b="b" l="l" r="r" t="t"/>
              <a:pathLst>
                <a:path extrusionOk="0" h="29638" w="3401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5" name="Google Shape;4225;p66"/>
            <p:cNvSpPr/>
            <p:nvPr/>
          </p:nvSpPr>
          <p:spPr>
            <a:xfrm>
              <a:off x="3366375" y="2914550"/>
              <a:ext cx="135850" cy="521150"/>
            </a:xfrm>
            <a:custGeom>
              <a:rect b="b" l="l" r="r" t="t"/>
              <a:pathLst>
                <a:path extrusionOk="0" h="20846" w="5434">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6" name="Google Shape;4226;p66"/>
            <p:cNvSpPr/>
            <p:nvPr/>
          </p:nvSpPr>
          <p:spPr>
            <a:xfrm>
              <a:off x="4003650" y="3086925"/>
              <a:ext cx="423525" cy="291950"/>
            </a:xfrm>
            <a:custGeom>
              <a:rect b="b" l="l" r="r" t="t"/>
              <a:pathLst>
                <a:path extrusionOk="0" h="11678" w="16941">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7" name="Google Shape;4227;p66"/>
            <p:cNvSpPr/>
            <p:nvPr/>
          </p:nvSpPr>
          <p:spPr>
            <a:xfrm>
              <a:off x="4112125" y="3168875"/>
              <a:ext cx="157550" cy="145500"/>
            </a:xfrm>
            <a:custGeom>
              <a:rect b="b" l="l" r="r" t="t"/>
              <a:pathLst>
                <a:path extrusionOk="0" h="5820" w="6302">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8" name="Google Shape;4228;p66"/>
            <p:cNvSpPr/>
            <p:nvPr/>
          </p:nvSpPr>
          <p:spPr>
            <a:xfrm>
              <a:off x="4108125" y="3164875"/>
              <a:ext cx="165550" cy="153050"/>
            </a:xfrm>
            <a:custGeom>
              <a:rect b="b" l="l" r="r" t="t"/>
              <a:pathLst>
                <a:path extrusionOk="0" h="6122" w="6622">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9" name="Google Shape;4229;p66"/>
            <p:cNvSpPr/>
            <p:nvPr/>
          </p:nvSpPr>
          <p:spPr>
            <a:xfrm>
              <a:off x="4219825" y="3191400"/>
              <a:ext cx="59475" cy="107700"/>
            </a:xfrm>
            <a:custGeom>
              <a:rect b="b" l="l" r="r" t="t"/>
              <a:pathLst>
                <a:path extrusionOk="0" h="4308" w="2379">
                  <a:moveTo>
                    <a:pt x="1736" y="0"/>
                  </a:moveTo>
                  <a:lnTo>
                    <a:pt x="0" y="2057"/>
                  </a:lnTo>
                  <a:lnTo>
                    <a:pt x="739" y="4307"/>
                  </a:lnTo>
                  <a:lnTo>
                    <a:pt x="2379" y="2572"/>
                  </a:lnTo>
                  <a:lnTo>
                    <a:pt x="1736" y="0"/>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0" name="Google Shape;4230;p66"/>
            <p:cNvSpPr/>
            <p:nvPr/>
          </p:nvSpPr>
          <p:spPr>
            <a:xfrm>
              <a:off x="4216600" y="3187375"/>
              <a:ext cx="66725" cy="115275"/>
            </a:xfrm>
            <a:custGeom>
              <a:rect b="b" l="l" r="r" t="t"/>
              <a:pathLst>
                <a:path extrusionOk="0" h="4611" w="2669">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1" name="Google Shape;4231;p66"/>
            <p:cNvSpPr/>
            <p:nvPr/>
          </p:nvSpPr>
          <p:spPr>
            <a:xfrm>
              <a:off x="2692150" y="2510725"/>
              <a:ext cx="427550" cy="357150"/>
            </a:xfrm>
            <a:custGeom>
              <a:rect b="b" l="l" r="r" t="t"/>
              <a:pathLst>
                <a:path extrusionOk="0" h="14286" w="17102">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2" name="Google Shape;4232;p66"/>
            <p:cNvSpPr/>
            <p:nvPr/>
          </p:nvSpPr>
          <p:spPr>
            <a:xfrm>
              <a:off x="2836800" y="2611975"/>
              <a:ext cx="177625" cy="168000"/>
            </a:xfrm>
            <a:custGeom>
              <a:rect b="b" l="l" r="r" t="t"/>
              <a:pathLst>
                <a:path extrusionOk="0" h="6720" w="7105">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3" name="Google Shape;4233;p66"/>
            <p:cNvSpPr/>
            <p:nvPr/>
          </p:nvSpPr>
          <p:spPr>
            <a:xfrm>
              <a:off x="2832775" y="2608175"/>
              <a:ext cx="185675" cy="175000"/>
            </a:xfrm>
            <a:custGeom>
              <a:rect b="b" l="l" r="r" t="t"/>
              <a:pathLst>
                <a:path extrusionOk="0" h="7000" w="7427">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4" name="Google Shape;4234;p66"/>
            <p:cNvSpPr/>
            <p:nvPr/>
          </p:nvSpPr>
          <p:spPr>
            <a:xfrm>
              <a:off x="2845650" y="2627250"/>
              <a:ext cx="56275" cy="95650"/>
            </a:xfrm>
            <a:custGeom>
              <a:rect b="b" l="l" r="r" t="t"/>
              <a:pathLst>
                <a:path extrusionOk="0" h="3826" w="2251">
                  <a:moveTo>
                    <a:pt x="2186" y="1"/>
                  </a:moveTo>
                  <a:lnTo>
                    <a:pt x="129" y="1190"/>
                  </a:lnTo>
                  <a:lnTo>
                    <a:pt x="0" y="3826"/>
                  </a:lnTo>
                  <a:lnTo>
                    <a:pt x="2250" y="2347"/>
                  </a:lnTo>
                  <a:lnTo>
                    <a:pt x="2186"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5" name="Google Shape;4235;p66"/>
            <p:cNvSpPr/>
            <p:nvPr/>
          </p:nvSpPr>
          <p:spPr>
            <a:xfrm>
              <a:off x="2841625" y="2623225"/>
              <a:ext cx="64325" cy="103500"/>
            </a:xfrm>
            <a:custGeom>
              <a:rect b="b" l="l" r="r" t="t"/>
              <a:pathLst>
                <a:path extrusionOk="0" h="4140" w="2573">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6" name="Google Shape;4236;p66"/>
            <p:cNvSpPr/>
            <p:nvPr/>
          </p:nvSpPr>
          <p:spPr>
            <a:xfrm>
              <a:off x="3290050" y="3551400"/>
              <a:ext cx="279675" cy="397425"/>
            </a:xfrm>
            <a:custGeom>
              <a:rect b="b" l="l" r="r" t="t"/>
              <a:pathLst>
                <a:path extrusionOk="0" h="15897" w="11187">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7" name="Google Shape;4237;p66"/>
            <p:cNvSpPr/>
            <p:nvPr/>
          </p:nvSpPr>
          <p:spPr>
            <a:xfrm>
              <a:off x="3363975" y="3655875"/>
              <a:ext cx="136625" cy="134225"/>
            </a:xfrm>
            <a:custGeom>
              <a:rect b="b" l="l" r="r" t="t"/>
              <a:pathLst>
                <a:path extrusionOk="0" h="5369" w="5465">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8" name="Google Shape;4238;p66"/>
            <p:cNvSpPr/>
            <p:nvPr/>
          </p:nvSpPr>
          <p:spPr>
            <a:xfrm>
              <a:off x="3359950" y="3651850"/>
              <a:ext cx="144675" cy="141800"/>
            </a:xfrm>
            <a:custGeom>
              <a:rect b="b" l="l" r="r" t="t"/>
              <a:pathLst>
                <a:path extrusionOk="0" h="5672" w="5787">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9" name="Google Shape;4239;p66"/>
            <p:cNvSpPr/>
            <p:nvPr/>
          </p:nvSpPr>
          <p:spPr>
            <a:xfrm>
              <a:off x="3378425" y="3754725"/>
              <a:ext cx="110925" cy="61100"/>
            </a:xfrm>
            <a:custGeom>
              <a:rect b="b" l="l" r="r" t="t"/>
              <a:pathLst>
                <a:path extrusionOk="0" h="2444" w="4437">
                  <a:moveTo>
                    <a:pt x="2026" y="0"/>
                  </a:moveTo>
                  <a:lnTo>
                    <a:pt x="1" y="1190"/>
                  </a:lnTo>
                  <a:lnTo>
                    <a:pt x="2058" y="2443"/>
                  </a:lnTo>
                  <a:lnTo>
                    <a:pt x="4437" y="1222"/>
                  </a:lnTo>
                  <a:lnTo>
                    <a:pt x="2026" y="0"/>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0" name="Google Shape;4240;p66"/>
            <p:cNvSpPr/>
            <p:nvPr/>
          </p:nvSpPr>
          <p:spPr>
            <a:xfrm>
              <a:off x="3374425" y="3750700"/>
              <a:ext cx="118950" cy="68325"/>
            </a:xfrm>
            <a:custGeom>
              <a:rect b="b" l="l" r="r" t="t"/>
              <a:pathLst>
                <a:path extrusionOk="0" h="2733" w="4758">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1" name="Google Shape;4241;p66"/>
            <p:cNvSpPr/>
            <p:nvPr/>
          </p:nvSpPr>
          <p:spPr>
            <a:xfrm>
              <a:off x="3506200" y="2497575"/>
              <a:ext cx="375325" cy="422225"/>
            </a:xfrm>
            <a:custGeom>
              <a:rect b="b" l="l" r="r" t="t"/>
              <a:pathLst>
                <a:path extrusionOk="0" h="16889" w="15013">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2" name="Google Shape;4242;p66"/>
            <p:cNvSpPr/>
            <p:nvPr/>
          </p:nvSpPr>
          <p:spPr>
            <a:xfrm>
              <a:off x="3600225" y="2635300"/>
              <a:ext cx="171200" cy="180825"/>
            </a:xfrm>
            <a:custGeom>
              <a:rect b="b" l="l" r="r" t="t"/>
              <a:pathLst>
                <a:path extrusionOk="0" h="7233" w="6848">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3" name="Google Shape;4243;p66"/>
            <p:cNvSpPr/>
            <p:nvPr/>
          </p:nvSpPr>
          <p:spPr>
            <a:xfrm>
              <a:off x="3596225" y="2632075"/>
              <a:ext cx="179225" cy="188075"/>
            </a:xfrm>
            <a:custGeom>
              <a:rect b="b" l="l" r="r" t="t"/>
              <a:pathLst>
                <a:path extrusionOk="0" h="7523" w="7169">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4" name="Google Shape;4244;p66"/>
            <p:cNvSpPr/>
            <p:nvPr/>
          </p:nvSpPr>
          <p:spPr>
            <a:xfrm>
              <a:off x="3664525" y="2645725"/>
              <a:ext cx="92425" cy="61100"/>
            </a:xfrm>
            <a:custGeom>
              <a:rect b="b" l="l" r="r" t="t"/>
              <a:pathLst>
                <a:path extrusionOk="0" h="2444" w="3697">
                  <a:moveTo>
                    <a:pt x="0" y="1"/>
                  </a:moveTo>
                  <a:lnTo>
                    <a:pt x="1350" y="2347"/>
                  </a:lnTo>
                  <a:lnTo>
                    <a:pt x="3697" y="2444"/>
                  </a:lnTo>
                  <a:lnTo>
                    <a:pt x="2636" y="290"/>
                  </a:lnTo>
                  <a:lnTo>
                    <a:pt x="0"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5" name="Google Shape;4245;p66"/>
            <p:cNvSpPr/>
            <p:nvPr/>
          </p:nvSpPr>
          <p:spPr>
            <a:xfrm>
              <a:off x="3660500" y="2641725"/>
              <a:ext cx="100475" cy="69125"/>
            </a:xfrm>
            <a:custGeom>
              <a:rect b="b" l="l" r="r" t="t"/>
              <a:pathLst>
                <a:path extrusionOk="0" h="2765" w="4019">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6" name="Google Shape;4246;p66"/>
            <p:cNvSpPr/>
            <p:nvPr/>
          </p:nvSpPr>
          <p:spPr>
            <a:xfrm>
              <a:off x="4202950" y="2493550"/>
              <a:ext cx="375300" cy="422225"/>
            </a:xfrm>
            <a:custGeom>
              <a:rect b="b" l="l" r="r" t="t"/>
              <a:pathLst>
                <a:path extrusionOk="0" h="16889" w="15012">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7" name="Google Shape;4247;p66"/>
            <p:cNvSpPr/>
            <p:nvPr/>
          </p:nvSpPr>
          <p:spPr>
            <a:xfrm>
              <a:off x="4296150" y="2631275"/>
              <a:ext cx="172000" cy="180825"/>
            </a:xfrm>
            <a:custGeom>
              <a:rect b="b" l="l" r="r" t="t"/>
              <a:pathLst>
                <a:path extrusionOk="0" h="7233" w="688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8" name="Google Shape;4248;p66"/>
            <p:cNvSpPr/>
            <p:nvPr/>
          </p:nvSpPr>
          <p:spPr>
            <a:xfrm>
              <a:off x="4292950" y="2627250"/>
              <a:ext cx="179225" cy="188875"/>
            </a:xfrm>
            <a:custGeom>
              <a:rect b="b" l="l" r="r" t="t"/>
              <a:pathLst>
                <a:path extrusionOk="0" h="7555" w="7169">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9" name="Google Shape;4249;p66"/>
            <p:cNvSpPr/>
            <p:nvPr/>
          </p:nvSpPr>
          <p:spPr>
            <a:xfrm>
              <a:off x="4361250" y="2640925"/>
              <a:ext cx="91625" cy="61900"/>
            </a:xfrm>
            <a:custGeom>
              <a:rect b="b" l="l" r="r" t="t"/>
              <a:pathLst>
                <a:path extrusionOk="0" h="2476" w="3665">
                  <a:moveTo>
                    <a:pt x="1" y="0"/>
                  </a:moveTo>
                  <a:lnTo>
                    <a:pt x="1318" y="2379"/>
                  </a:lnTo>
                  <a:lnTo>
                    <a:pt x="3665" y="2475"/>
                  </a:lnTo>
                  <a:lnTo>
                    <a:pt x="3665" y="2475"/>
                  </a:lnTo>
                  <a:lnTo>
                    <a:pt x="2636" y="322"/>
                  </a:lnTo>
                  <a:lnTo>
                    <a:pt x="1" y="0"/>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0" name="Google Shape;4250;p66"/>
            <p:cNvSpPr/>
            <p:nvPr/>
          </p:nvSpPr>
          <p:spPr>
            <a:xfrm>
              <a:off x="4357225" y="2636900"/>
              <a:ext cx="99675" cy="69925"/>
            </a:xfrm>
            <a:custGeom>
              <a:rect b="b" l="l" r="r" t="t"/>
              <a:pathLst>
                <a:path extrusionOk="0" h="2797" w="3987">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1" name="Google Shape;4251;p66"/>
            <p:cNvSpPr/>
            <p:nvPr/>
          </p:nvSpPr>
          <p:spPr>
            <a:xfrm>
              <a:off x="2287950" y="3382125"/>
              <a:ext cx="340750" cy="434500"/>
            </a:xfrm>
            <a:custGeom>
              <a:rect b="b" l="l" r="r" t="t"/>
              <a:pathLst>
                <a:path extrusionOk="0" h="17380" w="1363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2" name="Google Shape;4252;p66"/>
            <p:cNvSpPr/>
            <p:nvPr/>
          </p:nvSpPr>
          <p:spPr>
            <a:xfrm>
              <a:off x="2381150" y="3534525"/>
              <a:ext cx="172000" cy="169600"/>
            </a:xfrm>
            <a:custGeom>
              <a:rect b="b" l="l" r="r" t="t"/>
              <a:pathLst>
                <a:path extrusionOk="0" h="6784" w="688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3" name="Google Shape;4253;p66"/>
            <p:cNvSpPr/>
            <p:nvPr/>
          </p:nvSpPr>
          <p:spPr>
            <a:xfrm>
              <a:off x="2377150" y="3530525"/>
              <a:ext cx="179225" cy="177600"/>
            </a:xfrm>
            <a:custGeom>
              <a:rect b="b" l="l" r="r" t="t"/>
              <a:pathLst>
                <a:path extrusionOk="0" h="7104" w="7169">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4" name="Google Shape;4254;p66"/>
            <p:cNvSpPr/>
            <p:nvPr/>
          </p:nvSpPr>
          <p:spPr>
            <a:xfrm>
              <a:off x="2393200" y="3540950"/>
              <a:ext cx="99675" cy="53875"/>
            </a:xfrm>
            <a:custGeom>
              <a:rect b="b" l="l" r="r" t="t"/>
              <a:pathLst>
                <a:path extrusionOk="0" h="2155" w="3987">
                  <a:moveTo>
                    <a:pt x="1576" y="1"/>
                  </a:moveTo>
                  <a:lnTo>
                    <a:pt x="1" y="2122"/>
                  </a:lnTo>
                  <a:lnTo>
                    <a:pt x="2701" y="2155"/>
                  </a:lnTo>
                  <a:lnTo>
                    <a:pt x="3987" y="162"/>
                  </a:lnTo>
                  <a:lnTo>
                    <a:pt x="1576"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5" name="Google Shape;4255;p66"/>
            <p:cNvSpPr/>
            <p:nvPr/>
          </p:nvSpPr>
          <p:spPr>
            <a:xfrm>
              <a:off x="2389200" y="3536950"/>
              <a:ext cx="106900" cy="61100"/>
            </a:xfrm>
            <a:custGeom>
              <a:rect b="b" l="l" r="r" t="t"/>
              <a:pathLst>
                <a:path extrusionOk="0" h="2444" w="4276">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56" name="Google Shape;4256;p66"/>
          <p:cNvGrpSpPr/>
          <p:nvPr/>
        </p:nvGrpSpPr>
        <p:grpSpPr>
          <a:xfrm>
            <a:off x="12145162" y="1981436"/>
            <a:ext cx="2951914" cy="3156952"/>
            <a:chOff x="1744400" y="429725"/>
            <a:chExt cx="4623925" cy="4948200"/>
          </a:xfrm>
        </p:grpSpPr>
        <p:sp>
          <p:nvSpPr>
            <p:cNvPr id="4257" name="Google Shape;4257;p66"/>
            <p:cNvSpPr/>
            <p:nvPr/>
          </p:nvSpPr>
          <p:spPr>
            <a:xfrm>
              <a:off x="1744400" y="430000"/>
              <a:ext cx="4623925" cy="4588575"/>
            </a:xfrm>
            <a:custGeom>
              <a:rect b="b" l="l" r="r" t="t"/>
              <a:pathLst>
                <a:path extrusionOk="0" h="183543" w="184957">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8" name="Google Shape;4258;p66"/>
            <p:cNvSpPr/>
            <p:nvPr/>
          </p:nvSpPr>
          <p:spPr>
            <a:xfrm>
              <a:off x="1899500" y="429725"/>
              <a:ext cx="4282125" cy="4588850"/>
            </a:xfrm>
            <a:custGeom>
              <a:rect b="b" l="l" r="r" t="t"/>
              <a:pathLst>
                <a:path extrusionOk="0" h="183554" w="171285">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9" name="Google Shape;4259;p66"/>
            <p:cNvSpPr/>
            <p:nvPr/>
          </p:nvSpPr>
          <p:spPr>
            <a:xfrm>
              <a:off x="4410775" y="2781675"/>
              <a:ext cx="1750500" cy="1387625"/>
            </a:xfrm>
            <a:custGeom>
              <a:rect b="b" l="l" r="r" t="t"/>
              <a:pathLst>
                <a:path extrusionOk="0" h="55505" w="70020">
                  <a:moveTo>
                    <a:pt x="1" y="1"/>
                  </a:moveTo>
                  <a:lnTo>
                    <a:pt x="1" y="55505"/>
                  </a:lnTo>
                  <a:lnTo>
                    <a:pt x="70019" y="55505"/>
                  </a:lnTo>
                  <a:lnTo>
                    <a:pt x="70019" y="3089"/>
                  </a:lnTo>
                  <a:lnTo>
                    <a:pt x="18951" y="3089"/>
                  </a:lnTo>
                  <a:lnTo>
                    <a:pt x="1701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0" name="Google Shape;4260;p66"/>
            <p:cNvSpPr/>
            <p:nvPr/>
          </p:nvSpPr>
          <p:spPr>
            <a:xfrm>
              <a:off x="4424125" y="2894675"/>
              <a:ext cx="1725925" cy="1246550"/>
            </a:xfrm>
            <a:custGeom>
              <a:rect b="b" l="l" r="r" t="t"/>
              <a:pathLst>
                <a:path extrusionOk="0" h="49862" w="69037">
                  <a:moveTo>
                    <a:pt x="0" y="1"/>
                  </a:moveTo>
                  <a:lnTo>
                    <a:pt x="0" y="49862"/>
                  </a:lnTo>
                  <a:lnTo>
                    <a:pt x="69036" y="49862"/>
                  </a:lnTo>
                  <a:lnTo>
                    <a:pt x="6903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1" name="Google Shape;4261;p66"/>
            <p:cNvSpPr/>
            <p:nvPr/>
          </p:nvSpPr>
          <p:spPr>
            <a:xfrm>
              <a:off x="6118425" y="2900300"/>
              <a:ext cx="26000" cy="749625"/>
            </a:xfrm>
            <a:custGeom>
              <a:rect b="b" l="l" r="r" t="t"/>
              <a:pathLst>
                <a:path extrusionOk="0" h="29985" w="1040">
                  <a:moveTo>
                    <a:pt x="1" y="1"/>
                  </a:moveTo>
                  <a:lnTo>
                    <a:pt x="1" y="29984"/>
                  </a:lnTo>
                  <a:lnTo>
                    <a:pt x="1040" y="29984"/>
                  </a:lnTo>
                  <a:lnTo>
                    <a:pt x="1040" y="1"/>
                  </a:ln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2" name="Google Shape;4262;p66"/>
            <p:cNvSpPr/>
            <p:nvPr/>
          </p:nvSpPr>
          <p:spPr>
            <a:xfrm>
              <a:off x="6118425" y="3649900"/>
              <a:ext cx="26000" cy="485025"/>
            </a:xfrm>
            <a:custGeom>
              <a:rect b="b" l="l" r="r" t="t"/>
              <a:pathLst>
                <a:path extrusionOk="0" h="19401" w="1040">
                  <a:moveTo>
                    <a:pt x="1" y="0"/>
                  </a:moveTo>
                  <a:lnTo>
                    <a:pt x="1" y="19400"/>
                  </a:lnTo>
                  <a:lnTo>
                    <a:pt x="1040" y="19400"/>
                  </a:lnTo>
                  <a:lnTo>
                    <a:pt x="1040" y="0"/>
                  </a:lnTo>
                  <a:close/>
                </a:path>
              </a:pathLst>
            </a:custGeom>
            <a:solidFill>
              <a:srgbClr val="B0B0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3" name="Google Shape;4263;p66"/>
            <p:cNvSpPr/>
            <p:nvPr/>
          </p:nvSpPr>
          <p:spPr>
            <a:xfrm>
              <a:off x="4417100" y="2877850"/>
              <a:ext cx="1735050" cy="67400"/>
            </a:xfrm>
            <a:custGeom>
              <a:rect b="b" l="l" r="r" t="t"/>
              <a:pathLst>
                <a:path extrusionOk="0" h="2696" w="69402">
                  <a:moveTo>
                    <a:pt x="1" y="0"/>
                  </a:moveTo>
                  <a:lnTo>
                    <a:pt x="1" y="2695"/>
                  </a:lnTo>
                  <a:lnTo>
                    <a:pt x="69401" y="2695"/>
                  </a:lnTo>
                  <a:lnTo>
                    <a:pt x="69401"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4" name="Google Shape;4264;p66"/>
            <p:cNvSpPr/>
            <p:nvPr/>
          </p:nvSpPr>
          <p:spPr>
            <a:xfrm>
              <a:off x="4411500" y="2871525"/>
              <a:ext cx="1746975" cy="80050"/>
            </a:xfrm>
            <a:custGeom>
              <a:rect b="b" l="l" r="r" t="t"/>
              <a:pathLst>
                <a:path extrusionOk="0" h="3202" w="69879">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5" name="Google Shape;4265;p66"/>
            <p:cNvSpPr/>
            <p:nvPr/>
          </p:nvSpPr>
          <p:spPr>
            <a:xfrm>
              <a:off x="4417800" y="2888375"/>
              <a:ext cx="1737850" cy="1258475"/>
            </a:xfrm>
            <a:custGeom>
              <a:rect b="b" l="l" r="r" t="t"/>
              <a:pathLst>
                <a:path extrusionOk="0" h="50339" w="69514">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6" name="Google Shape;4266;p66"/>
            <p:cNvSpPr/>
            <p:nvPr/>
          </p:nvSpPr>
          <p:spPr>
            <a:xfrm>
              <a:off x="5191975" y="2989450"/>
              <a:ext cx="141800" cy="21075"/>
            </a:xfrm>
            <a:custGeom>
              <a:rect b="b" l="l" r="r" t="t"/>
              <a:pathLst>
                <a:path extrusionOk="0" h="843" w="5672">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7" name="Google Shape;4267;p66"/>
            <p:cNvSpPr/>
            <p:nvPr/>
          </p:nvSpPr>
          <p:spPr>
            <a:xfrm>
              <a:off x="543340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8" name="Google Shape;4268;p66"/>
            <p:cNvSpPr/>
            <p:nvPr/>
          </p:nvSpPr>
          <p:spPr>
            <a:xfrm>
              <a:off x="567485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9" name="Google Shape;4269;p66"/>
            <p:cNvSpPr/>
            <p:nvPr/>
          </p:nvSpPr>
          <p:spPr>
            <a:xfrm>
              <a:off x="5916300" y="2989450"/>
              <a:ext cx="142500" cy="21075"/>
            </a:xfrm>
            <a:custGeom>
              <a:rect b="b" l="l" r="r" t="t"/>
              <a:pathLst>
                <a:path extrusionOk="0" h="843" w="570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0" name="Google Shape;4270;p66"/>
            <p:cNvSpPr/>
            <p:nvPr/>
          </p:nvSpPr>
          <p:spPr>
            <a:xfrm>
              <a:off x="577802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1" name="Google Shape;4271;p66"/>
            <p:cNvSpPr/>
            <p:nvPr/>
          </p:nvSpPr>
          <p:spPr>
            <a:xfrm>
              <a:off x="5772400" y="3640075"/>
              <a:ext cx="124975" cy="370600"/>
            </a:xfrm>
            <a:custGeom>
              <a:rect b="b" l="l" r="r" t="t"/>
              <a:pathLst>
                <a:path extrusionOk="0" h="14824" w="4999">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2" name="Google Shape;4272;p66"/>
            <p:cNvSpPr/>
            <p:nvPr/>
          </p:nvSpPr>
          <p:spPr>
            <a:xfrm>
              <a:off x="5651700" y="3878000"/>
              <a:ext cx="113725" cy="126375"/>
            </a:xfrm>
            <a:custGeom>
              <a:rect b="b" l="l" r="r" t="t"/>
              <a:pathLst>
                <a:path extrusionOk="0" h="5055" w="4549">
                  <a:moveTo>
                    <a:pt x="0" y="1"/>
                  </a:moveTo>
                  <a:lnTo>
                    <a:pt x="0" y="5054"/>
                  </a:lnTo>
                  <a:lnTo>
                    <a:pt x="4548" y="5054"/>
                  </a:lnTo>
                  <a:lnTo>
                    <a:pt x="454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3" name="Google Shape;4273;p66"/>
            <p:cNvSpPr/>
            <p:nvPr/>
          </p:nvSpPr>
          <p:spPr>
            <a:xfrm>
              <a:off x="5646075" y="3872400"/>
              <a:ext cx="124950" cy="138275"/>
            </a:xfrm>
            <a:custGeom>
              <a:rect b="b" l="l" r="r" t="t"/>
              <a:pathLst>
                <a:path extrusionOk="0" h="5531" w="4998">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4" name="Google Shape;4274;p66"/>
            <p:cNvSpPr/>
            <p:nvPr/>
          </p:nvSpPr>
          <p:spPr>
            <a:xfrm>
              <a:off x="5525350" y="3171925"/>
              <a:ext cx="113725" cy="832450"/>
            </a:xfrm>
            <a:custGeom>
              <a:rect b="b" l="l" r="r" t="t"/>
              <a:pathLst>
                <a:path extrusionOk="0" h="33298" w="4549">
                  <a:moveTo>
                    <a:pt x="1" y="0"/>
                  </a:moveTo>
                  <a:lnTo>
                    <a:pt x="1" y="33297"/>
                  </a:lnTo>
                  <a:lnTo>
                    <a:pt x="4549" y="33297"/>
                  </a:lnTo>
                  <a:lnTo>
                    <a:pt x="4549"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5" name="Google Shape;4275;p66"/>
            <p:cNvSpPr/>
            <p:nvPr/>
          </p:nvSpPr>
          <p:spPr>
            <a:xfrm>
              <a:off x="5519750" y="3166300"/>
              <a:ext cx="124950" cy="844375"/>
            </a:xfrm>
            <a:custGeom>
              <a:rect b="b" l="l" r="r" t="t"/>
              <a:pathLst>
                <a:path extrusionOk="0" h="33775" w="4998">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6" name="Google Shape;4276;p66"/>
            <p:cNvSpPr/>
            <p:nvPr/>
          </p:nvSpPr>
          <p:spPr>
            <a:xfrm>
              <a:off x="5399725" y="3214025"/>
              <a:ext cx="113025" cy="790350"/>
            </a:xfrm>
            <a:custGeom>
              <a:rect b="b" l="l" r="r" t="t"/>
              <a:pathLst>
                <a:path extrusionOk="0" h="31614" w="4521">
                  <a:moveTo>
                    <a:pt x="0" y="1"/>
                  </a:moveTo>
                  <a:lnTo>
                    <a:pt x="0" y="31613"/>
                  </a:lnTo>
                  <a:lnTo>
                    <a:pt x="4520" y="31613"/>
                  </a:lnTo>
                  <a:lnTo>
                    <a:pt x="452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7" name="Google Shape;4277;p66"/>
            <p:cNvSpPr/>
            <p:nvPr/>
          </p:nvSpPr>
          <p:spPr>
            <a:xfrm>
              <a:off x="5393400" y="3208425"/>
              <a:ext cx="125650" cy="802250"/>
            </a:xfrm>
            <a:custGeom>
              <a:rect b="b" l="l" r="r" t="t"/>
              <a:pathLst>
                <a:path extrusionOk="0" h="32090" w="5026">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8" name="Google Shape;4278;p66"/>
            <p:cNvSpPr/>
            <p:nvPr/>
          </p:nvSpPr>
          <p:spPr>
            <a:xfrm>
              <a:off x="527337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9" name="Google Shape;4279;p66"/>
            <p:cNvSpPr/>
            <p:nvPr/>
          </p:nvSpPr>
          <p:spPr>
            <a:xfrm>
              <a:off x="5267075" y="3640075"/>
              <a:ext cx="125650" cy="370600"/>
            </a:xfrm>
            <a:custGeom>
              <a:rect b="b" l="l" r="r" t="t"/>
              <a:pathLst>
                <a:path extrusionOk="0" h="14824" w="5026">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0" name="Google Shape;4280;p66"/>
            <p:cNvSpPr/>
            <p:nvPr/>
          </p:nvSpPr>
          <p:spPr>
            <a:xfrm>
              <a:off x="5147050" y="3530575"/>
              <a:ext cx="113725" cy="473800"/>
            </a:xfrm>
            <a:custGeom>
              <a:rect b="b" l="l" r="r" t="t"/>
              <a:pathLst>
                <a:path extrusionOk="0" h="18952" w="4549">
                  <a:moveTo>
                    <a:pt x="0" y="1"/>
                  </a:moveTo>
                  <a:lnTo>
                    <a:pt x="0" y="18951"/>
                  </a:lnTo>
                  <a:lnTo>
                    <a:pt x="4549" y="18951"/>
                  </a:lnTo>
                  <a:lnTo>
                    <a:pt x="454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1" name="Google Shape;4281;p66"/>
            <p:cNvSpPr/>
            <p:nvPr/>
          </p:nvSpPr>
          <p:spPr>
            <a:xfrm>
              <a:off x="5141425" y="3524275"/>
              <a:ext cx="124975" cy="486400"/>
            </a:xfrm>
            <a:custGeom>
              <a:rect b="b" l="l" r="r" t="t"/>
              <a:pathLst>
                <a:path extrusionOk="0" h="19456" w="4999">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2" name="Google Shape;4282;p66"/>
            <p:cNvSpPr/>
            <p:nvPr/>
          </p:nvSpPr>
          <p:spPr>
            <a:xfrm>
              <a:off x="5020700" y="3941175"/>
              <a:ext cx="113750" cy="63200"/>
            </a:xfrm>
            <a:custGeom>
              <a:rect b="b" l="l" r="r" t="t"/>
              <a:pathLst>
                <a:path extrusionOk="0" h="2528" w="4550">
                  <a:moveTo>
                    <a:pt x="1" y="0"/>
                  </a:moveTo>
                  <a:lnTo>
                    <a:pt x="1" y="2527"/>
                  </a:lnTo>
                  <a:lnTo>
                    <a:pt x="4549" y="2527"/>
                  </a:lnTo>
                  <a:lnTo>
                    <a:pt x="4549"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3" name="Google Shape;4283;p66"/>
            <p:cNvSpPr/>
            <p:nvPr/>
          </p:nvSpPr>
          <p:spPr>
            <a:xfrm>
              <a:off x="5015100" y="3935550"/>
              <a:ext cx="124950" cy="75125"/>
            </a:xfrm>
            <a:custGeom>
              <a:rect b="b" l="l" r="r" t="t"/>
              <a:pathLst>
                <a:path extrusionOk="0" h="3005" w="4998">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4" name="Google Shape;4284;p66"/>
            <p:cNvSpPr/>
            <p:nvPr/>
          </p:nvSpPr>
          <p:spPr>
            <a:xfrm>
              <a:off x="4894375" y="3878000"/>
              <a:ext cx="113725" cy="126375"/>
            </a:xfrm>
            <a:custGeom>
              <a:rect b="b" l="l" r="r" t="t"/>
              <a:pathLst>
                <a:path extrusionOk="0" h="5055" w="4549">
                  <a:moveTo>
                    <a:pt x="0" y="1"/>
                  </a:moveTo>
                  <a:lnTo>
                    <a:pt x="0" y="5054"/>
                  </a:lnTo>
                  <a:lnTo>
                    <a:pt x="4549" y="5054"/>
                  </a:lnTo>
                  <a:lnTo>
                    <a:pt x="454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5" name="Google Shape;4285;p66"/>
            <p:cNvSpPr/>
            <p:nvPr/>
          </p:nvSpPr>
          <p:spPr>
            <a:xfrm>
              <a:off x="4888750" y="3872400"/>
              <a:ext cx="125675" cy="138275"/>
            </a:xfrm>
            <a:custGeom>
              <a:rect b="b" l="l" r="r" t="t"/>
              <a:pathLst>
                <a:path extrusionOk="0" h="5531" w="5027">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6" name="Google Shape;4286;p66"/>
            <p:cNvSpPr/>
            <p:nvPr/>
          </p:nvSpPr>
          <p:spPr>
            <a:xfrm>
              <a:off x="4768750" y="3646400"/>
              <a:ext cx="113025" cy="357975"/>
            </a:xfrm>
            <a:custGeom>
              <a:rect b="b" l="l" r="r" t="t"/>
              <a:pathLst>
                <a:path extrusionOk="0" h="14319" w="4521">
                  <a:moveTo>
                    <a:pt x="0" y="0"/>
                  </a:moveTo>
                  <a:lnTo>
                    <a:pt x="0" y="14318"/>
                  </a:lnTo>
                  <a:lnTo>
                    <a:pt x="4520" y="14318"/>
                  </a:lnTo>
                  <a:lnTo>
                    <a:pt x="4520"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7" name="Google Shape;4287;p66"/>
            <p:cNvSpPr/>
            <p:nvPr/>
          </p:nvSpPr>
          <p:spPr>
            <a:xfrm>
              <a:off x="4762425" y="3640075"/>
              <a:ext cx="125650" cy="370600"/>
            </a:xfrm>
            <a:custGeom>
              <a:rect b="b" l="l" r="r" t="t"/>
              <a:pathLst>
                <a:path extrusionOk="0" h="14824" w="5026">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8" name="Google Shape;4288;p66"/>
            <p:cNvSpPr/>
            <p:nvPr/>
          </p:nvSpPr>
          <p:spPr>
            <a:xfrm>
              <a:off x="4673275" y="3320025"/>
              <a:ext cx="283600" cy="242875"/>
            </a:xfrm>
            <a:custGeom>
              <a:rect b="b" l="l" r="r" t="t"/>
              <a:pathLst>
                <a:path extrusionOk="0" h="9715" w="11344">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9" name="Google Shape;4289;p66"/>
            <p:cNvSpPr/>
            <p:nvPr/>
          </p:nvSpPr>
          <p:spPr>
            <a:xfrm>
              <a:off x="4905600" y="3314400"/>
              <a:ext cx="197250" cy="245675"/>
            </a:xfrm>
            <a:custGeom>
              <a:rect b="b" l="l" r="r" t="t"/>
              <a:pathLst>
                <a:path extrusionOk="0" h="9827" w="789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0" name="Google Shape;4290;p66"/>
            <p:cNvSpPr/>
            <p:nvPr/>
          </p:nvSpPr>
          <p:spPr>
            <a:xfrm>
              <a:off x="4789800" y="3086300"/>
              <a:ext cx="361475" cy="386750"/>
            </a:xfrm>
            <a:custGeom>
              <a:rect b="b" l="l" r="r" t="t"/>
              <a:pathLst>
                <a:path extrusionOk="0" h="15470" w="14459">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1" name="Google Shape;4291;p66"/>
            <p:cNvSpPr/>
            <p:nvPr/>
          </p:nvSpPr>
          <p:spPr>
            <a:xfrm>
              <a:off x="4797525" y="3210525"/>
              <a:ext cx="228825" cy="228125"/>
            </a:xfrm>
            <a:custGeom>
              <a:rect b="b" l="l" r="r" t="t"/>
              <a:pathLst>
                <a:path extrusionOk="0" h="9125" w="9153">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2" name="Google Shape;4292;p66"/>
            <p:cNvSpPr/>
            <p:nvPr/>
          </p:nvSpPr>
          <p:spPr>
            <a:xfrm>
              <a:off x="4793300" y="3206325"/>
              <a:ext cx="237250" cy="236550"/>
            </a:xfrm>
            <a:custGeom>
              <a:rect b="b" l="l" r="r" t="t"/>
              <a:pathLst>
                <a:path extrusionOk="0" h="9462" w="949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3" name="Google Shape;4293;p66"/>
            <p:cNvSpPr/>
            <p:nvPr/>
          </p:nvSpPr>
          <p:spPr>
            <a:xfrm>
              <a:off x="5243200" y="424227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4" name="Google Shape;4294;p66"/>
            <p:cNvSpPr/>
            <p:nvPr/>
          </p:nvSpPr>
          <p:spPr>
            <a:xfrm>
              <a:off x="5243200" y="429000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5" name="Google Shape;4295;p66"/>
            <p:cNvSpPr/>
            <p:nvPr/>
          </p:nvSpPr>
          <p:spPr>
            <a:xfrm>
              <a:off x="5243200" y="433702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6" name="Google Shape;4296;p66"/>
            <p:cNvSpPr/>
            <p:nvPr/>
          </p:nvSpPr>
          <p:spPr>
            <a:xfrm>
              <a:off x="5243200" y="438475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7" name="Google Shape;4297;p66"/>
            <p:cNvSpPr/>
            <p:nvPr/>
          </p:nvSpPr>
          <p:spPr>
            <a:xfrm>
              <a:off x="5568175" y="3960825"/>
              <a:ext cx="277950" cy="389575"/>
            </a:xfrm>
            <a:custGeom>
              <a:rect b="b" l="l" r="r" t="t"/>
              <a:pathLst>
                <a:path extrusionOk="0" h="15583" w="11118">
                  <a:moveTo>
                    <a:pt x="10669" y="1"/>
                  </a:moveTo>
                  <a:lnTo>
                    <a:pt x="10669" y="15105"/>
                  </a:lnTo>
                  <a:lnTo>
                    <a:pt x="0" y="15105"/>
                  </a:lnTo>
                  <a:lnTo>
                    <a:pt x="0" y="15582"/>
                  </a:lnTo>
                  <a:lnTo>
                    <a:pt x="11118" y="15582"/>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8" name="Google Shape;4298;p66"/>
            <p:cNvSpPr/>
            <p:nvPr/>
          </p:nvSpPr>
          <p:spPr>
            <a:xfrm>
              <a:off x="1997775" y="759600"/>
              <a:ext cx="2480425" cy="1965250"/>
            </a:xfrm>
            <a:custGeom>
              <a:rect b="b" l="l" r="r" t="t"/>
              <a:pathLst>
                <a:path extrusionOk="0" h="78610" w="99217">
                  <a:moveTo>
                    <a:pt x="0" y="1"/>
                  </a:moveTo>
                  <a:lnTo>
                    <a:pt x="0" y="78610"/>
                  </a:lnTo>
                  <a:lnTo>
                    <a:pt x="99216" y="78610"/>
                  </a:lnTo>
                  <a:lnTo>
                    <a:pt x="99216" y="4380"/>
                  </a:lnTo>
                  <a:lnTo>
                    <a:pt x="26839" y="4380"/>
                  </a:lnTo>
                  <a:lnTo>
                    <a:pt x="2408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9" name="Google Shape;4299;p66"/>
            <p:cNvSpPr/>
            <p:nvPr/>
          </p:nvSpPr>
          <p:spPr>
            <a:xfrm>
              <a:off x="2016000" y="918925"/>
              <a:ext cx="2445350" cy="1766625"/>
            </a:xfrm>
            <a:custGeom>
              <a:rect b="b" l="l" r="r" t="t"/>
              <a:pathLst>
                <a:path extrusionOk="0" h="70665" w="97814">
                  <a:moveTo>
                    <a:pt x="1" y="1"/>
                  </a:moveTo>
                  <a:lnTo>
                    <a:pt x="1" y="70665"/>
                  </a:lnTo>
                  <a:lnTo>
                    <a:pt x="97813" y="70665"/>
                  </a:lnTo>
                  <a:lnTo>
                    <a:pt x="9781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0" name="Google Shape;4300;p66"/>
            <p:cNvSpPr/>
            <p:nvPr/>
          </p:nvSpPr>
          <p:spPr>
            <a:xfrm>
              <a:off x="4417100" y="924550"/>
              <a:ext cx="38625" cy="1064750"/>
            </a:xfrm>
            <a:custGeom>
              <a:rect b="b" l="l" r="r" t="t"/>
              <a:pathLst>
                <a:path extrusionOk="0" h="42590" w="1545">
                  <a:moveTo>
                    <a:pt x="1" y="0"/>
                  </a:moveTo>
                  <a:lnTo>
                    <a:pt x="1" y="42590"/>
                  </a:lnTo>
                  <a:lnTo>
                    <a:pt x="1545" y="42590"/>
                  </a:lnTo>
                  <a:lnTo>
                    <a:pt x="1545" y="0"/>
                  </a:ln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1" name="Google Shape;4301;p66"/>
            <p:cNvSpPr/>
            <p:nvPr/>
          </p:nvSpPr>
          <p:spPr>
            <a:xfrm>
              <a:off x="4417100" y="1989275"/>
              <a:ext cx="38625" cy="689975"/>
            </a:xfrm>
            <a:custGeom>
              <a:rect b="b" l="l" r="r" t="t"/>
              <a:pathLst>
                <a:path extrusionOk="0" h="27599" w="1545">
                  <a:moveTo>
                    <a:pt x="1" y="1"/>
                  </a:moveTo>
                  <a:lnTo>
                    <a:pt x="1" y="27598"/>
                  </a:lnTo>
                  <a:lnTo>
                    <a:pt x="1545" y="27598"/>
                  </a:lnTo>
                  <a:lnTo>
                    <a:pt x="1545" y="1"/>
                  </a:lnTo>
                  <a:close/>
                </a:path>
              </a:pathLst>
            </a:custGeom>
            <a:solidFill>
              <a:srgbClr val="B0B0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2" name="Google Shape;4302;p66"/>
            <p:cNvSpPr/>
            <p:nvPr/>
          </p:nvSpPr>
          <p:spPr>
            <a:xfrm>
              <a:off x="2006175" y="895050"/>
              <a:ext cx="2458675" cy="96200"/>
            </a:xfrm>
            <a:custGeom>
              <a:rect b="b" l="l" r="r" t="t"/>
              <a:pathLst>
                <a:path extrusionOk="0" h="3848" w="98347">
                  <a:moveTo>
                    <a:pt x="1" y="1"/>
                  </a:moveTo>
                  <a:lnTo>
                    <a:pt x="1" y="3847"/>
                  </a:lnTo>
                  <a:lnTo>
                    <a:pt x="98347" y="3847"/>
                  </a:lnTo>
                  <a:lnTo>
                    <a:pt x="9834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3" name="Google Shape;4303;p66"/>
            <p:cNvSpPr/>
            <p:nvPr/>
          </p:nvSpPr>
          <p:spPr>
            <a:xfrm>
              <a:off x="2000575" y="889450"/>
              <a:ext cx="2469900" cy="107400"/>
            </a:xfrm>
            <a:custGeom>
              <a:rect b="b" l="l" r="r" t="t"/>
              <a:pathLst>
                <a:path extrusionOk="0" h="4296" w="98796">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4" name="Google Shape;4304;p66"/>
            <p:cNvSpPr/>
            <p:nvPr/>
          </p:nvSpPr>
          <p:spPr>
            <a:xfrm>
              <a:off x="2010400" y="913300"/>
              <a:ext cx="2457275" cy="1777875"/>
            </a:xfrm>
            <a:custGeom>
              <a:rect b="b" l="l" r="r" t="t"/>
              <a:pathLst>
                <a:path extrusionOk="0" h="71115" w="98291">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5" name="Google Shape;4305;p66"/>
            <p:cNvSpPr/>
            <p:nvPr/>
          </p:nvSpPr>
          <p:spPr>
            <a:xfrm>
              <a:off x="3103900" y="1053675"/>
              <a:ext cx="201475" cy="30225"/>
            </a:xfrm>
            <a:custGeom>
              <a:rect b="b" l="l" r="r" t="t"/>
              <a:pathLst>
                <a:path extrusionOk="0" h="1209" w="8059">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6" name="Google Shape;4306;p66"/>
            <p:cNvSpPr/>
            <p:nvPr/>
          </p:nvSpPr>
          <p:spPr>
            <a:xfrm>
              <a:off x="3446425" y="1053675"/>
              <a:ext cx="200750" cy="30225"/>
            </a:xfrm>
            <a:custGeom>
              <a:rect b="b" l="l" r="r" t="t"/>
              <a:pathLst>
                <a:path extrusionOk="0" h="1209" w="803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7" name="Google Shape;4307;p66"/>
            <p:cNvSpPr/>
            <p:nvPr/>
          </p:nvSpPr>
          <p:spPr>
            <a:xfrm>
              <a:off x="3788225" y="1053675"/>
              <a:ext cx="201475" cy="30225"/>
            </a:xfrm>
            <a:custGeom>
              <a:rect b="b" l="l" r="r" t="t"/>
              <a:pathLst>
                <a:path extrusionOk="0" h="1209" w="8059">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8" name="Google Shape;4308;p66"/>
            <p:cNvSpPr/>
            <p:nvPr/>
          </p:nvSpPr>
          <p:spPr>
            <a:xfrm>
              <a:off x="4130750" y="1053675"/>
              <a:ext cx="201450" cy="30225"/>
            </a:xfrm>
            <a:custGeom>
              <a:rect b="b" l="l" r="r" t="t"/>
              <a:pathLst>
                <a:path extrusionOk="0" h="1209" w="8058">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9" name="Google Shape;4309;p66"/>
            <p:cNvSpPr/>
            <p:nvPr/>
          </p:nvSpPr>
          <p:spPr>
            <a:xfrm>
              <a:off x="2149375" y="1931025"/>
              <a:ext cx="2203175" cy="5625"/>
            </a:xfrm>
            <a:custGeom>
              <a:rect b="b" l="l" r="r" t="t"/>
              <a:pathLst>
                <a:path extrusionOk="0" h="225" w="88127">
                  <a:moveTo>
                    <a:pt x="0" y="0"/>
                  </a:moveTo>
                  <a:lnTo>
                    <a:pt x="0" y="225"/>
                  </a:lnTo>
                  <a:lnTo>
                    <a:pt x="88127" y="225"/>
                  </a:lnTo>
                  <a:lnTo>
                    <a:pt x="8812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0" name="Google Shape;4310;p66"/>
            <p:cNvSpPr/>
            <p:nvPr/>
          </p:nvSpPr>
          <p:spPr>
            <a:xfrm>
              <a:off x="21465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1" name="Google Shape;4311;p66"/>
            <p:cNvSpPr/>
            <p:nvPr/>
          </p:nvSpPr>
          <p:spPr>
            <a:xfrm>
              <a:off x="24217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2" name="Google Shape;4312;p66"/>
            <p:cNvSpPr/>
            <p:nvPr/>
          </p:nvSpPr>
          <p:spPr>
            <a:xfrm>
              <a:off x="26975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3" name="Google Shape;4313;p66"/>
            <p:cNvSpPr/>
            <p:nvPr/>
          </p:nvSpPr>
          <p:spPr>
            <a:xfrm>
              <a:off x="29726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4" name="Google Shape;4314;p66"/>
            <p:cNvSpPr/>
            <p:nvPr/>
          </p:nvSpPr>
          <p:spPr>
            <a:xfrm>
              <a:off x="32478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5" name="Google Shape;4315;p66"/>
            <p:cNvSpPr/>
            <p:nvPr/>
          </p:nvSpPr>
          <p:spPr>
            <a:xfrm>
              <a:off x="35236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6" name="Google Shape;4316;p66"/>
            <p:cNvSpPr/>
            <p:nvPr/>
          </p:nvSpPr>
          <p:spPr>
            <a:xfrm>
              <a:off x="37987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7" name="Google Shape;4317;p66"/>
            <p:cNvSpPr/>
            <p:nvPr/>
          </p:nvSpPr>
          <p:spPr>
            <a:xfrm>
              <a:off x="40739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8" name="Google Shape;4318;p66"/>
            <p:cNvSpPr/>
            <p:nvPr/>
          </p:nvSpPr>
          <p:spPr>
            <a:xfrm>
              <a:off x="4349725" y="1916975"/>
              <a:ext cx="5650" cy="16875"/>
            </a:xfrm>
            <a:custGeom>
              <a:rect b="b" l="l" r="r" t="t"/>
              <a:pathLst>
                <a:path extrusionOk="0" h="675" w="226">
                  <a:moveTo>
                    <a:pt x="0" y="1"/>
                  </a:moveTo>
                  <a:lnTo>
                    <a:pt x="0" y="675"/>
                  </a:lnTo>
                  <a:lnTo>
                    <a:pt x="225" y="675"/>
                  </a:lnTo>
                  <a:lnTo>
                    <a:pt x="22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9" name="Google Shape;4319;p66"/>
            <p:cNvSpPr/>
            <p:nvPr/>
          </p:nvSpPr>
          <p:spPr>
            <a:xfrm>
              <a:off x="2274300" y="1744725"/>
              <a:ext cx="301125" cy="108725"/>
            </a:xfrm>
            <a:custGeom>
              <a:rect b="b" l="l" r="r" t="t"/>
              <a:pathLst>
                <a:path extrusionOk="0" h="4349" w="12045">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0" name="Google Shape;4320;p66"/>
            <p:cNvSpPr/>
            <p:nvPr/>
          </p:nvSpPr>
          <p:spPr>
            <a:xfrm>
              <a:off x="2549425" y="1557275"/>
              <a:ext cx="301825" cy="210775"/>
            </a:xfrm>
            <a:custGeom>
              <a:rect b="b" l="l" r="r" t="t"/>
              <a:pathLst>
                <a:path extrusionOk="0" h="8431" w="12073">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1" name="Google Shape;4321;p66"/>
            <p:cNvSpPr/>
            <p:nvPr/>
          </p:nvSpPr>
          <p:spPr>
            <a:xfrm>
              <a:off x="2824575" y="1301875"/>
              <a:ext cx="301825" cy="278950"/>
            </a:xfrm>
            <a:custGeom>
              <a:rect b="b" l="l" r="r" t="t"/>
              <a:pathLst>
                <a:path extrusionOk="0" h="11158" w="12073">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2" name="Google Shape;4322;p66"/>
            <p:cNvSpPr/>
            <p:nvPr/>
          </p:nvSpPr>
          <p:spPr>
            <a:xfrm>
              <a:off x="3101100" y="1276175"/>
              <a:ext cx="299725" cy="49225"/>
            </a:xfrm>
            <a:custGeom>
              <a:rect b="b" l="l" r="r" t="t"/>
              <a:pathLst>
                <a:path extrusionOk="0" h="1969" w="11989">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3" name="Google Shape;4323;p66"/>
            <p:cNvSpPr/>
            <p:nvPr/>
          </p:nvSpPr>
          <p:spPr>
            <a:xfrm>
              <a:off x="3375525" y="1276375"/>
              <a:ext cx="301825" cy="210900"/>
            </a:xfrm>
            <a:custGeom>
              <a:rect b="b" l="l" r="r" t="t"/>
              <a:pathLst>
                <a:path extrusionOk="0" h="8436" w="12073">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4" name="Google Shape;4324;p66"/>
            <p:cNvSpPr/>
            <p:nvPr/>
          </p:nvSpPr>
          <p:spPr>
            <a:xfrm>
              <a:off x="3650675" y="1463775"/>
              <a:ext cx="301825" cy="202300"/>
            </a:xfrm>
            <a:custGeom>
              <a:rect b="b" l="l" r="r" t="t"/>
              <a:pathLst>
                <a:path extrusionOk="0" h="8092" w="12073">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5" name="Google Shape;4325;p66"/>
            <p:cNvSpPr/>
            <p:nvPr/>
          </p:nvSpPr>
          <p:spPr>
            <a:xfrm>
              <a:off x="3925800" y="1267900"/>
              <a:ext cx="301825" cy="398225"/>
            </a:xfrm>
            <a:custGeom>
              <a:rect b="b" l="l" r="r" t="t"/>
              <a:pathLst>
                <a:path extrusionOk="0" h="15929" w="12073">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6" name="Google Shape;4326;p66"/>
            <p:cNvSpPr/>
            <p:nvPr/>
          </p:nvSpPr>
          <p:spPr>
            <a:xfrm>
              <a:off x="2251850" y="18068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7" name="Google Shape;4327;p66"/>
            <p:cNvSpPr/>
            <p:nvPr/>
          </p:nvSpPr>
          <p:spPr>
            <a:xfrm>
              <a:off x="2246225" y="1800475"/>
              <a:ext cx="82150" cy="82150"/>
            </a:xfrm>
            <a:custGeom>
              <a:rect b="b" l="l" r="r" t="t"/>
              <a:pathLst>
                <a:path extrusionOk="0" h="3286" w="3286">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8" name="Google Shape;4328;p66"/>
            <p:cNvSpPr/>
            <p:nvPr/>
          </p:nvSpPr>
          <p:spPr>
            <a:xfrm>
              <a:off x="2527675" y="1721150"/>
              <a:ext cx="70200" cy="70225"/>
            </a:xfrm>
            <a:custGeom>
              <a:rect b="b" l="l" r="r" t="t"/>
              <a:pathLst>
                <a:path extrusionOk="0" h="2809" w="2808">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9" name="Google Shape;4329;p66"/>
            <p:cNvSpPr/>
            <p:nvPr/>
          </p:nvSpPr>
          <p:spPr>
            <a:xfrm>
              <a:off x="2521350" y="1715550"/>
              <a:ext cx="82150" cy="82150"/>
            </a:xfrm>
            <a:custGeom>
              <a:rect b="b" l="l" r="r" t="t"/>
              <a:pathLst>
                <a:path extrusionOk="0" h="3286" w="3286">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0" name="Google Shape;4330;p66"/>
            <p:cNvSpPr/>
            <p:nvPr/>
          </p:nvSpPr>
          <p:spPr>
            <a:xfrm>
              <a:off x="2802800" y="1533775"/>
              <a:ext cx="70225" cy="70200"/>
            </a:xfrm>
            <a:custGeom>
              <a:rect b="b" l="l" r="r" t="t"/>
              <a:pathLst>
                <a:path extrusionOk="0" h="2808" w="2809">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1" name="Google Shape;4331;p66"/>
            <p:cNvSpPr/>
            <p:nvPr/>
          </p:nvSpPr>
          <p:spPr>
            <a:xfrm>
              <a:off x="2797200" y="1528150"/>
              <a:ext cx="81425" cy="82150"/>
            </a:xfrm>
            <a:custGeom>
              <a:rect b="b" l="l" r="r" t="t"/>
              <a:pathLst>
                <a:path extrusionOk="0" h="3286" w="3257">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2" name="Google Shape;4332;p66"/>
            <p:cNvSpPr/>
            <p:nvPr/>
          </p:nvSpPr>
          <p:spPr>
            <a:xfrm>
              <a:off x="3077950" y="1278275"/>
              <a:ext cx="70200" cy="70225"/>
            </a:xfrm>
            <a:custGeom>
              <a:rect b="b" l="l" r="r" t="t"/>
              <a:pathLst>
                <a:path extrusionOk="0" h="2809" w="2808">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3" name="Google Shape;4333;p66"/>
            <p:cNvSpPr/>
            <p:nvPr/>
          </p:nvSpPr>
          <p:spPr>
            <a:xfrm>
              <a:off x="3072325" y="1272675"/>
              <a:ext cx="82150" cy="82125"/>
            </a:xfrm>
            <a:custGeom>
              <a:rect b="b" l="l" r="r" t="t"/>
              <a:pathLst>
                <a:path extrusionOk="0" h="3285" w="3286">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4" name="Google Shape;4334;p66"/>
            <p:cNvSpPr/>
            <p:nvPr/>
          </p:nvSpPr>
          <p:spPr>
            <a:xfrm>
              <a:off x="3353775" y="1253025"/>
              <a:ext cx="70200" cy="70200"/>
            </a:xfrm>
            <a:custGeom>
              <a:rect b="b" l="l" r="r" t="t"/>
              <a:pathLst>
                <a:path extrusionOk="0" h="2808" w="2808">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5" name="Google Shape;4335;p66"/>
            <p:cNvSpPr/>
            <p:nvPr/>
          </p:nvSpPr>
          <p:spPr>
            <a:xfrm>
              <a:off x="3347450" y="1247400"/>
              <a:ext cx="82150" cy="81450"/>
            </a:xfrm>
            <a:custGeom>
              <a:rect b="b" l="l" r="r" t="t"/>
              <a:pathLst>
                <a:path extrusionOk="0" h="3258" w="3286">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6" name="Google Shape;4336;p66"/>
            <p:cNvSpPr/>
            <p:nvPr/>
          </p:nvSpPr>
          <p:spPr>
            <a:xfrm>
              <a:off x="3628900" y="1440425"/>
              <a:ext cx="70225" cy="70200"/>
            </a:xfrm>
            <a:custGeom>
              <a:rect b="b" l="l" r="r" t="t"/>
              <a:pathLst>
                <a:path extrusionOk="0" h="2808" w="2809">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7" name="Google Shape;4337;p66"/>
            <p:cNvSpPr/>
            <p:nvPr/>
          </p:nvSpPr>
          <p:spPr>
            <a:xfrm>
              <a:off x="3623300" y="1434800"/>
              <a:ext cx="81425" cy="81450"/>
            </a:xfrm>
            <a:custGeom>
              <a:rect b="b" l="l" r="r" t="t"/>
              <a:pathLst>
                <a:path extrusionOk="0" h="3258" w="3257">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8" name="Google Shape;4338;p66"/>
            <p:cNvSpPr/>
            <p:nvPr/>
          </p:nvSpPr>
          <p:spPr>
            <a:xfrm>
              <a:off x="3904050" y="16194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9" name="Google Shape;4339;p66"/>
            <p:cNvSpPr/>
            <p:nvPr/>
          </p:nvSpPr>
          <p:spPr>
            <a:xfrm>
              <a:off x="3898425" y="1613075"/>
              <a:ext cx="82150" cy="82150"/>
            </a:xfrm>
            <a:custGeom>
              <a:rect b="b" l="l" r="r" t="t"/>
              <a:pathLst>
                <a:path extrusionOk="0" h="3286" w="3286">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0" name="Google Shape;4340;p66"/>
            <p:cNvSpPr/>
            <p:nvPr/>
          </p:nvSpPr>
          <p:spPr>
            <a:xfrm>
              <a:off x="4179875" y="1244600"/>
              <a:ext cx="70200" cy="70200"/>
            </a:xfrm>
            <a:custGeom>
              <a:rect b="b" l="l" r="r" t="t"/>
              <a:pathLst>
                <a:path extrusionOk="0" h="2808" w="2808">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1" name="Google Shape;4341;p66"/>
            <p:cNvSpPr/>
            <p:nvPr/>
          </p:nvSpPr>
          <p:spPr>
            <a:xfrm>
              <a:off x="4173550" y="1238975"/>
              <a:ext cx="82150" cy="81450"/>
            </a:xfrm>
            <a:custGeom>
              <a:rect b="b" l="l" r="r" t="t"/>
              <a:pathLst>
                <a:path extrusionOk="0" h="3258" w="3286">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2" name="Google Shape;4342;p66"/>
            <p:cNvSpPr/>
            <p:nvPr/>
          </p:nvSpPr>
          <p:spPr>
            <a:xfrm>
              <a:off x="2899675" y="2124725"/>
              <a:ext cx="271625" cy="294825"/>
            </a:xfrm>
            <a:custGeom>
              <a:rect b="b" l="l" r="r" t="t"/>
              <a:pathLst>
                <a:path extrusionOk="0" h="11793" w="10865">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3" name="Google Shape;4343;p66"/>
            <p:cNvSpPr/>
            <p:nvPr/>
          </p:nvSpPr>
          <p:spPr>
            <a:xfrm>
              <a:off x="2913700" y="2118425"/>
              <a:ext cx="263225" cy="306875"/>
            </a:xfrm>
            <a:custGeom>
              <a:rect b="b" l="l" r="r" t="t"/>
              <a:pathLst>
                <a:path extrusionOk="0" h="12275" w="10529">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4" name="Google Shape;4344;p66"/>
            <p:cNvSpPr/>
            <p:nvPr/>
          </p:nvSpPr>
          <p:spPr>
            <a:xfrm>
              <a:off x="2923525" y="2376000"/>
              <a:ext cx="247775" cy="197950"/>
            </a:xfrm>
            <a:custGeom>
              <a:rect b="b" l="l" r="r" t="t"/>
              <a:pathLst>
                <a:path extrusionOk="0" h="7918" w="9911">
                  <a:moveTo>
                    <a:pt x="9911" y="1"/>
                  </a:moveTo>
                  <a:lnTo>
                    <a:pt x="1" y="1741"/>
                  </a:lnTo>
                  <a:cubicBezTo>
                    <a:pt x="450" y="4324"/>
                    <a:pt x="1657" y="6318"/>
                    <a:pt x="3706" y="7918"/>
                  </a:cubicBezTo>
                  <a:lnTo>
                    <a:pt x="9911"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5" name="Google Shape;4345;p66"/>
            <p:cNvSpPr/>
            <p:nvPr/>
          </p:nvSpPr>
          <p:spPr>
            <a:xfrm>
              <a:off x="2916500" y="2367575"/>
              <a:ext cx="268850" cy="214800"/>
            </a:xfrm>
            <a:custGeom>
              <a:rect b="b" l="l" r="r" t="t"/>
              <a:pathLst>
                <a:path extrusionOk="0" h="8592" w="10754">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6" name="Google Shape;4346;p66"/>
            <p:cNvSpPr/>
            <p:nvPr/>
          </p:nvSpPr>
          <p:spPr>
            <a:xfrm>
              <a:off x="3016175" y="2250375"/>
              <a:ext cx="442200" cy="377675"/>
            </a:xfrm>
            <a:custGeom>
              <a:rect b="b" l="l" r="r" t="t"/>
              <a:pathLst>
                <a:path extrusionOk="0" h="15107" w="17688">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7" name="Google Shape;4347;p66"/>
            <p:cNvSpPr/>
            <p:nvPr/>
          </p:nvSpPr>
          <p:spPr>
            <a:xfrm>
              <a:off x="3009850" y="2244450"/>
              <a:ext cx="418350" cy="389175"/>
            </a:xfrm>
            <a:custGeom>
              <a:rect b="b" l="l" r="r" t="t"/>
              <a:pathLst>
                <a:path extrusionOk="0" h="15567" w="16734">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8" name="Google Shape;4348;p66"/>
            <p:cNvSpPr/>
            <p:nvPr/>
          </p:nvSpPr>
          <p:spPr>
            <a:xfrm>
              <a:off x="3171275" y="2124725"/>
              <a:ext cx="217625" cy="251300"/>
            </a:xfrm>
            <a:custGeom>
              <a:rect b="b" l="l" r="r" t="t"/>
              <a:pathLst>
                <a:path extrusionOk="0" h="10052" w="8705">
                  <a:moveTo>
                    <a:pt x="1" y="1"/>
                  </a:moveTo>
                  <a:lnTo>
                    <a:pt x="1" y="10052"/>
                  </a:lnTo>
                  <a:lnTo>
                    <a:pt x="8704" y="5026"/>
                  </a:lnTo>
                  <a:cubicBezTo>
                    <a:pt x="6851" y="1798"/>
                    <a:pt x="3707" y="1"/>
                    <a:pt x="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9" name="Google Shape;4349;p66"/>
            <p:cNvSpPr/>
            <p:nvPr/>
          </p:nvSpPr>
          <p:spPr>
            <a:xfrm>
              <a:off x="3164975" y="2118425"/>
              <a:ext cx="231625" cy="267425"/>
            </a:xfrm>
            <a:custGeom>
              <a:rect b="b" l="l" r="r" t="t"/>
              <a:pathLst>
                <a:path extrusionOk="0" h="10697" w="9265">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0" name="Google Shape;4350;p66"/>
            <p:cNvSpPr/>
            <p:nvPr/>
          </p:nvSpPr>
          <p:spPr>
            <a:xfrm>
              <a:off x="3048450" y="2253175"/>
              <a:ext cx="244975" cy="244975"/>
            </a:xfrm>
            <a:custGeom>
              <a:rect b="b" l="l" r="r" t="t"/>
              <a:pathLst>
                <a:path extrusionOk="0" h="9799" w="9799">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1" name="Google Shape;4351;p66"/>
            <p:cNvSpPr/>
            <p:nvPr/>
          </p:nvSpPr>
          <p:spPr>
            <a:xfrm>
              <a:off x="3042850" y="2247575"/>
              <a:ext cx="256900" cy="256900"/>
            </a:xfrm>
            <a:custGeom>
              <a:rect b="b" l="l" r="r" t="t"/>
              <a:pathLst>
                <a:path extrusionOk="0" h="10276" w="10276">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2" name="Google Shape;4352;p66"/>
            <p:cNvSpPr/>
            <p:nvPr/>
          </p:nvSpPr>
          <p:spPr>
            <a:xfrm>
              <a:off x="2176025" y="2376000"/>
              <a:ext cx="295525" cy="251575"/>
            </a:xfrm>
            <a:custGeom>
              <a:rect b="b" l="l" r="r" t="t"/>
              <a:pathLst>
                <a:path extrusionOk="0" h="10063" w="11821">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3" name="Google Shape;4353;p66"/>
            <p:cNvSpPr/>
            <p:nvPr/>
          </p:nvSpPr>
          <p:spPr>
            <a:xfrm>
              <a:off x="2170425" y="2370400"/>
              <a:ext cx="306750" cy="263225"/>
            </a:xfrm>
            <a:custGeom>
              <a:rect b="b" l="l" r="r" t="t"/>
              <a:pathLst>
                <a:path extrusionOk="0" h="10529" w="1227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4" name="Google Shape;4354;p66"/>
            <p:cNvSpPr/>
            <p:nvPr/>
          </p:nvSpPr>
          <p:spPr>
            <a:xfrm>
              <a:off x="2428000" y="2376000"/>
              <a:ext cx="197950" cy="247800"/>
            </a:xfrm>
            <a:custGeom>
              <a:rect b="b" l="l" r="r" t="t"/>
              <a:pathLst>
                <a:path extrusionOk="0" h="9912" w="7918">
                  <a:moveTo>
                    <a:pt x="1" y="1"/>
                  </a:moveTo>
                  <a:lnTo>
                    <a:pt x="1741" y="9911"/>
                  </a:lnTo>
                  <a:cubicBezTo>
                    <a:pt x="4324" y="9462"/>
                    <a:pt x="6290" y="8255"/>
                    <a:pt x="7918" y="6205"/>
                  </a:cubicBezTo>
                  <a:lnTo>
                    <a:pt x="1"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5" name="Google Shape;4355;p66"/>
            <p:cNvSpPr/>
            <p:nvPr/>
          </p:nvSpPr>
          <p:spPr>
            <a:xfrm>
              <a:off x="2419575" y="2361975"/>
              <a:ext cx="214100" cy="268825"/>
            </a:xfrm>
            <a:custGeom>
              <a:rect b="b" l="l" r="r" t="t"/>
              <a:pathLst>
                <a:path extrusionOk="0" h="10753" w="8564">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6" name="Google Shape;4356;p66"/>
            <p:cNvSpPr/>
            <p:nvPr/>
          </p:nvSpPr>
          <p:spPr>
            <a:xfrm>
              <a:off x="2302375" y="2124700"/>
              <a:ext cx="395175" cy="406450"/>
            </a:xfrm>
            <a:custGeom>
              <a:rect b="b" l="l" r="r" t="t"/>
              <a:pathLst>
                <a:path extrusionOk="0" h="16258" w="15807">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7" name="Google Shape;4357;p66"/>
            <p:cNvSpPr/>
            <p:nvPr/>
          </p:nvSpPr>
          <p:spPr>
            <a:xfrm>
              <a:off x="2295350" y="2119125"/>
              <a:ext cx="390275" cy="417625"/>
            </a:xfrm>
            <a:custGeom>
              <a:rect b="b" l="l" r="r" t="t"/>
              <a:pathLst>
                <a:path extrusionOk="0" h="16705" w="15611">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8" name="Google Shape;4358;p66"/>
            <p:cNvSpPr/>
            <p:nvPr/>
          </p:nvSpPr>
          <p:spPr>
            <a:xfrm>
              <a:off x="2176025" y="2158425"/>
              <a:ext cx="252000" cy="217600"/>
            </a:xfrm>
            <a:custGeom>
              <a:rect b="b" l="l" r="r" t="t"/>
              <a:pathLst>
                <a:path extrusionOk="0" h="8704" w="10080">
                  <a:moveTo>
                    <a:pt x="5054" y="1"/>
                  </a:moveTo>
                  <a:cubicBezTo>
                    <a:pt x="1826" y="1853"/>
                    <a:pt x="1" y="4998"/>
                    <a:pt x="1" y="8704"/>
                  </a:cubicBezTo>
                  <a:lnTo>
                    <a:pt x="10080" y="8704"/>
                  </a:lnTo>
                  <a:lnTo>
                    <a:pt x="5054"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9" name="Google Shape;4359;p66"/>
            <p:cNvSpPr/>
            <p:nvPr/>
          </p:nvSpPr>
          <p:spPr>
            <a:xfrm>
              <a:off x="2170425" y="2150700"/>
              <a:ext cx="267425" cy="231650"/>
            </a:xfrm>
            <a:custGeom>
              <a:rect b="b" l="l" r="r" t="t"/>
              <a:pathLst>
                <a:path extrusionOk="0" h="9266" w="10697">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0" name="Google Shape;4360;p66"/>
            <p:cNvSpPr/>
            <p:nvPr/>
          </p:nvSpPr>
          <p:spPr>
            <a:xfrm>
              <a:off x="2305175" y="2253875"/>
              <a:ext cx="244975" cy="244975"/>
            </a:xfrm>
            <a:custGeom>
              <a:rect b="b" l="l" r="r" t="t"/>
              <a:pathLst>
                <a:path extrusionOk="0" h="9799" w="9799">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1" name="Google Shape;4361;p66"/>
            <p:cNvSpPr/>
            <p:nvPr/>
          </p:nvSpPr>
          <p:spPr>
            <a:xfrm>
              <a:off x="2299575" y="2247575"/>
              <a:ext cx="256200" cy="256900"/>
            </a:xfrm>
            <a:custGeom>
              <a:rect b="b" l="l" r="r" t="t"/>
              <a:pathLst>
                <a:path extrusionOk="0" h="10276" w="10248">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2" name="Google Shape;4362;p66"/>
            <p:cNvSpPr/>
            <p:nvPr/>
          </p:nvSpPr>
          <p:spPr>
            <a:xfrm>
              <a:off x="3662600" y="2376000"/>
              <a:ext cx="294800" cy="251575"/>
            </a:xfrm>
            <a:custGeom>
              <a:rect b="b" l="l" r="r" t="t"/>
              <a:pathLst>
                <a:path extrusionOk="0" h="10063" w="11792">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3" name="Google Shape;4363;p66"/>
            <p:cNvSpPr/>
            <p:nvPr/>
          </p:nvSpPr>
          <p:spPr>
            <a:xfrm>
              <a:off x="3656275" y="2370400"/>
              <a:ext cx="307450" cy="263225"/>
            </a:xfrm>
            <a:custGeom>
              <a:rect b="b" l="l" r="r" t="t"/>
              <a:pathLst>
                <a:path extrusionOk="0" h="10529" w="12298">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4" name="Google Shape;4364;p66"/>
            <p:cNvSpPr/>
            <p:nvPr/>
          </p:nvSpPr>
          <p:spPr>
            <a:xfrm>
              <a:off x="3913875" y="2376000"/>
              <a:ext cx="197950" cy="247800"/>
            </a:xfrm>
            <a:custGeom>
              <a:rect b="b" l="l" r="r" t="t"/>
              <a:pathLst>
                <a:path extrusionOk="0" h="9912" w="7918">
                  <a:moveTo>
                    <a:pt x="0" y="1"/>
                  </a:moveTo>
                  <a:lnTo>
                    <a:pt x="1741" y="9911"/>
                  </a:lnTo>
                  <a:cubicBezTo>
                    <a:pt x="4324" y="9462"/>
                    <a:pt x="6317" y="8255"/>
                    <a:pt x="7917" y="6205"/>
                  </a:cubicBezTo>
                  <a:lnTo>
                    <a:pt x="0"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5" name="Google Shape;4365;p66"/>
            <p:cNvSpPr/>
            <p:nvPr/>
          </p:nvSpPr>
          <p:spPr>
            <a:xfrm>
              <a:off x="3905450" y="2361975"/>
              <a:ext cx="214800" cy="268825"/>
            </a:xfrm>
            <a:custGeom>
              <a:rect b="b" l="l" r="r" t="t"/>
              <a:pathLst>
                <a:path extrusionOk="0" h="10753" w="8592">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6" name="Google Shape;4366;p66"/>
            <p:cNvSpPr/>
            <p:nvPr/>
          </p:nvSpPr>
          <p:spPr>
            <a:xfrm>
              <a:off x="3788225" y="2124700"/>
              <a:ext cx="395175" cy="406450"/>
            </a:xfrm>
            <a:custGeom>
              <a:rect b="b" l="l" r="r" t="t"/>
              <a:pathLst>
                <a:path extrusionOk="0" h="16258" w="15807">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7" name="Google Shape;4367;p66"/>
            <p:cNvSpPr/>
            <p:nvPr/>
          </p:nvSpPr>
          <p:spPr>
            <a:xfrm>
              <a:off x="3781200" y="2119125"/>
              <a:ext cx="390975" cy="417625"/>
            </a:xfrm>
            <a:custGeom>
              <a:rect b="b" l="l" r="r" t="t"/>
              <a:pathLst>
                <a:path extrusionOk="0" h="16705" w="15639">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8" name="Google Shape;4368;p66"/>
            <p:cNvSpPr/>
            <p:nvPr/>
          </p:nvSpPr>
          <p:spPr>
            <a:xfrm>
              <a:off x="3662600" y="2158425"/>
              <a:ext cx="251300" cy="217600"/>
            </a:xfrm>
            <a:custGeom>
              <a:rect b="b" l="l" r="r" t="t"/>
              <a:pathLst>
                <a:path extrusionOk="0" h="8704" w="10052">
                  <a:moveTo>
                    <a:pt x="5026" y="1"/>
                  </a:moveTo>
                  <a:cubicBezTo>
                    <a:pt x="1797" y="1853"/>
                    <a:pt x="0" y="4998"/>
                    <a:pt x="0" y="8704"/>
                  </a:cubicBezTo>
                  <a:lnTo>
                    <a:pt x="10051" y="8704"/>
                  </a:lnTo>
                  <a:lnTo>
                    <a:pt x="502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9" name="Google Shape;4369;p66"/>
            <p:cNvSpPr/>
            <p:nvPr/>
          </p:nvSpPr>
          <p:spPr>
            <a:xfrm>
              <a:off x="3656275" y="2150700"/>
              <a:ext cx="267450" cy="231650"/>
            </a:xfrm>
            <a:custGeom>
              <a:rect b="b" l="l" r="r" t="t"/>
              <a:pathLst>
                <a:path extrusionOk="0" h="9266" w="10698">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0" name="Google Shape;4370;p66"/>
            <p:cNvSpPr/>
            <p:nvPr/>
          </p:nvSpPr>
          <p:spPr>
            <a:xfrm>
              <a:off x="3791025" y="2253875"/>
              <a:ext cx="245000" cy="244975"/>
            </a:xfrm>
            <a:custGeom>
              <a:rect b="b" l="l" r="r" t="t"/>
              <a:pathLst>
                <a:path extrusionOk="0" h="9799" w="980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1" name="Google Shape;4371;p66"/>
            <p:cNvSpPr/>
            <p:nvPr/>
          </p:nvSpPr>
          <p:spPr>
            <a:xfrm>
              <a:off x="3785425" y="2247575"/>
              <a:ext cx="256900" cy="256900"/>
            </a:xfrm>
            <a:custGeom>
              <a:rect b="b" l="l" r="r" t="t"/>
              <a:pathLst>
                <a:path extrusionOk="0" h="10276" w="10276">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2" name="Google Shape;4372;p66"/>
            <p:cNvSpPr/>
            <p:nvPr/>
          </p:nvSpPr>
          <p:spPr>
            <a:xfrm>
              <a:off x="2155675" y="1182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3" name="Google Shape;4373;p66"/>
            <p:cNvSpPr/>
            <p:nvPr/>
          </p:nvSpPr>
          <p:spPr>
            <a:xfrm>
              <a:off x="2155675" y="12298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4" name="Google Shape;4374;p66"/>
            <p:cNvSpPr/>
            <p:nvPr/>
          </p:nvSpPr>
          <p:spPr>
            <a:xfrm>
              <a:off x="2155675" y="1277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5" name="Google Shape;4375;p66"/>
            <p:cNvSpPr/>
            <p:nvPr/>
          </p:nvSpPr>
          <p:spPr>
            <a:xfrm>
              <a:off x="2155675" y="132460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6" name="Google Shape;4376;p66"/>
            <p:cNvSpPr/>
            <p:nvPr/>
          </p:nvSpPr>
          <p:spPr>
            <a:xfrm>
              <a:off x="4314625" y="1290925"/>
              <a:ext cx="604350" cy="291850"/>
            </a:xfrm>
            <a:custGeom>
              <a:rect b="b" l="l" r="r" t="t"/>
              <a:pathLst>
                <a:path extrusionOk="0" h="11674" w="24174">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7" name="Google Shape;4377;p66"/>
            <p:cNvSpPr/>
            <p:nvPr/>
          </p:nvSpPr>
          <p:spPr>
            <a:xfrm>
              <a:off x="4963850" y="149095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8" name="Google Shape;4378;p66"/>
            <p:cNvSpPr/>
            <p:nvPr/>
          </p:nvSpPr>
          <p:spPr>
            <a:xfrm>
              <a:off x="4963850" y="1537975"/>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9" name="Google Shape;4379;p66"/>
            <p:cNvSpPr/>
            <p:nvPr/>
          </p:nvSpPr>
          <p:spPr>
            <a:xfrm>
              <a:off x="4963850" y="1585700"/>
              <a:ext cx="277975" cy="11250"/>
            </a:xfrm>
            <a:custGeom>
              <a:rect b="b" l="l" r="r" t="t"/>
              <a:pathLst>
                <a:path extrusionOk="0" h="450" w="11119">
                  <a:moveTo>
                    <a:pt x="1" y="1"/>
                  </a:moveTo>
                  <a:lnTo>
                    <a:pt x="1" y="450"/>
                  </a:lnTo>
                  <a:lnTo>
                    <a:pt x="11118" y="450"/>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0" name="Google Shape;4380;p66"/>
            <p:cNvSpPr/>
            <p:nvPr/>
          </p:nvSpPr>
          <p:spPr>
            <a:xfrm>
              <a:off x="4963850" y="16327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1" name="Google Shape;4381;p66"/>
            <p:cNvSpPr/>
            <p:nvPr/>
          </p:nvSpPr>
          <p:spPr>
            <a:xfrm>
              <a:off x="4963850" y="229880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2" name="Google Shape;4382;p66"/>
            <p:cNvSpPr/>
            <p:nvPr/>
          </p:nvSpPr>
          <p:spPr>
            <a:xfrm>
              <a:off x="4963850" y="2345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3" name="Google Shape;4383;p66"/>
            <p:cNvSpPr/>
            <p:nvPr/>
          </p:nvSpPr>
          <p:spPr>
            <a:xfrm>
              <a:off x="4963850" y="23935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4" name="Google Shape;4384;p66"/>
            <p:cNvSpPr/>
            <p:nvPr/>
          </p:nvSpPr>
          <p:spPr>
            <a:xfrm>
              <a:off x="4963850" y="2440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5" name="Google Shape;4385;p66"/>
            <p:cNvSpPr/>
            <p:nvPr/>
          </p:nvSpPr>
          <p:spPr>
            <a:xfrm>
              <a:off x="2291850" y="3234400"/>
              <a:ext cx="278650" cy="11950"/>
            </a:xfrm>
            <a:custGeom>
              <a:rect b="b" l="l" r="r" t="t"/>
              <a:pathLst>
                <a:path extrusionOk="0" h="478" w="11146">
                  <a:moveTo>
                    <a:pt x="0" y="0"/>
                  </a:moveTo>
                  <a:lnTo>
                    <a:pt x="0" y="477"/>
                  </a:lnTo>
                  <a:lnTo>
                    <a:pt x="11146" y="477"/>
                  </a:lnTo>
                  <a:lnTo>
                    <a:pt x="1114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6" name="Google Shape;4386;p66"/>
            <p:cNvSpPr/>
            <p:nvPr/>
          </p:nvSpPr>
          <p:spPr>
            <a:xfrm>
              <a:off x="2291850" y="3282125"/>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7" name="Google Shape;4387;p66"/>
            <p:cNvSpPr/>
            <p:nvPr/>
          </p:nvSpPr>
          <p:spPr>
            <a:xfrm>
              <a:off x="2291850" y="3329150"/>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8" name="Google Shape;4388;p66"/>
            <p:cNvSpPr/>
            <p:nvPr/>
          </p:nvSpPr>
          <p:spPr>
            <a:xfrm>
              <a:off x="2291850" y="3376875"/>
              <a:ext cx="278650" cy="11250"/>
            </a:xfrm>
            <a:custGeom>
              <a:rect b="b" l="l" r="r" t="t"/>
              <a:pathLst>
                <a:path extrusionOk="0" h="450" w="11146">
                  <a:moveTo>
                    <a:pt x="0" y="0"/>
                  </a:moveTo>
                  <a:lnTo>
                    <a:pt x="0" y="450"/>
                  </a:lnTo>
                  <a:lnTo>
                    <a:pt x="11146" y="450"/>
                  </a:lnTo>
                  <a:lnTo>
                    <a:pt x="1114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9" name="Google Shape;4389;p66"/>
            <p:cNvSpPr/>
            <p:nvPr/>
          </p:nvSpPr>
          <p:spPr>
            <a:xfrm>
              <a:off x="4036000" y="2098775"/>
              <a:ext cx="888575" cy="274450"/>
            </a:xfrm>
            <a:custGeom>
              <a:rect b="b" l="l" r="r" t="t"/>
              <a:pathLst>
                <a:path extrusionOk="0" h="10978" w="35543">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0" name="Google Shape;4390;p66"/>
            <p:cNvSpPr/>
            <p:nvPr/>
          </p:nvSpPr>
          <p:spPr>
            <a:xfrm>
              <a:off x="2418875" y="2616750"/>
              <a:ext cx="11975" cy="600125"/>
            </a:xfrm>
            <a:custGeom>
              <a:rect b="b" l="l" r="r" t="t"/>
              <a:pathLst>
                <a:path extrusionOk="0" h="24005" w="479">
                  <a:moveTo>
                    <a:pt x="1" y="0"/>
                  </a:moveTo>
                  <a:lnTo>
                    <a:pt x="1" y="24004"/>
                  </a:lnTo>
                  <a:lnTo>
                    <a:pt x="478" y="24004"/>
                  </a:lnTo>
                  <a:lnTo>
                    <a:pt x="47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1" name="Google Shape;4391;p66"/>
            <p:cNvSpPr/>
            <p:nvPr/>
          </p:nvSpPr>
          <p:spPr>
            <a:xfrm>
              <a:off x="1831425" y="3538000"/>
              <a:ext cx="129875" cy="102100"/>
            </a:xfrm>
            <a:custGeom>
              <a:rect b="b" l="l" r="r" t="t"/>
              <a:pathLst>
                <a:path extrusionOk="0" h="4084" w="5195">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2" name="Google Shape;4392;p66"/>
            <p:cNvSpPr/>
            <p:nvPr/>
          </p:nvSpPr>
          <p:spPr>
            <a:xfrm>
              <a:off x="1834225" y="3377750"/>
              <a:ext cx="807875" cy="1698375"/>
            </a:xfrm>
            <a:custGeom>
              <a:rect b="b" l="l" r="r" t="t"/>
              <a:pathLst>
                <a:path extrusionOk="0" h="67935" w="32315">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3" name="Google Shape;4393;p66"/>
            <p:cNvSpPr/>
            <p:nvPr/>
          </p:nvSpPr>
          <p:spPr>
            <a:xfrm>
              <a:off x="2360625" y="3503225"/>
              <a:ext cx="95475" cy="140375"/>
            </a:xfrm>
            <a:custGeom>
              <a:rect b="b" l="l" r="r" t="t"/>
              <a:pathLst>
                <a:path extrusionOk="0" h="5615" w="3819">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4" name="Google Shape;4394;p66"/>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5" name="Google Shape;4395;p66"/>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6" name="Google Shape;4396;p66"/>
            <p:cNvSpPr/>
            <p:nvPr/>
          </p:nvSpPr>
          <p:spPr>
            <a:xfrm>
              <a:off x="4084425" y="2377175"/>
              <a:ext cx="392350" cy="435425"/>
            </a:xfrm>
            <a:custGeom>
              <a:rect b="b" l="l" r="r" t="t"/>
              <a:pathLst>
                <a:path extrusionOk="0" h="17417" w="15694">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7" name="Google Shape;4397;p66"/>
            <p:cNvSpPr/>
            <p:nvPr/>
          </p:nvSpPr>
          <p:spPr>
            <a:xfrm>
              <a:off x="4079500" y="2371100"/>
              <a:ext cx="398700" cy="447250"/>
            </a:xfrm>
            <a:custGeom>
              <a:rect b="b" l="l" r="r" t="t"/>
              <a:pathLst>
                <a:path extrusionOk="0" h="17890" w="15948">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8" name="Google Shape;4398;p66"/>
            <p:cNvSpPr/>
            <p:nvPr/>
          </p:nvSpPr>
          <p:spPr>
            <a:xfrm>
              <a:off x="4160925" y="2436200"/>
              <a:ext cx="315850" cy="264150"/>
            </a:xfrm>
            <a:custGeom>
              <a:rect b="b" l="l" r="r" t="t"/>
              <a:pathLst>
                <a:path extrusionOk="0" h="10566" w="12634">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9" name="Google Shape;4399;p66"/>
            <p:cNvSpPr/>
            <p:nvPr/>
          </p:nvSpPr>
          <p:spPr>
            <a:xfrm>
              <a:off x="4158125" y="2430050"/>
              <a:ext cx="320075" cy="275850"/>
            </a:xfrm>
            <a:custGeom>
              <a:rect b="b" l="l" r="r" t="t"/>
              <a:pathLst>
                <a:path extrusionOk="0" h="11034" w="12803">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0" name="Google Shape;4400;p66"/>
            <p:cNvSpPr/>
            <p:nvPr/>
          </p:nvSpPr>
          <p:spPr>
            <a:xfrm>
              <a:off x="4207250" y="2635575"/>
              <a:ext cx="66700" cy="50675"/>
            </a:xfrm>
            <a:custGeom>
              <a:rect b="b" l="l" r="r" t="t"/>
              <a:pathLst>
                <a:path extrusionOk="0" h="2027" w="2668">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1" name="Google Shape;4401;p66"/>
            <p:cNvSpPr/>
            <p:nvPr/>
          </p:nvSpPr>
          <p:spPr>
            <a:xfrm>
              <a:off x="4134950" y="2749975"/>
              <a:ext cx="383950" cy="124375"/>
            </a:xfrm>
            <a:custGeom>
              <a:rect b="b" l="l" r="r" t="t"/>
              <a:pathLst>
                <a:path extrusionOk="0" h="4975" w="15358">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2" name="Google Shape;4402;p66"/>
            <p:cNvSpPr/>
            <p:nvPr/>
          </p:nvSpPr>
          <p:spPr>
            <a:xfrm>
              <a:off x="4128625" y="2744475"/>
              <a:ext cx="388875" cy="135675"/>
            </a:xfrm>
            <a:custGeom>
              <a:rect b="b" l="l" r="r" t="t"/>
              <a:pathLst>
                <a:path extrusionOk="0" h="5427" w="15555">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3" name="Google Shape;4403;p66"/>
            <p:cNvSpPr/>
            <p:nvPr/>
          </p:nvSpPr>
          <p:spPr>
            <a:xfrm>
              <a:off x="3856300" y="3795025"/>
              <a:ext cx="103200" cy="213500"/>
            </a:xfrm>
            <a:custGeom>
              <a:rect b="b" l="l" r="r" t="t"/>
              <a:pathLst>
                <a:path extrusionOk="0" h="8540" w="4128">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4" name="Google Shape;4404;p66"/>
            <p:cNvSpPr/>
            <p:nvPr/>
          </p:nvSpPr>
          <p:spPr>
            <a:xfrm>
              <a:off x="3850000" y="3788875"/>
              <a:ext cx="110200" cy="225325"/>
            </a:xfrm>
            <a:custGeom>
              <a:rect b="b" l="l" r="r" t="t"/>
              <a:pathLst>
                <a:path extrusionOk="0" h="9013" w="4408">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5" name="Google Shape;4405;p66"/>
            <p:cNvSpPr/>
            <p:nvPr/>
          </p:nvSpPr>
          <p:spPr>
            <a:xfrm>
              <a:off x="3807875" y="3450575"/>
              <a:ext cx="162875" cy="381150"/>
            </a:xfrm>
            <a:custGeom>
              <a:rect b="b" l="l" r="r" t="t"/>
              <a:pathLst>
                <a:path extrusionOk="0" h="15246" w="6515">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6" name="Google Shape;4406;p66"/>
            <p:cNvSpPr/>
            <p:nvPr/>
          </p:nvSpPr>
          <p:spPr>
            <a:xfrm>
              <a:off x="3802275" y="3444500"/>
              <a:ext cx="174775" cy="392825"/>
            </a:xfrm>
            <a:custGeom>
              <a:rect b="b" l="l" r="r" t="t"/>
              <a:pathLst>
                <a:path extrusionOk="0" h="15713" w="6991">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7" name="Google Shape;4407;p66"/>
            <p:cNvSpPr/>
            <p:nvPr/>
          </p:nvSpPr>
          <p:spPr>
            <a:xfrm>
              <a:off x="4094250" y="5104850"/>
              <a:ext cx="209875" cy="142550"/>
            </a:xfrm>
            <a:custGeom>
              <a:rect b="b" l="l" r="r" t="t"/>
              <a:pathLst>
                <a:path extrusionOk="0" h="5702" w="8395">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8" name="Google Shape;4408;p66"/>
            <p:cNvSpPr/>
            <p:nvPr/>
          </p:nvSpPr>
          <p:spPr>
            <a:xfrm>
              <a:off x="4092150" y="5099250"/>
              <a:ext cx="209875" cy="153750"/>
            </a:xfrm>
            <a:custGeom>
              <a:rect b="b" l="l" r="r" t="t"/>
              <a:pathLst>
                <a:path extrusionOk="0" h="6150" w="8395">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9" name="Google Shape;4409;p66"/>
            <p:cNvSpPr/>
            <p:nvPr/>
          </p:nvSpPr>
          <p:spPr>
            <a:xfrm>
              <a:off x="4095650" y="5121025"/>
              <a:ext cx="197950" cy="126375"/>
            </a:xfrm>
            <a:custGeom>
              <a:rect b="b" l="l" r="r" t="t"/>
              <a:pathLst>
                <a:path extrusionOk="0" h="5055" w="7918">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0" name="Google Shape;4410;p66"/>
            <p:cNvSpPr/>
            <p:nvPr/>
          </p:nvSpPr>
          <p:spPr>
            <a:xfrm>
              <a:off x="4092150" y="5115125"/>
              <a:ext cx="208475" cy="137875"/>
            </a:xfrm>
            <a:custGeom>
              <a:rect b="b" l="l" r="r" t="t"/>
              <a:pathLst>
                <a:path extrusionOk="0" h="5515" w="8339">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1" name="Google Shape;4411;p66"/>
            <p:cNvSpPr/>
            <p:nvPr/>
          </p:nvSpPr>
          <p:spPr>
            <a:xfrm>
              <a:off x="4480275" y="5126625"/>
              <a:ext cx="139000" cy="99000"/>
            </a:xfrm>
            <a:custGeom>
              <a:rect b="b" l="l" r="r" t="t"/>
              <a:pathLst>
                <a:path extrusionOk="0" h="3960" w="556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2" name="Google Shape;4412;p66"/>
            <p:cNvSpPr/>
            <p:nvPr/>
          </p:nvSpPr>
          <p:spPr>
            <a:xfrm>
              <a:off x="4474650" y="5120600"/>
              <a:ext cx="147425" cy="111325"/>
            </a:xfrm>
            <a:custGeom>
              <a:rect b="b" l="l" r="r" t="t"/>
              <a:pathLst>
                <a:path extrusionOk="0" h="4453" w="5897">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3" name="Google Shape;4413;p66"/>
            <p:cNvSpPr/>
            <p:nvPr/>
          </p:nvSpPr>
          <p:spPr>
            <a:xfrm>
              <a:off x="4485875" y="5175750"/>
              <a:ext cx="127775" cy="49875"/>
            </a:xfrm>
            <a:custGeom>
              <a:rect b="b" l="l" r="r" t="t"/>
              <a:pathLst>
                <a:path extrusionOk="0" h="1995" w="5111">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4" name="Google Shape;4414;p66"/>
            <p:cNvSpPr/>
            <p:nvPr/>
          </p:nvSpPr>
          <p:spPr>
            <a:xfrm>
              <a:off x="4480275" y="5169875"/>
              <a:ext cx="139700" cy="62050"/>
            </a:xfrm>
            <a:custGeom>
              <a:rect b="b" l="l" r="r" t="t"/>
              <a:pathLst>
                <a:path extrusionOk="0" h="2482" w="5588">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5" name="Google Shape;4415;p66"/>
            <p:cNvSpPr/>
            <p:nvPr/>
          </p:nvSpPr>
          <p:spPr>
            <a:xfrm>
              <a:off x="4017975" y="3637125"/>
              <a:ext cx="654625" cy="1546225"/>
            </a:xfrm>
            <a:custGeom>
              <a:rect b="b" l="l" r="r" t="t"/>
              <a:pathLst>
                <a:path extrusionOk="0" h="61849" w="26185">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6" name="Google Shape;4416;p66"/>
            <p:cNvSpPr/>
            <p:nvPr/>
          </p:nvSpPr>
          <p:spPr>
            <a:xfrm>
              <a:off x="4013525" y="3630950"/>
              <a:ext cx="661200" cy="1558175"/>
            </a:xfrm>
            <a:custGeom>
              <a:rect b="b" l="l" r="r" t="t"/>
              <a:pathLst>
                <a:path extrusionOk="0" h="62327" w="26448">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7" name="Google Shape;4417;p66"/>
            <p:cNvSpPr/>
            <p:nvPr/>
          </p:nvSpPr>
          <p:spPr>
            <a:xfrm>
              <a:off x="4350425" y="4004350"/>
              <a:ext cx="40025" cy="246475"/>
            </a:xfrm>
            <a:custGeom>
              <a:rect b="b" l="l" r="r" t="t"/>
              <a:pathLst>
                <a:path extrusionOk="0" h="9859" w="1601">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8" name="Google Shape;4418;p66"/>
            <p:cNvSpPr/>
            <p:nvPr/>
          </p:nvSpPr>
          <p:spPr>
            <a:xfrm>
              <a:off x="4370775" y="4022050"/>
              <a:ext cx="101800" cy="48475"/>
            </a:xfrm>
            <a:custGeom>
              <a:rect b="b" l="l" r="r" t="t"/>
              <a:pathLst>
                <a:path extrusionOk="0" h="1939" w="4072">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9" name="Google Shape;4419;p66"/>
            <p:cNvSpPr/>
            <p:nvPr/>
          </p:nvSpPr>
          <p:spPr>
            <a:xfrm>
              <a:off x="4550450" y="4371275"/>
              <a:ext cx="79350" cy="306325"/>
            </a:xfrm>
            <a:custGeom>
              <a:rect b="b" l="l" r="r" t="t"/>
              <a:pathLst>
                <a:path extrusionOk="0" h="12253" w="3174">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0" name="Google Shape;4420;p66"/>
            <p:cNvSpPr/>
            <p:nvPr/>
          </p:nvSpPr>
          <p:spPr>
            <a:xfrm>
              <a:off x="4764525" y="2629475"/>
              <a:ext cx="126375" cy="225925"/>
            </a:xfrm>
            <a:custGeom>
              <a:rect b="b" l="l" r="r" t="t"/>
              <a:pathLst>
                <a:path extrusionOk="0" h="9037" w="5055">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1" name="Google Shape;4421;p66"/>
            <p:cNvSpPr/>
            <p:nvPr/>
          </p:nvSpPr>
          <p:spPr>
            <a:xfrm>
              <a:off x="4765225" y="2623775"/>
              <a:ext cx="131275" cy="237525"/>
            </a:xfrm>
            <a:custGeom>
              <a:rect b="b" l="l" r="r" t="t"/>
              <a:pathLst>
                <a:path extrusionOk="0" h="9501" w="5251">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2" name="Google Shape;4422;p66"/>
            <p:cNvSpPr/>
            <p:nvPr/>
          </p:nvSpPr>
          <p:spPr>
            <a:xfrm>
              <a:off x="4805950" y="2688050"/>
              <a:ext cx="101775" cy="120325"/>
            </a:xfrm>
            <a:custGeom>
              <a:rect b="b" l="l" r="r" t="t"/>
              <a:pathLst>
                <a:path extrusionOk="0" h="4813" w="4071">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3" name="Google Shape;4423;p66"/>
            <p:cNvSpPr/>
            <p:nvPr/>
          </p:nvSpPr>
          <p:spPr>
            <a:xfrm>
              <a:off x="4799625" y="2682025"/>
              <a:ext cx="108800" cy="132100"/>
            </a:xfrm>
            <a:custGeom>
              <a:rect b="b" l="l" r="r" t="t"/>
              <a:pathLst>
                <a:path extrusionOk="0" h="5284" w="4352">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4" name="Google Shape;4424;p66"/>
            <p:cNvSpPr/>
            <p:nvPr/>
          </p:nvSpPr>
          <p:spPr>
            <a:xfrm>
              <a:off x="4770150" y="2830675"/>
              <a:ext cx="77225" cy="73875"/>
            </a:xfrm>
            <a:custGeom>
              <a:rect b="b" l="l" r="r" t="t"/>
              <a:pathLst>
                <a:path extrusionOk="0" h="2955" w="3089">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5" name="Google Shape;4425;p66"/>
            <p:cNvSpPr/>
            <p:nvPr/>
          </p:nvSpPr>
          <p:spPr>
            <a:xfrm>
              <a:off x="4764525" y="2825200"/>
              <a:ext cx="89175" cy="84950"/>
            </a:xfrm>
            <a:custGeom>
              <a:rect b="b" l="l" r="r" t="t"/>
              <a:pathLst>
                <a:path extrusionOk="0" h="3398" w="3567">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6" name="Google Shape;4426;p66"/>
            <p:cNvSpPr/>
            <p:nvPr/>
          </p:nvSpPr>
          <p:spPr>
            <a:xfrm>
              <a:off x="3826125" y="2811350"/>
              <a:ext cx="1043000" cy="918300"/>
            </a:xfrm>
            <a:custGeom>
              <a:rect b="b" l="l" r="r" t="t"/>
              <a:pathLst>
                <a:path extrusionOk="0" h="36732" w="4172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7" name="Google Shape;4427;p66"/>
            <p:cNvSpPr/>
            <p:nvPr/>
          </p:nvSpPr>
          <p:spPr>
            <a:xfrm>
              <a:off x="3820525" y="2805550"/>
              <a:ext cx="1051425" cy="930000"/>
            </a:xfrm>
            <a:custGeom>
              <a:rect b="b" l="l" r="r" t="t"/>
              <a:pathLst>
                <a:path extrusionOk="0" h="37200" w="42057">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8" name="Google Shape;4428;p66"/>
            <p:cNvSpPr/>
            <p:nvPr/>
          </p:nvSpPr>
          <p:spPr>
            <a:xfrm>
              <a:off x="4528000" y="3305275"/>
              <a:ext cx="55475" cy="49150"/>
            </a:xfrm>
            <a:custGeom>
              <a:rect b="b" l="l" r="r" t="t"/>
              <a:pathLst>
                <a:path extrusionOk="0" h="1966" w="2219">
                  <a:moveTo>
                    <a:pt x="1938" y="1"/>
                  </a:moveTo>
                  <a:lnTo>
                    <a:pt x="0" y="1601"/>
                  </a:lnTo>
                  <a:lnTo>
                    <a:pt x="309" y="1966"/>
                  </a:lnTo>
                  <a:lnTo>
                    <a:pt x="2218" y="366"/>
                  </a:lnTo>
                  <a:lnTo>
                    <a:pt x="193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9" name="Google Shape;4429;p66"/>
            <p:cNvSpPr/>
            <p:nvPr/>
          </p:nvSpPr>
          <p:spPr>
            <a:xfrm>
              <a:off x="4205850" y="3376875"/>
              <a:ext cx="290600" cy="241475"/>
            </a:xfrm>
            <a:custGeom>
              <a:rect b="b" l="l" r="r" t="t"/>
              <a:pathLst>
                <a:path extrusionOk="0" h="9659" w="11624">
                  <a:moveTo>
                    <a:pt x="11342" y="0"/>
                  </a:moveTo>
                  <a:lnTo>
                    <a:pt x="0" y="9321"/>
                  </a:lnTo>
                  <a:lnTo>
                    <a:pt x="309" y="9658"/>
                  </a:lnTo>
                  <a:lnTo>
                    <a:pt x="11623" y="365"/>
                  </a:lnTo>
                  <a:lnTo>
                    <a:pt x="1134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0" name="Google Shape;4430;p66"/>
            <p:cNvSpPr/>
            <p:nvPr/>
          </p:nvSpPr>
          <p:spPr>
            <a:xfrm>
              <a:off x="4167250" y="3454775"/>
              <a:ext cx="129150" cy="108825"/>
            </a:xfrm>
            <a:custGeom>
              <a:rect b="b" l="l" r="r" t="t"/>
              <a:pathLst>
                <a:path extrusionOk="0" h="4353" w="5166">
                  <a:moveTo>
                    <a:pt x="4857" y="1"/>
                  </a:moveTo>
                  <a:lnTo>
                    <a:pt x="0" y="3987"/>
                  </a:lnTo>
                  <a:lnTo>
                    <a:pt x="281" y="4352"/>
                  </a:lnTo>
                  <a:lnTo>
                    <a:pt x="5166" y="366"/>
                  </a:lnTo>
                  <a:lnTo>
                    <a:pt x="485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1" name="Google Shape;4431;p66"/>
            <p:cNvSpPr/>
            <p:nvPr/>
          </p:nvSpPr>
          <p:spPr>
            <a:xfrm>
              <a:off x="3883675" y="3624500"/>
              <a:ext cx="118650" cy="385075"/>
            </a:xfrm>
            <a:custGeom>
              <a:rect b="b" l="l" r="r" t="t"/>
              <a:pathLst>
                <a:path extrusionOk="0" h="15403" w="4746">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2" name="Google Shape;4432;p66"/>
            <p:cNvSpPr/>
            <p:nvPr/>
          </p:nvSpPr>
          <p:spPr>
            <a:xfrm>
              <a:off x="3878775" y="3619025"/>
              <a:ext cx="128450" cy="396575"/>
            </a:xfrm>
            <a:custGeom>
              <a:rect b="b" l="l" r="r" t="t"/>
              <a:pathLst>
                <a:path extrusionOk="0" h="15863" w="5138">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3" name="Google Shape;4433;p66"/>
            <p:cNvSpPr/>
            <p:nvPr/>
          </p:nvSpPr>
          <p:spPr>
            <a:xfrm>
              <a:off x="4737150" y="3094725"/>
              <a:ext cx="70925" cy="163550"/>
            </a:xfrm>
            <a:custGeom>
              <a:rect b="b" l="l" r="r" t="t"/>
              <a:pathLst>
                <a:path extrusionOk="0" h="6542" w="2837">
                  <a:moveTo>
                    <a:pt x="1" y="0"/>
                  </a:moveTo>
                  <a:lnTo>
                    <a:pt x="2836" y="6542"/>
                  </a:lnTo>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4" name="Google Shape;4434;p66"/>
            <p:cNvSpPr/>
            <p:nvPr/>
          </p:nvSpPr>
          <p:spPr>
            <a:xfrm>
              <a:off x="4730125" y="3088925"/>
              <a:ext cx="84250" cy="175525"/>
            </a:xfrm>
            <a:custGeom>
              <a:rect b="b" l="l" r="r" t="t"/>
              <a:pathLst>
                <a:path extrusionOk="0" h="7021" w="337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5" name="Google Shape;4435;p66"/>
            <p:cNvSpPr/>
            <p:nvPr/>
          </p:nvSpPr>
          <p:spPr>
            <a:xfrm>
              <a:off x="3973525" y="3851475"/>
              <a:ext cx="22225" cy="90425"/>
            </a:xfrm>
            <a:custGeom>
              <a:rect b="b" l="l" r="r" t="t"/>
              <a:pathLst>
                <a:path extrusionOk="0" h="3617" w="889">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6" name="Google Shape;4436;p66"/>
            <p:cNvSpPr/>
            <p:nvPr/>
          </p:nvSpPr>
          <p:spPr>
            <a:xfrm>
              <a:off x="3967900" y="3845725"/>
              <a:ext cx="33025" cy="101975"/>
            </a:xfrm>
            <a:custGeom>
              <a:rect b="b" l="l" r="r" t="t"/>
              <a:pathLst>
                <a:path extrusionOk="0" h="4079" w="1321">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7" name="Google Shape;4437;p66"/>
            <p:cNvSpPr/>
            <p:nvPr/>
          </p:nvSpPr>
          <p:spPr>
            <a:xfrm>
              <a:off x="3935625" y="3881125"/>
              <a:ext cx="53525" cy="115525"/>
            </a:xfrm>
            <a:custGeom>
              <a:rect b="b" l="l" r="r" t="t"/>
              <a:pathLst>
                <a:path extrusionOk="0" h="4621" w="2141">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8" name="Google Shape;4438;p66"/>
            <p:cNvSpPr/>
            <p:nvPr/>
          </p:nvSpPr>
          <p:spPr>
            <a:xfrm>
              <a:off x="3932125" y="3875200"/>
              <a:ext cx="57575" cy="127325"/>
            </a:xfrm>
            <a:custGeom>
              <a:rect b="b" l="l" r="r" t="t"/>
              <a:pathLst>
                <a:path extrusionOk="0" h="5093" w="2303">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9" name="Google Shape;4439;p66"/>
            <p:cNvSpPr/>
            <p:nvPr/>
          </p:nvSpPr>
          <p:spPr>
            <a:xfrm>
              <a:off x="3952475" y="3904550"/>
              <a:ext cx="18275" cy="72300"/>
            </a:xfrm>
            <a:custGeom>
              <a:rect b="b" l="l" r="r" t="t"/>
              <a:pathLst>
                <a:path extrusionOk="0" h="2892" w="731">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0" name="Google Shape;4440;p66"/>
            <p:cNvSpPr/>
            <p:nvPr/>
          </p:nvSpPr>
          <p:spPr>
            <a:xfrm>
              <a:off x="4649425" y="3143050"/>
              <a:ext cx="18275" cy="224025"/>
            </a:xfrm>
            <a:custGeom>
              <a:rect b="b" l="l" r="r" t="t"/>
              <a:pathLst>
                <a:path extrusionOk="0" h="8961" w="731">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1" name="Google Shape;4441;p66"/>
            <p:cNvSpPr/>
            <p:nvPr/>
          </p:nvSpPr>
          <p:spPr>
            <a:xfrm>
              <a:off x="4652225" y="3168275"/>
              <a:ext cx="37925" cy="131550"/>
            </a:xfrm>
            <a:custGeom>
              <a:rect b="b" l="l" r="r" t="t"/>
              <a:pathLst>
                <a:path extrusionOk="0" h="5262" w="1517">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2" name="Google Shape;4442;p66"/>
            <p:cNvSpPr/>
            <p:nvPr/>
          </p:nvSpPr>
          <p:spPr>
            <a:xfrm>
              <a:off x="3982650" y="3160575"/>
              <a:ext cx="18275" cy="252825"/>
            </a:xfrm>
            <a:custGeom>
              <a:rect b="b" l="l" r="r" t="t"/>
              <a:pathLst>
                <a:path extrusionOk="0" h="10113" w="731">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3" name="Google Shape;4443;p66"/>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4" name="Google Shape;4444;p66"/>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5" name="Google Shape;4445;p66"/>
            <p:cNvSpPr/>
            <p:nvPr/>
          </p:nvSpPr>
          <p:spPr>
            <a:xfrm>
              <a:off x="3400100" y="2659400"/>
              <a:ext cx="126350" cy="233900"/>
            </a:xfrm>
            <a:custGeom>
              <a:rect b="b" l="l" r="r" t="t"/>
              <a:pathLst>
                <a:path extrusionOk="0" h="9356" w="5054">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6" name="Google Shape;4446;p66"/>
            <p:cNvSpPr/>
            <p:nvPr/>
          </p:nvSpPr>
          <p:spPr>
            <a:xfrm>
              <a:off x="3395875" y="2653250"/>
              <a:ext cx="136900" cy="245950"/>
            </a:xfrm>
            <a:custGeom>
              <a:rect b="b" l="l" r="r" t="t"/>
              <a:pathLst>
                <a:path extrusionOk="0" h="9838" w="5476">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7" name="Google Shape;4447;p66"/>
            <p:cNvSpPr/>
            <p:nvPr/>
          </p:nvSpPr>
          <p:spPr>
            <a:xfrm>
              <a:off x="3487125" y="2863100"/>
              <a:ext cx="346050" cy="500625"/>
            </a:xfrm>
            <a:custGeom>
              <a:rect b="b" l="l" r="r" t="t"/>
              <a:pathLst>
                <a:path extrusionOk="0" h="20025" w="13842">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8" name="Google Shape;4448;p66"/>
            <p:cNvSpPr/>
            <p:nvPr/>
          </p:nvSpPr>
          <p:spPr>
            <a:xfrm>
              <a:off x="3480800" y="2857400"/>
              <a:ext cx="350275" cy="512475"/>
            </a:xfrm>
            <a:custGeom>
              <a:rect b="b" l="l" r="r" t="t"/>
              <a:pathLst>
                <a:path extrusionOk="0" h="20499" w="14011">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9" name="Google Shape;4449;p66"/>
            <p:cNvSpPr/>
            <p:nvPr/>
          </p:nvSpPr>
          <p:spPr>
            <a:xfrm>
              <a:off x="3115850" y="2418375"/>
              <a:ext cx="301125" cy="330350"/>
            </a:xfrm>
            <a:custGeom>
              <a:rect b="b" l="l" r="r" t="t"/>
              <a:pathLst>
                <a:path extrusionOk="0" h="13214" w="12045">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0" name="Google Shape;4450;p66"/>
            <p:cNvSpPr/>
            <p:nvPr/>
          </p:nvSpPr>
          <p:spPr>
            <a:xfrm>
              <a:off x="3123550" y="2412500"/>
              <a:ext cx="294825" cy="342125"/>
            </a:xfrm>
            <a:custGeom>
              <a:rect b="b" l="l" r="r" t="t"/>
              <a:pathLst>
                <a:path extrusionOk="0" h="13685" w="11793">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1" name="Google Shape;4451;p66"/>
            <p:cNvSpPr/>
            <p:nvPr/>
          </p:nvSpPr>
          <p:spPr>
            <a:xfrm>
              <a:off x="3035125" y="2305125"/>
              <a:ext cx="402900" cy="383475"/>
            </a:xfrm>
            <a:custGeom>
              <a:rect b="b" l="l" r="r" t="t"/>
              <a:pathLst>
                <a:path extrusionOk="0" h="15339" w="16116">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2" name="Google Shape;4452;p66"/>
            <p:cNvSpPr/>
            <p:nvPr/>
          </p:nvSpPr>
          <p:spPr>
            <a:xfrm>
              <a:off x="3054075" y="2298800"/>
              <a:ext cx="384650" cy="395875"/>
            </a:xfrm>
            <a:custGeom>
              <a:rect b="b" l="l" r="r" t="t"/>
              <a:pathLst>
                <a:path extrusionOk="0" h="15835" w="15386">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3" name="Google Shape;4453;p66"/>
            <p:cNvSpPr/>
            <p:nvPr/>
          </p:nvSpPr>
          <p:spPr>
            <a:xfrm>
              <a:off x="3253400" y="2545500"/>
              <a:ext cx="71625" cy="89550"/>
            </a:xfrm>
            <a:custGeom>
              <a:rect b="b" l="l" r="r" t="t"/>
              <a:pathLst>
                <a:path extrusionOk="0" h="3582" w="2865">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4" name="Google Shape;4454;p66"/>
            <p:cNvSpPr/>
            <p:nvPr/>
          </p:nvSpPr>
          <p:spPr>
            <a:xfrm>
              <a:off x="3258325" y="2540250"/>
              <a:ext cx="73725" cy="100375"/>
            </a:xfrm>
            <a:custGeom>
              <a:rect b="b" l="l" r="r" t="t"/>
              <a:pathLst>
                <a:path extrusionOk="0" h="4015" w="2949">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5" name="Google Shape;4455;p66"/>
            <p:cNvSpPr/>
            <p:nvPr/>
          </p:nvSpPr>
          <p:spPr>
            <a:xfrm>
              <a:off x="3096175" y="2715150"/>
              <a:ext cx="256925" cy="96750"/>
            </a:xfrm>
            <a:custGeom>
              <a:rect b="b" l="l" r="r" t="t"/>
              <a:pathLst>
                <a:path extrusionOk="0" h="3870" w="10277">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6" name="Google Shape;4456;p66"/>
            <p:cNvSpPr/>
            <p:nvPr/>
          </p:nvSpPr>
          <p:spPr>
            <a:xfrm>
              <a:off x="3089875" y="2709400"/>
              <a:ext cx="269550" cy="108575"/>
            </a:xfrm>
            <a:custGeom>
              <a:rect b="b" l="l" r="r" t="t"/>
              <a:pathLst>
                <a:path extrusionOk="0" h="4343" w="10782">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7" name="Google Shape;4457;p66"/>
            <p:cNvSpPr/>
            <p:nvPr/>
          </p:nvSpPr>
          <p:spPr>
            <a:xfrm>
              <a:off x="2812625" y="5107575"/>
              <a:ext cx="230250" cy="130200"/>
            </a:xfrm>
            <a:custGeom>
              <a:rect b="b" l="l" r="r" t="t"/>
              <a:pathLst>
                <a:path extrusionOk="0" h="5208" w="921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8" name="Google Shape;4458;p66"/>
            <p:cNvSpPr/>
            <p:nvPr/>
          </p:nvSpPr>
          <p:spPr>
            <a:xfrm>
              <a:off x="2811925" y="5102075"/>
              <a:ext cx="226025" cy="141800"/>
            </a:xfrm>
            <a:custGeom>
              <a:rect b="b" l="l" r="r" t="t"/>
              <a:pathLst>
                <a:path extrusionOk="0" h="5672" w="9041">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9" name="Google Shape;4459;p66"/>
            <p:cNvSpPr/>
            <p:nvPr/>
          </p:nvSpPr>
          <p:spPr>
            <a:xfrm>
              <a:off x="2816150" y="5125225"/>
              <a:ext cx="209875" cy="112550"/>
            </a:xfrm>
            <a:custGeom>
              <a:rect b="b" l="l" r="r" t="t"/>
              <a:pathLst>
                <a:path extrusionOk="0" h="4502" w="8395">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0" name="Google Shape;4460;p66"/>
            <p:cNvSpPr/>
            <p:nvPr/>
          </p:nvSpPr>
          <p:spPr>
            <a:xfrm>
              <a:off x="2811925" y="5119425"/>
              <a:ext cx="220425" cy="124450"/>
            </a:xfrm>
            <a:custGeom>
              <a:rect b="b" l="l" r="r" t="t"/>
              <a:pathLst>
                <a:path extrusionOk="0" h="4978" w="8817">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1" name="Google Shape;4461;p66"/>
            <p:cNvSpPr/>
            <p:nvPr/>
          </p:nvSpPr>
          <p:spPr>
            <a:xfrm>
              <a:off x="3328500" y="5107575"/>
              <a:ext cx="230250" cy="130200"/>
            </a:xfrm>
            <a:custGeom>
              <a:rect b="b" l="l" r="r" t="t"/>
              <a:pathLst>
                <a:path extrusionOk="0" h="5208" w="921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2" name="Google Shape;4462;p66"/>
            <p:cNvSpPr/>
            <p:nvPr/>
          </p:nvSpPr>
          <p:spPr>
            <a:xfrm>
              <a:off x="3333425" y="5102075"/>
              <a:ext cx="226025" cy="141800"/>
            </a:xfrm>
            <a:custGeom>
              <a:rect b="b" l="l" r="r" t="t"/>
              <a:pathLst>
                <a:path extrusionOk="0" h="5672" w="9041">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3" name="Google Shape;4463;p66"/>
            <p:cNvSpPr/>
            <p:nvPr/>
          </p:nvSpPr>
          <p:spPr>
            <a:xfrm>
              <a:off x="3345350" y="5125225"/>
              <a:ext cx="209875" cy="112550"/>
            </a:xfrm>
            <a:custGeom>
              <a:rect b="b" l="l" r="r" t="t"/>
              <a:pathLst>
                <a:path extrusionOk="0" h="4502" w="8395">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4" name="Google Shape;4464;p66"/>
            <p:cNvSpPr/>
            <p:nvPr/>
          </p:nvSpPr>
          <p:spPr>
            <a:xfrm>
              <a:off x="3339025" y="5119425"/>
              <a:ext cx="220425" cy="124450"/>
            </a:xfrm>
            <a:custGeom>
              <a:rect b="b" l="l" r="r" t="t"/>
              <a:pathLst>
                <a:path extrusionOk="0" h="4978" w="8817">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5" name="Google Shape;4465;p66"/>
            <p:cNvSpPr/>
            <p:nvPr/>
          </p:nvSpPr>
          <p:spPr>
            <a:xfrm>
              <a:off x="2910200" y="3517250"/>
              <a:ext cx="615550" cy="1665775"/>
            </a:xfrm>
            <a:custGeom>
              <a:rect b="b" l="l" r="r" t="t"/>
              <a:pathLst>
                <a:path extrusionOk="0" h="66631" w="24622">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6" name="Google Shape;4466;p66"/>
            <p:cNvSpPr/>
            <p:nvPr/>
          </p:nvSpPr>
          <p:spPr>
            <a:xfrm>
              <a:off x="2905275" y="3511100"/>
              <a:ext cx="626800" cy="1678025"/>
            </a:xfrm>
            <a:custGeom>
              <a:rect b="b" l="l" r="r" t="t"/>
              <a:pathLst>
                <a:path extrusionOk="0" h="67121" w="25072">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7" name="Google Shape;4467;p66"/>
            <p:cNvSpPr/>
            <p:nvPr/>
          </p:nvSpPr>
          <p:spPr>
            <a:xfrm>
              <a:off x="3183925" y="3855550"/>
              <a:ext cx="78625" cy="139825"/>
            </a:xfrm>
            <a:custGeom>
              <a:rect b="b" l="l" r="r" t="t"/>
              <a:pathLst>
                <a:path extrusionOk="0" h="5593" w="3145">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8" name="Google Shape;4468;p66"/>
            <p:cNvSpPr/>
            <p:nvPr/>
          </p:nvSpPr>
          <p:spPr>
            <a:xfrm>
              <a:off x="2589450" y="2878550"/>
              <a:ext cx="361475" cy="677325"/>
            </a:xfrm>
            <a:custGeom>
              <a:rect b="b" l="l" r="r" t="t"/>
              <a:pathLst>
                <a:path extrusionOk="0" h="27093" w="14459">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9" name="Google Shape;4469;p66"/>
            <p:cNvSpPr/>
            <p:nvPr/>
          </p:nvSpPr>
          <p:spPr>
            <a:xfrm>
              <a:off x="2588725" y="2872225"/>
              <a:ext cx="367825" cy="689625"/>
            </a:xfrm>
            <a:custGeom>
              <a:rect b="b" l="l" r="r" t="t"/>
              <a:pathLst>
                <a:path extrusionOk="0" h="27585" w="14713">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0" name="Google Shape;4470;p66"/>
            <p:cNvSpPr/>
            <p:nvPr/>
          </p:nvSpPr>
          <p:spPr>
            <a:xfrm>
              <a:off x="2888425" y="3476525"/>
              <a:ext cx="122150" cy="126200"/>
            </a:xfrm>
            <a:custGeom>
              <a:rect b="b" l="l" r="r" t="t"/>
              <a:pathLst>
                <a:path extrusionOk="0" h="5048" w="4886">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1" name="Google Shape;4471;p66"/>
            <p:cNvSpPr/>
            <p:nvPr/>
          </p:nvSpPr>
          <p:spPr>
            <a:xfrm>
              <a:off x="2882825" y="3470650"/>
              <a:ext cx="126350" cy="137850"/>
            </a:xfrm>
            <a:custGeom>
              <a:rect b="b" l="l" r="r" t="t"/>
              <a:pathLst>
                <a:path extrusionOk="0" h="5514" w="5054">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2" name="Google Shape;4472;p66"/>
            <p:cNvSpPr/>
            <p:nvPr/>
          </p:nvSpPr>
          <p:spPr>
            <a:xfrm>
              <a:off x="2922825" y="3491975"/>
              <a:ext cx="54775" cy="71700"/>
            </a:xfrm>
            <a:custGeom>
              <a:rect b="b" l="l" r="r" t="t"/>
              <a:pathLst>
                <a:path extrusionOk="0" h="2868" w="2191">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3" name="Google Shape;4473;p66"/>
            <p:cNvSpPr/>
            <p:nvPr/>
          </p:nvSpPr>
          <p:spPr>
            <a:xfrm>
              <a:off x="2916500" y="3485800"/>
              <a:ext cx="65300" cy="83400"/>
            </a:xfrm>
            <a:custGeom>
              <a:rect b="b" l="l" r="r" t="t"/>
              <a:pathLst>
                <a:path extrusionOk="0" h="3336" w="2612">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4" name="Google Shape;4474;p66"/>
            <p:cNvSpPr/>
            <p:nvPr/>
          </p:nvSpPr>
          <p:spPr>
            <a:xfrm>
              <a:off x="2907375" y="2774425"/>
              <a:ext cx="602250" cy="818975"/>
            </a:xfrm>
            <a:custGeom>
              <a:rect b="b" l="l" r="r" t="t"/>
              <a:pathLst>
                <a:path extrusionOk="0" h="32759" w="2409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5" name="Google Shape;4475;p66"/>
            <p:cNvSpPr/>
            <p:nvPr/>
          </p:nvSpPr>
          <p:spPr>
            <a:xfrm>
              <a:off x="2901775" y="2769050"/>
              <a:ext cx="613450" cy="830350"/>
            </a:xfrm>
            <a:custGeom>
              <a:rect b="b" l="l" r="r" t="t"/>
              <a:pathLst>
                <a:path extrusionOk="0" h="33214" w="24538">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6" name="Google Shape;4476;p66"/>
            <p:cNvSpPr/>
            <p:nvPr/>
          </p:nvSpPr>
          <p:spPr>
            <a:xfrm>
              <a:off x="3490625" y="2898200"/>
              <a:ext cx="312375" cy="474625"/>
            </a:xfrm>
            <a:custGeom>
              <a:rect b="b" l="l" r="r" t="t"/>
              <a:pathLst>
                <a:path extrusionOk="0" h="18985" w="12495">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7" name="Google Shape;4477;p66"/>
            <p:cNvSpPr/>
            <p:nvPr/>
          </p:nvSpPr>
          <p:spPr>
            <a:xfrm>
              <a:off x="3484325" y="2892300"/>
              <a:ext cx="325675" cy="486700"/>
            </a:xfrm>
            <a:custGeom>
              <a:rect b="b" l="l" r="r" t="t"/>
              <a:pathLst>
                <a:path extrusionOk="0" h="19468" w="13027">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78" name="Google Shape;4478;p66"/>
          <p:cNvGrpSpPr/>
          <p:nvPr/>
        </p:nvGrpSpPr>
        <p:grpSpPr>
          <a:xfrm>
            <a:off x="2937277" y="5441218"/>
            <a:ext cx="3463568" cy="3162126"/>
            <a:chOff x="1338075" y="463925"/>
            <a:chExt cx="5022575" cy="4585450"/>
          </a:xfrm>
        </p:grpSpPr>
        <p:sp>
          <p:nvSpPr>
            <p:cNvPr id="4479" name="Google Shape;4479;p66"/>
            <p:cNvSpPr/>
            <p:nvPr/>
          </p:nvSpPr>
          <p:spPr>
            <a:xfrm>
              <a:off x="1338075" y="522825"/>
              <a:ext cx="5022575" cy="4526325"/>
            </a:xfrm>
            <a:custGeom>
              <a:rect b="b" l="l" r="r" t="t"/>
              <a:pathLst>
                <a:path extrusionOk="0" h="181053" w="200903">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0" name="Google Shape;4480;p66"/>
            <p:cNvSpPr/>
            <p:nvPr/>
          </p:nvSpPr>
          <p:spPr>
            <a:xfrm>
              <a:off x="1455400" y="522600"/>
              <a:ext cx="4838550" cy="4526775"/>
            </a:xfrm>
            <a:custGeom>
              <a:rect b="b" l="l" r="r" t="t"/>
              <a:pathLst>
                <a:path extrusionOk="0" h="181071" w="193542">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1" name="Google Shape;4481;p66"/>
            <p:cNvSpPr/>
            <p:nvPr/>
          </p:nvSpPr>
          <p:spPr>
            <a:xfrm>
              <a:off x="2412500" y="519875"/>
              <a:ext cx="132625" cy="207650"/>
            </a:xfrm>
            <a:custGeom>
              <a:rect b="b" l="l" r="r" t="t"/>
              <a:pathLst>
                <a:path extrusionOk="0" h="8306" w="5305">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2" name="Google Shape;4482;p66"/>
            <p:cNvSpPr/>
            <p:nvPr/>
          </p:nvSpPr>
          <p:spPr>
            <a:xfrm>
              <a:off x="1792100" y="970475"/>
              <a:ext cx="143875" cy="203075"/>
            </a:xfrm>
            <a:custGeom>
              <a:rect b="b" l="l" r="r" t="t"/>
              <a:pathLst>
                <a:path extrusionOk="0" h="8123" w="5755">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3" name="Google Shape;4483;p66"/>
            <p:cNvSpPr/>
            <p:nvPr/>
          </p:nvSpPr>
          <p:spPr>
            <a:xfrm>
              <a:off x="2946900" y="802250"/>
              <a:ext cx="463700" cy="1052750"/>
            </a:xfrm>
            <a:custGeom>
              <a:rect b="b" l="l" r="r" t="t"/>
              <a:pathLst>
                <a:path extrusionOk="0" h="42110" w="18548">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4" name="Google Shape;4484;p66"/>
            <p:cNvSpPr/>
            <p:nvPr/>
          </p:nvSpPr>
          <p:spPr>
            <a:xfrm>
              <a:off x="1520500" y="464425"/>
              <a:ext cx="1581525" cy="1453275"/>
            </a:xfrm>
            <a:custGeom>
              <a:rect b="b" l="l" r="r" t="t"/>
              <a:pathLst>
                <a:path extrusionOk="0" h="58131" w="63261">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5" name="Google Shape;4485;p66"/>
            <p:cNvSpPr/>
            <p:nvPr/>
          </p:nvSpPr>
          <p:spPr>
            <a:xfrm>
              <a:off x="3260300" y="1467650"/>
              <a:ext cx="425950" cy="439600"/>
            </a:xfrm>
            <a:custGeom>
              <a:rect b="b" l="l" r="r" t="t"/>
              <a:pathLst>
                <a:path extrusionOk="0" h="17584" w="17038">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6" name="Google Shape;4486;p66"/>
            <p:cNvSpPr/>
            <p:nvPr/>
          </p:nvSpPr>
          <p:spPr>
            <a:xfrm>
              <a:off x="2417325" y="520175"/>
              <a:ext cx="120550" cy="207350"/>
            </a:xfrm>
            <a:custGeom>
              <a:rect b="b" l="l" r="r" t="t"/>
              <a:pathLst>
                <a:path extrusionOk="0" h="8294" w="4822">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7" name="Google Shape;4487;p66"/>
            <p:cNvSpPr/>
            <p:nvPr/>
          </p:nvSpPr>
          <p:spPr>
            <a:xfrm>
              <a:off x="1806575" y="970200"/>
              <a:ext cx="126200" cy="203350"/>
            </a:xfrm>
            <a:custGeom>
              <a:rect b="b" l="l" r="r" t="t"/>
              <a:pathLst>
                <a:path extrusionOk="0" h="8134" w="5048">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8" name="Google Shape;4488;p66"/>
            <p:cNvSpPr/>
            <p:nvPr/>
          </p:nvSpPr>
          <p:spPr>
            <a:xfrm>
              <a:off x="2948500" y="802250"/>
              <a:ext cx="460500" cy="1052750"/>
            </a:xfrm>
            <a:custGeom>
              <a:rect b="b" l="l" r="r" t="t"/>
              <a:pathLst>
                <a:path extrusionOk="0" h="42110" w="1842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9" name="Google Shape;4489;p66"/>
            <p:cNvSpPr/>
            <p:nvPr/>
          </p:nvSpPr>
          <p:spPr>
            <a:xfrm>
              <a:off x="1529325" y="463925"/>
              <a:ext cx="1564650" cy="1453775"/>
            </a:xfrm>
            <a:custGeom>
              <a:rect b="b" l="l" r="r" t="t"/>
              <a:pathLst>
                <a:path extrusionOk="0" h="58151" w="62586">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0" name="Google Shape;4490;p66"/>
            <p:cNvSpPr/>
            <p:nvPr/>
          </p:nvSpPr>
          <p:spPr>
            <a:xfrm>
              <a:off x="3261100" y="1467650"/>
              <a:ext cx="423525" cy="439600"/>
            </a:xfrm>
            <a:custGeom>
              <a:rect b="b" l="l" r="r" t="t"/>
              <a:pathLst>
                <a:path extrusionOk="0" h="17584" w="16941">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1" name="Google Shape;4491;p66"/>
            <p:cNvSpPr/>
            <p:nvPr/>
          </p:nvSpPr>
          <p:spPr>
            <a:xfrm>
              <a:off x="2983875" y="802250"/>
              <a:ext cx="389775" cy="1053550"/>
            </a:xfrm>
            <a:custGeom>
              <a:rect b="b" l="l" r="r" t="t"/>
              <a:pathLst>
                <a:path extrusionOk="0" h="42142" w="15591">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2" name="Google Shape;4492;p66"/>
            <p:cNvSpPr/>
            <p:nvPr/>
          </p:nvSpPr>
          <p:spPr>
            <a:xfrm>
              <a:off x="2682500" y="1458000"/>
              <a:ext cx="415500" cy="463700"/>
            </a:xfrm>
            <a:custGeom>
              <a:rect b="b" l="l" r="r" t="t"/>
              <a:pathLst>
                <a:path extrusionOk="0" h="18548" w="1662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3" name="Google Shape;4493;p66"/>
            <p:cNvSpPr/>
            <p:nvPr/>
          </p:nvSpPr>
          <p:spPr>
            <a:xfrm>
              <a:off x="3257100" y="1463625"/>
              <a:ext cx="432350" cy="447625"/>
            </a:xfrm>
            <a:custGeom>
              <a:rect b="b" l="l" r="r" t="t"/>
              <a:pathLst>
                <a:path extrusionOk="0" h="17905" w="17294">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4" name="Google Shape;4494;p66"/>
            <p:cNvSpPr/>
            <p:nvPr/>
          </p:nvSpPr>
          <p:spPr>
            <a:xfrm>
              <a:off x="3434700" y="1007975"/>
              <a:ext cx="226625" cy="229850"/>
            </a:xfrm>
            <a:custGeom>
              <a:rect b="b" l="l" r="r" t="t"/>
              <a:pathLst>
                <a:path extrusionOk="0" h="9194" w="9065">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5" name="Google Shape;4495;p66"/>
            <p:cNvSpPr/>
            <p:nvPr/>
          </p:nvSpPr>
          <p:spPr>
            <a:xfrm>
              <a:off x="3428250" y="1001550"/>
              <a:ext cx="240325" cy="242700"/>
            </a:xfrm>
            <a:custGeom>
              <a:rect b="b" l="l" r="r" t="t"/>
              <a:pathLst>
                <a:path extrusionOk="0" h="9708" w="9613">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6" name="Google Shape;4496;p66"/>
            <p:cNvSpPr/>
            <p:nvPr/>
          </p:nvSpPr>
          <p:spPr>
            <a:xfrm>
              <a:off x="3804350" y="1436300"/>
              <a:ext cx="204950" cy="566025"/>
            </a:xfrm>
            <a:custGeom>
              <a:rect b="b" l="l" r="r" t="t"/>
              <a:pathLst>
                <a:path extrusionOk="0" h="22641" w="8198">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7" name="Google Shape;4497;p66"/>
            <p:cNvSpPr/>
            <p:nvPr/>
          </p:nvSpPr>
          <p:spPr>
            <a:xfrm>
              <a:off x="3797925" y="1429875"/>
              <a:ext cx="213775" cy="579425"/>
            </a:xfrm>
            <a:custGeom>
              <a:rect b="b" l="l" r="r" t="t"/>
              <a:pathLst>
                <a:path extrusionOk="0" h="23177" w="8551">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8" name="Google Shape;4498;p66"/>
            <p:cNvSpPr/>
            <p:nvPr/>
          </p:nvSpPr>
          <p:spPr>
            <a:xfrm>
              <a:off x="3106825" y="1594975"/>
              <a:ext cx="767475" cy="595950"/>
            </a:xfrm>
            <a:custGeom>
              <a:rect b="b" l="l" r="r" t="t"/>
              <a:pathLst>
                <a:path extrusionOk="0" h="23838" w="30699">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9" name="Google Shape;4499;p66"/>
            <p:cNvSpPr/>
            <p:nvPr/>
          </p:nvSpPr>
          <p:spPr>
            <a:xfrm>
              <a:off x="3100400" y="1588175"/>
              <a:ext cx="781125" cy="609375"/>
            </a:xfrm>
            <a:custGeom>
              <a:rect b="b" l="l" r="r" t="t"/>
              <a:pathLst>
                <a:path extrusionOk="0" h="24375" w="31245">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0" name="Google Shape;4500;p66"/>
            <p:cNvSpPr/>
            <p:nvPr/>
          </p:nvSpPr>
          <p:spPr>
            <a:xfrm>
              <a:off x="3300475" y="1435225"/>
              <a:ext cx="606750" cy="742775"/>
            </a:xfrm>
            <a:custGeom>
              <a:rect b="b" l="l" r="r" t="t"/>
              <a:pathLst>
                <a:path extrusionOk="0" h="29711" w="2427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1" name="Google Shape;4501;p66"/>
            <p:cNvSpPr/>
            <p:nvPr/>
          </p:nvSpPr>
          <p:spPr>
            <a:xfrm>
              <a:off x="3294050" y="1428275"/>
              <a:ext cx="605950" cy="757025"/>
            </a:xfrm>
            <a:custGeom>
              <a:rect b="b" l="l" r="r" t="t"/>
              <a:pathLst>
                <a:path extrusionOk="0" h="30281" w="24238">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2" name="Google Shape;4502;p66"/>
            <p:cNvSpPr/>
            <p:nvPr/>
          </p:nvSpPr>
          <p:spPr>
            <a:xfrm>
              <a:off x="3471650" y="1404675"/>
              <a:ext cx="296550" cy="281575"/>
            </a:xfrm>
            <a:custGeom>
              <a:rect b="b" l="l" r="r" t="t"/>
              <a:pathLst>
                <a:path extrusionOk="0" h="11263" w="11862">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3" name="Google Shape;4503;p66"/>
            <p:cNvSpPr/>
            <p:nvPr/>
          </p:nvSpPr>
          <p:spPr>
            <a:xfrm>
              <a:off x="3465225" y="1397725"/>
              <a:ext cx="310225" cy="295550"/>
            </a:xfrm>
            <a:custGeom>
              <a:rect b="b" l="l" r="r" t="t"/>
              <a:pathLst>
                <a:path extrusionOk="0" h="11822" w="12409">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4" name="Google Shape;4504;p66"/>
            <p:cNvSpPr/>
            <p:nvPr/>
          </p:nvSpPr>
          <p:spPr>
            <a:xfrm>
              <a:off x="3502200" y="1399325"/>
              <a:ext cx="156725" cy="307825"/>
            </a:xfrm>
            <a:custGeom>
              <a:rect b="b" l="l" r="r" t="t"/>
              <a:pathLst>
                <a:path extrusionOk="0" h="12313" w="6269">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5" name="Google Shape;4505;p66"/>
            <p:cNvSpPr/>
            <p:nvPr/>
          </p:nvSpPr>
          <p:spPr>
            <a:xfrm>
              <a:off x="3494150" y="1392900"/>
              <a:ext cx="172000" cy="321200"/>
            </a:xfrm>
            <a:custGeom>
              <a:rect b="b" l="l" r="r" t="t"/>
              <a:pathLst>
                <a:path extrusionOk="0" h="12848" w="688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6" name="Google Shape;4506;p66"/>
            <p:cNvSpPr/>
            <p:nvPr/>
          </p:nvSpPr>
          <p:spPr>
            <a:xfrm>
              <a:off x="3432275" y="1102075"/>
              <a:ext cx="359250" cy="500225"/>
            </a:xfrm>
            <a:custGeom>
              <a:rect b="b" l="l" r="r" t="t"/>
              <a:pathLst>
                <a:path extrusionOk="0" h="20009" w="1437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7" name="Google Shape;4507;p66"/>
            <p:cNvSpPr/>
            <p:nvPr/>
          </p:nvSpPr>
          <p:spPr>
            <a:xfrm>
              <a:off x="3457200" y="1095575"/>
              <a:ext cx="335925" cy="513525"/>
            </a:xfrm>
            <a:custGeom>
              <a:rect b="b" l="l" r="r" t="t"/>
              <a:pathLst>
                <a:path extrusionOk="0" h="20541" w="13437">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8" name="Google Shape;4508;p66"/>
            <p:cNvSpPr/>
            <p:nvPr/>
          </p:nvSpPr>
          <p:spPr>
            <a:xfrm>
              <a:off x="3459600" y="1102075"/>
              <a:ext cx="323875" cy="276500"/>
            </a:xfrm>
            <a:custGeom>
              <a:rect b="b" l="l" r="r" t="t"/>
              <a:pathLst>
                <a:path extrusionOk="0" h="11060" w="12955">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9" name="Google Shape;4509;p66"/>
            <p:cNvSpPr/>
            <p:nvPr/>
          </p:nvSpPr>
          <p:spPr>
            <a:xfrm>
              <a:off x="3457200" y="1095575"/>
              <a:ext cx="333525" cy="290125"/>
            </a:xfrm>
            <a:custGeom>
              <a:rect b="b" l="l" r="r" t="t"/>
              <a:pathLst>
                <a:path extrusionOk="0" h="11605" w="13341">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0" name="Google Shape;4510;p66"/>
            <p:cNvSpPr/>
            <p:nvPr/>
          </p:nvSpPr>
          <p:spPr>
            <a:xfrm>
              <a:off x="3464200" y="1340575"/>
              <a:ext cx="70150" cy="105400"/>
            </a:xfrm>
            <a:custGeom>
              <a:rect b="b" l="l" r="r" t="t"/>
              <a:pathLst>
                <a:path extrusionOk="0" h="4216" w="2806">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1" name="Google Shape;4511;p66"/>
            <p:cNvSpPr/>
            <p:nvPr/>
          </p:nvSpPr>
          <p:spPr>
            <a:xfrm>
              <a:off x="3462825" y="1334250"/>
              <a:ext cx="78775" cy="118150"/>
            </a:xfrm>
            <a:custGeom>
              <a:rect b="b" l="l" r="r" t="t"/>
              <a:pathLst>
                <a:path extrusionOk="0" h="4726" w="3151">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2" name="Google Shape;4512;p66"/>
            <p:cNvSpPr/>
            <p:nvPr/>
          </p:nvSpPr>
          <p:spPr>
            <a:xfrm>
              <a:off x="3358350" y="1860450"/>
              <a:ext cx="196900" cy="140000"/>
            </a:xfrm>
            <a:custGeom>
              <a:rect b="b" l="l" r="r" t="t"/>
              <a:pathLst>
                <a:path extrusionOk="0" h="5600" w="7876">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3" name="Google Shape;4513;p66"/>
            <p:cNvSpPr/>
            <p:nvPr/>
          </p:nvSpPr>
          <p:spPr>
            <a:xfrm>
              <a:off x="3617100" y="1700525"/>
              <a:ext cx="40225" cy="189850"/>
            </a:xfrm>
            <a:custGeom>
              <a:rect b="b" l="l" r="r" t="t"/>
              <a:pathLst>
                <a:path extrusionOk="0" h="7594" w="1609">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4" name="Google Shape;4514;p66"/>
            <p:cNvSpPr/>
            <p:nvPr/>
          </p:nvSpPr>
          <p:spPr>
            <a:xfrm>
              <a:off x="2852875" y="1675025"/>
              <a:ext cx="234675" cy="478400"/>
            </a:xfrm>
            <a:custGeom>
              <a:rect b="b" l="l" r="r" t="t"/>
              <a:pathLst>
                <a:path extrusionOk="0" h="19136" w="9387">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5" name="Google Shape;4515;p66"/>
            <p:cNvSpPr/>
            <p:nvPr/>
          </p:nvSpPr>
          <p:spPr>
            <a:xfrm>
              <a:off x="2854475" y="1667750"/>
              <a:ext cx="232275" cy="491825"/>
            </a:xfrm>
            <a:custGeom>
              <a:rect b="b" l="l" r="r" t="t"/>
              <a:pathLst>
                <a:path extrusionOk="0" h="19673" w="9291">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6" name="Google Shape;4516;p66"/>
            <p:cNvSpPr/>
            <p:nvPr/>
          </p:nvSpPr>
          <p:spPr>
            <a:xfrm>
              <a:off x="2232500" y="1920075"/>
              <a:ext cx="607550" cy="897025"/>
            </a:xfrm>
            <a:custGeom>
              <a:rect b="b" l="l" r="r" t="t"/>
              <a:pathLst>
                <a:path extrusionOk="0" h="35881" w="24302">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7" name="Google Shape;4517;p66"/>
            <p:cNvSpPr/>
            <p:nvPr/>
          </p:nvSpPr>
          <p:spPr>
            <a:xfrm>
              <a:off x="2226050" y="1912850"/>
              <a:ext cx="621225" cy="911300"/>
            </a:xfrm>
            <a:custGeom>
              <a:rect b="b" l="l" r="r" t="t"/>
              <a:pathLst>
                <a:path extrusionOk="0" h="36452" w="24849">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8" name="Google Shape;4518;p66"/>
            <p:cNvSpPr/>
            <p:nvPr/>
          </p:nvSpPr>
          <p:spPr>
            <a:xfrm>
              <a:off x="2330525" y="1675750"/>
              <a:ext cx="585850" cy="1056000"/>
            </a:xfrm>
            <a:custGeom>
              <a:rect b="b" l="l" r="r" t="t"/>
              <a:pathLst>
                <a:path extrusionOk="0" h="42240" w="23434">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9" name="Google Shape;4519;p66"/>
            <p:cNvSpPr/>
            <p:nvPr/>
          </p:nvSpPr>
          <p:spPr>
            <a:xfrm>
              <a:off x="2338575" y="1668550"/>
              <a:ext cx="584250" cy="1069625"/>
            </a:xfrm>
            <a:custGeom>
              <a:rect b="b" l="l" r="r" t="t"/>
              <a:pathLst>
                <a:path extrusionOk="0" h="42785" w="2337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0" name="Google Shape;4520;p66"/>
            <p:cNvSpPr/>
            <p:nvPr/>
          </p:nvSpPr>
          <p:spPr>
            <a:xfrm>
              <a:off x="2408475" y="3896950"/>
              <a:ext cx="675875" cy="654975"/>
            </a:xfrm>
            <a:custGeom>
              <a:rect b="b" l="l" r="r" t="t"/>
              <a:pathLst>
                <a:path extrusionOk="0" h="26199" w="27035">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1" name="Google Shape;4521;p66"/>
            <p:cNvSpPr/>
            <p:nvPr/>
          </p:nvSpPr>
          <p:spPr>
            <a:xfrm>
              <a:off x="2406075" y="3890525"/>
              <a:ext cx="685500" cy="667825"/>
            </a:xfrm>
            <a:custGeom>
              <a:rect b="b" l="l" r="r" t="t"/>
              <a:pathLst>
                <a:path extrusionOk="0" h="26713" w="2742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2" name="Google Shape;4522;p66"/>
            <p:cNvSpPr/>
            <p:nvPr/>
          </p:nvSpPr>
          <p:spPr>
            <a:xfrm>
              <a:off x="2410900" y="4419300"/>
              <a:ext cx="465300" cy="132625"/>
            </a:xfrm>
            <a:custGeom>
              <a:rect b="b" l="l" r="r" t="t"/>
              <a:pathLst>
                <a:path extrusionOk="0" h="5305" w="18612">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3" name="Google Shape;4523;p66"/>
            <p:cNvSpPr/>
            <p:nvPr/>
          </p:nvSpPr>
          <p:spPr>
            <a:xfrm>
              <a:off x="2406075" y="4412675"/>
              <a:ext cx="462900" cy="145675"/>
            </a:xfrm>
            <a:custGeom>
              <a:rect b="b" l="l" r="r" t="t"/>
              <a:pathLst>
                <a:path extrusionOk="0" h="5827" w="18516">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4" name="Google Shape;4524;p66"/>
            <p:cNvSpPr/>
            <p:nvPr/>
          </p:nvSpPr>
          <p:spPr>
            <a:xfrm>
              <a:off x="4440000" y="3896950"/>
              <a:ext cx="675875" cy="654975"/>
            </a:xfrm>
            <a:custGeom>
              <a:rect b="b" l="l" r="r" t="t"/>
              <a:pathLst>
                <a:path extrusionOk="0" h="26199" w="27035">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5" name="Google Shape;4525;p66"/>
            <p:cNvSpPr/>
            <p:nvPr/>
          </p:nvSpPr>
          <p:spPr>
            <a:xfrm>
              <a:off x="4431975" y="3890525"/>
              <a:ext cx="685500" cy="667825"/>
            </a:xfrm>
            <a:custGeom>
              <a:rect b="b" l="l" r="r" t="t"/>
              <a:pathLst>
                <a:path extrusionOk="0" h="26713" w="2742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6" name="Google Shape;4526;p66"/>
            <p:cNvSpPr/>
            <p:nvPr/>
          </p:nvSpPr>
          <p:spPr>
            <a:xfrm>
              <a:off x="4647325" y="4419300"/>
              <a:ext cx="466125" cy="132625"/>
            </a:xfrm>
            <a:custGeom>
              <a:rect b="b" l="l" r="r" t="t"/>
              <a:pathLst>
                <a:path extrusionOk="0" h="5305" w="18645">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7" name="Google Shape;4527;p66"/>
            <p:cNvSpPr/>
            <p:nvPr/>
          </p:nvSpPr>
          <p:spPr>
            <a:xfrm>
              <a:off x="4655375" y="4412675"/>
              <a:ext cx="462100" cy="145675"/>
            </a:xfrm>
            <a:custGeom>
              <a:rect b="b" l="l" r="r" t="t"/>
              <a:pathLst>
                <a:path extrusionOk="0" h="5827" w="18484">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8" name="Google Shape;4528;p66"/>
            <p:cNvSpPr/>
            <p:nvPr/>
          </p:nvSpPr>
          <p:spPr>
            <a:xfrm>
              <a:off x="1932200" y="3946775"/>
              <a:ext cx="1003475" cy="650250"/>
            </a:xfrm>
            <a:custGeom>
              <a:rect b="b" l="l" r="r" t="t"/>
              <a:pathLst>
                <a:path extrusionOk="0" h="26010" w="40139">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9" name="Google Shape;4529;p66"/>
            <p:cNvSpPr/>
            <p:nvPr/>
          </p:nvSpPr>
          <p:spPr>
            <a:xfrm>
              <a:off x="1929525" y="3940350"/>
              <a:ext cx="1011775" cy="663000"/>
            </a:xfrm>
            <a:custGeom>
              <a:rect b="b" l="l" r="r" t="t"/>
              <a:pathLst>
                <a:path extrusionOk="0" h="26520" w="40471">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0" name="Google Shape;4530;p66"/>
            <p:cNvSpPr/>
            <p:nvPr/>
          </p:nvSpPr>
          <p:spPr>
            <a:xfrm>
              <a:off x="1780050" y="3140675"/>
              <a:ext cx="339950" cy="886500"/>
            </a:xfrm>
            <a:custGeom>
              <a:rect b="b" l="l" r="r" t="t"/>
              <a:pathLst>
                <a:path extrusionOk="0" h="35460" w="13598">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1" name="Google Shape;4531;p66"/>
            <p:cNvSpPr/>
            <p:nvPr/>
          </p:nvSpPr>
          <p:spPr>
            <a:xfrm>
              <a:off x="1798550" y="3133525"/>
              <a:ext cx="327900" cy="900075"/>
            </a:xfrm>
            <a:custGeom>
              <a:rect b="b" l="l" r="r" t="t"/>
              <a:pathLst>
                <a:path extrusionOk="0" h="36003" w="13116">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2" name="Google Shape;4532;p66"/>
            <p:cNvSpPr/>
            <p:nvPr/>
          </p:nvSpPr>
          <p:spPr>
            <a:xfrm>
              <a:off x="2044450" y="3431675"/>
              <a:ext cx="838175" cy="676200"/>
            </a:xfrm>
            <a:custGeom>
              <a:rect b="b" l="l" r="r" t="t"/>
              <a:pathLst>
                <a:path extrusionOk="0" h="27048" w="33527">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3" name="Google Shape;4533;p66"/>
            <p:cNvSpPr/>
            <p:nvPr/>
          </p:nvSpPr>
          <p:spPr>
            <a:xfrm>
              <a:off x="2038025" y="3425250"/>
              <a:ext cx="849425" cy="689525"/>
            </a:xfrm>
            <a:custGeom>
              <a:rect b="b" l="l" r="r" t="t"/>
              <a:pathLst>
                <a:path extrusionOk="0" h="27581" w="33977">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4" name="Google Shape;4534;p66"/>
            <p:cNvSpPr/>
            <p:nvPr/>
          </p:nvSpPr>
          <p:spPr>
            <a:xfrm>
              <a:off x="2705825" y="3762375"/>
              <a:ext cx="401825" cy="213375"/>
            </a:xfrm>
            <a:custGeom>
              <a:rect b="b" l="l" r="r" t="t"/>
              <a:pathLst>
                <a:path extrusionOk="0" h="8535" w="16073">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5" name="Google Shape;4535;p66"/>
            <p:cNvSpPr/>
            <p:nvPr/>
          </p:nvSpPr>
          <p:spPr>
            <a:xfrm>
              <a:off x="2699375" y="3755525"/>
              <a:ext cx="400225" cy="227450"/>
            </a:xfrm>
            <a:custGeom>
              <a:rect b="b" l="l" r="r" t="t"/>
              <a:pathLst>
                <a:path extrusionOk="0" h="9098" w="16009">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6" name="Google Shape;4536;p66"/>
            <p:cNvSpPr/>
            <p:nvPr/>
          </p:nvSpPr>
          <p:spPr>
            <a:xfrm>
              <a:off x="1997025" y="3365950"/>
              <a:ext cx="784350" cy="686200"/>
            </a:xfrm>
            <a:custGeom>
              <a:rect b="b" l="l" r="r" t="t"/>
              <a:pathLst>
                <a:path extrusionOk="0" h="27448" w="31374">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7" name="Google Shape;4537;p66"/>
            <p:cNvSpPr/>
            <p:nvPr/>
          </p:nvSpPr>
          <p:spPr>
            <a:xfrm>
              <a:off x="1994625" y="3359350"/>
              <a:ext cx="793975" cy="699150"/>
            </a:xfrm>
            <a:custGeom>
              <a:rect b="b" l="l" r="r" t="t"/>
              <a:pathLst>
                <a:path extrusionOk="0" h="27966" w="31759">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8" name="Google Shape;4538;p66"/>
            <p:cNvSpPr/>
            <p:nvPr/>
          </p:nvSpPr>
          <p:spPr>
            <a:xfrm>
              <a:off x="4052675" y="1352675"/>
              <a:ext cx="217625" cy="519725"/>
            </a:xfrm>
            <a:custGeom>
              <a:rect b="b" l="l" r="r" t="t"/>
              <a:pathLst>
                <a:path extrusionOk="0" h="20789" w="8705">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9" name="Google Shape;4539;p66"/>
            <p:cNvSpPr/>
            <p:nvPr/>
          </p:nvSpPr>
          <p:spPr>
            <a:xfrm>
              <a:off x="4047850" y="1346300"/>
              <a:ext cx="224225" cy="532825"/>
            </a:xfrm>
            <a:custGeom>
              <a:rect b="b" l="l" r="r" t="t"/>
              <a:pathLst>
                <a:path extrusionOk="0" h="21313" w="8969">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0" name="Google Shape;4540;p66"/>
            <p:cNvSpPr/>
            <p:nvPr/>
          </p:nvSpPr>
          <p:spPr>
            <a:xfrm>
              <a:off x="4232675" y="1580025"/>
              <a:ext cx="750600" cy="670350"/>
            </a:xfrm>
            <a:custGeom>
              <a:rect b="b" l="l" r="r" t="t"/>
              <a:pathLst>
                <a:path extrusionOk="0" h="26814" w="30024">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1" name="Google Shape;4541;p66"/>
            <p:cNvSpPr/>
            <p:nvPr/>
          </p:nvSpPr>
          <p:spPr>
            <a:xfrm>
              <a:off x="4226250" y="1573725"/>
              <a:ext cx="763450" cy="683300"/>
            </a:xfrm>
            <a:custGeom>
              <a:rect b="b" l="l" r="r" t="t"/>
              <a:pathLst>
                <a:path extrusionOk="0" h="27332" w="30538">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2" name="Google Shape;4542;p66"/>
            <p:cNvSpPr/>
            <p:nvPr/>
          </p:nvSpPr>
          <p:spPr>
            <a:xfrm>
              <a:off x="4206950" y="1267500"/>
              <a:ext cx="706400" cy="822825"/>
            </a:xfrm>
            <a:custGeom>
              <a:rect b="b" l="l" r="r" t="t"/>
              <a:pathLst>
                <a:path extrusionOk="0" h="32913" w="28256">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3" name="Google Shape;4543;p66"/>
            <p:cNvSpPr/>
            <p:nvPr/>
          </p:nvSpPr>
          <p:spPr>
            <a:xfrm>
              <a:off x="4203750" y="1261100"/>
              <a:ext cx="716025" cy="835800"/>
            </a:xfrm>
            <a:custGeom>
              <a:rect b="b" l="l" r="r" t="t"/>
              <a:pathLst>
                <a:path extrusionOk="0" h="33432" w="28641">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4" name="Google Shape;4544;p66"/>
            <p:cNvSpPr/>
            <p:nvPr/>
          </p:nvSpPr>
          <p:spPr>
            <a:xfrm>
              <a:off x="4358850" y="1471650"/>
              <a:ext cx="194500" cy="575425"/>
            </a:xfrm>
            <a:custGeom>
              <a:rect b="b" l="l" r="r" t="t"/>
              <a:pathLst>
                <a:path extrusionOk="0" h="23017" w="778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5" name="Google Shape;4545;p66"/>
            <p:cNvSpPr/>
            <p:nvPr/>
          </p:nvSpPr>
          <p:spPr>
            <a:xfrm>
              <a:off x="4351600" y="1465225"/>
              <a:ext cx="208975" cy="588275"/>
            </a:xfrm>
            <a:custGeom>
              <a:rect b="b" l="l" r="r" t="t"/>
              <a:pathLst>
                <a:path extrusionOk="0" h="23531" w="8359">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6" name="Google Shape;4546;p66"/>
            <p:cNvSpPr/>
            <p:nvPr/>
          </p:nvSpPr>
          <p:spPr>
            <a:xfrm>
              <a:off x="4399025" y="1330225"/>
              <a:ext cx="261200" cy="301375"/>
            </a:xfrm>
            <a:custGeom>
              <a:rect b="b" l="l" r="r" t="t"/>
              <a:pathLst>
                <a:path extrusionOk="0" h="12055" w="10448">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7" name="Google Shape;4547;p66"/>
            <p:cNvSpPr/>
            <p:nvPr/>
          </p:nvSpPr>
          <p:spPr>
            <a:xfrm>
              <a:off x="4392600" y="1323800"/>
              <a:ext cx="265200" cy="314225"/>
            </a:xfrm>
            <a:custGeom>
              <a:rect b="b" l="l" r="r" t="t"/>
              <a:pathLst>
                <a:path extrusionOk="0" h="12569" w="10608">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8" name="Google Shape;4548;p66"/>
            <p:cNvSpPr/>
            <p:nvPr/>
          </p:nvSpPr>
          <p:spPr>
            <a:xfrm>
              <a:off x="4693150" y="1284575"/>
              <a:ext cx="77975" cy="92900"/>
            </a:xfrm>
            <a:custGeom>
              <a:rect b="b" l="l" r="r" t="t"/>
              <a:pathLst>
                <a:path extrusionOk="0" h="3716" w="3119">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9" name="Google Shape;4549;p66"/>
            <p:cNvSpPr/>
            <p:nvPr/>
          </p:nvSpPr>
          <p:spPr>
            <a:xfrm>
              <a:off x="4685100" y="1277975"/>
              <a:ext cx="88425" cy="106125"/>
            </a:xfrm>
            <a:custGeom>
              <a:rect b="b" l="l" r="r" t="t"/>
              <a:pathLst>
                <a:path extrusionOk="0" h="4245" w="3537">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0" name="Google Shape;4550;p66"/>
            <p:cNvSpPr/>
            <p:nvPr/>
          </p:nvSpPr>
          <p:spPr>
            <a:xfrm>
              <a:off x="4422325" y="1150100"/>
              <a:ext cx="55475" cy="116650"/>
            </a:xfrm>
            <a:custGeom>
              <a:rect b="b" l="l" r="r" t="t"/>
              <a:pathLst>
                <a:path extrusionOk="0" h="4666" w="2219">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1" name="Google Shape;4551;p66"/>
            <p:cNvSpPr/>
            <p:nvPr/>
          </p:nvSpPr>
          <p:spPr>
            <a:xfrm>
              <a:off x="4425550" y="1143775"/>
              <a:ext cx="59475" cy="129425"/>
            </a:xfrm>
            <a:custGeom>
              <a:rect b="b" l="l" r="r" t="t"/>
              <a:pathLst>
                <a:path extrusionOk="0" h="5177" w="2379">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2" name="Google Shape;4552;p66"/>
            <p:cNvSpPr/>
            <p:nvPr/>
          </p:nvSpPr>
          <p:spPr>
            <a:xfrm>
              <a:off x="4469750" y="1442050"/>
              <a:ext cx="140350" cy="85950"/>
            </a:xfrm>
            <a:custGeom>
              <a:rect b="b" l="l" r="r" t="t"/>
              <a:pathLst>
                <a:path extrusionOk="0" h="3438" w="5614">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3" name="Google Shape;4553;p66"/>
            <p:cNvSpPr/>
            <p:nvPr/>
          </p:nvSpPr>
          <p:spPr>
            <a:xfrm>
              <a:off x="4470550" y="1435500"/>
              <a:ext cx="145475" cy="98875"/>
            </a:xfrm>
            <a:custGeom>
              <a:rect b="b" l="l" r="r" t="t"/>
              <a:pathLst>
                <a:path extrusionOk="0" h="3955" w="5819">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4" name="Google Shape;4554;p66"/>
            <p:cNvSpPr/>
            <p:nvPr/>
          </p:nvSpPr>
          <p:spPr>
            <a:xfrm>
              <a:off x="4434375" y="979525"/>
              <a:ext cx="393000" cy="529650"/>
            </a:xfrm>
            <a:custGeom>
              <a:rect b="b" l="l" r="r" t="t"/>
              <a:pathLst>
                <a:path extrusionOk="0" h="21186" w="1572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5" name="Google Shape;4555;p66"/>
            <p:cNvSpPr/>
            <p:nvPr/>
          </p:nvSpPr>
          <p:spPr>
            <a:xfrm>
              <a:off x="4427950" y="972625"/>
              <a:ext cx="394600" cy="543250"/>
            </a:xfrm>
            <a:custGeom>
              <a:rect b="b" l="l" r="r" t="t"/>
              <a:pathLst>
                <a:path extrusionOk="0" h="21730" w="15784">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6" name="Google Shape;4556;p66"/>
            <p:cNvSpPr/>
            <p:nvPr/>
          </p:nvSpPr>
          <p:spPr>
            <a:xfrm>
              <a:off x="4455275" y="979525"/>
              <a:ext cx="372100" cy="369200"/>
            </a:xfrm>
            <a:custGeom>
              <a:rect b="b" l="l" r="r" t="t"/>
              <a:pathLst>
                <a:path extrusionOk="0" h="14768" w="14884">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7" name="Google Shape;4557;p66"/>
            <p:cNvSpPr/>
            <p:nvPr/>
          </p:nvSpPr>
          <p:spPr>
            <a:xfrm>
              <a:off x="4448050" y="972625"/>
              <a:ext cx="374500" cy="382750"/>
            </a:xfrm>
            <a:custGeom>
              <a:rect b="b" l="l" r="r" t="t"/>
              <a:pathLst>
                <a:path extrusionOk="0" h="15310" w="1498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8" name="Google Shape;4558;p66"/>
            <p:cNvSpPr/>
            <p:nvPr/>
          </p:nvSpPr>
          <p:spPr>
            <a:xfrm>
              <a:off x="4414300" y="1239600"/>
              <a:ext cx="283700" cy="158775"/>
            </a:xfrm>
            <a:custGeom>
              <a:rect b="b" l="l" r="r" t="t"/>
              <a:pathLst>
                <a:path extrusionOk="0" h="6351" w="11348">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9" name="Google Shape;4559;p66"/>
            <p:cNvSpPr/>
            <p:nvPr/>
          </p:nvSpPr>
          <p:spPr>
            <a:xfrm>
              <a:off x="4412675" y="1232975"/>
              <a:ext cx="279700" cy="172000"/>
            </a:xfrm>
            <a:custGeom>
              <a:rect b="b" l="l" r="r" t="t"/>
              <a:pathLst>
                <a:path extrusionOk="0" h="6880" w="11188">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0" name="Google Shape;4560;p66"/>
            <p:cNvSpPr/>
            <p:nvPr/>
          </p:nvSpPr>
          <p:spPr>
            <a:xfrm>
              <a:off x="4690725" y="1282000"/>
              <a:ext cx="57900" cy="58700"/>
            </a:xfrm>
            <a:custGeom>
              <a:rect b="b" l="l" r="r" t="t"/>
              <a:pathLst>
                <a:path extrusionOk="0" h="2348" w="2316">
                  <a:moveTo>
                    <a:pt x="1" y="2347"/>
                  </a:moveTo>
                  <a:lnTo>
                    <a:pt x="2315" y="1"/>
                  </a:lnTo>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1" name="Google Shape;4561;p66"/>
            <p:cNvSpPr/>
            <p:nvPr/>
          </p:nvSpPr>
          <p:spPr>
            <a:xfrm>
              <a:off x="4682700" y="1275375"/>
              <a:ext cx="73150" cy="71750"/>
            </a:xfrm>
            <a:custGeom>
              <a:rect b="b" l="l" r="r" t="t"/>
              <a:pathLst>
                <a:path extrusionOk="0" h="2870" w="2926">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2" name="Google Shape;4562;p66"/>
            <p:cNvSpPr/>
            <p:nvPr/>
          </p:nvSpPr>
          <p:spPr>
            <a:xfrm>
              <a:off x="4434375" y="1175925"/>
              <a:ext cx="30575" cy="68325"/>
            </a:xfrm>
            <a:custGeom>
              <a:rect b="b" l="l" r="r" t="t"/>
              <a:pathLst>
                <a:path extrusionOk="0" h="2733" w="1223">
                  <a:moveTo>
                    <a:pt x="1" y="2733"/>
                  </a:moveTo>
                  <a:lnTo>
                    <a:pt x="1222" y="1"/>
                  </a:lnTo>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3" name="Google Shape;4563;p66"/>
            <p:cNvSpPr/>
            <p:nvPr/>
          </p:nvSpPr>
          <p:spPr>
            <a:xfrm>
              <a:off x="4427150" y="1168875"/>
              <a:ext cx="45825" cy="81650"/>
            </a:xfrm>
            <a:custGeom>
              <a:rect b="b" l="l" r="r" t="t"/>
              <a:pathLst>
                <a:path extrusionOk="0" h="3266" w="1833">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4" name="Google Shape;4564;p66"/>
            <p:cNvSpPr/>
            <p:nvPr/>
          </p:nvSpPr>
          <p:spPr>
            <a:xfrm>
              <a:off x="4885200" y="1781050"/>
              <a:ext cx="310225" cy="341175"/>
            </a:xfrm>
            <a:custGeom>
              <a:rect b="b" l="l" r="r" t="t"/>
              <a:pathLst>
                <a:path extrusionOk="0" h="13647" w="12409">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5" name="Google Shape;4565;p66"/>
            <p:cNvSpPr/>
            <p:nvPr/>
          </p:nvSpPr>
          <p:spPr>
            <a:xfrm>
              <a:off x="4890025" y="1774300"/>
              <a:ext cx="281300" cy="353925"/>
            </a:xfrm>
            <a:custGeom>
              <a:rect b="b" l="l" r="r" t="t"/>
              <a:pathLst>
                <a:path extrusionOk="0" h="14157" w="11252">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6" name="Google Shape;4566;p66"/>
            <p:cNvSpPr/>
            <p:nvPr/>
          </p:nvSpPr>
          <p:spPr>
            <a:xfrm>
              <a:off x="5182550" y="2154725"/>
              <a:ext cx="605125" cy="595500"/>
            </a:xfrm>
            <a:custGeom>
              <a:rect b="b" l="l" r="r" t="t"/>
              <a:pathLst>
                <a:path extrusionOk="0" h="23820" w="24205">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7" name="Google Shape;4567;p66"/>
            <p:cNvSpPr/>
            <p:nvPr/>
          </p:nvSpPr>
          <p:spPr>
            <a:xfrm>
              <a:off x="5175300" y="2147975"/>
              <a:ext cx="579425" cy="609275"/>
            </a:xfrm>
            <a:custGeom>
              <a:rect b="b" l="l" r="r" t="t"/>
              <a:pathLst>
                <a:path extrusionOk="0" h="24371" w="23177">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8" name="Google Shape;4568;p66"/>
            <p:cNvSpPr/>
            <p:nvPr/>
          </p:nvSpPr>
          <p:spPr>
            <a:xfrm>
              <a:off x="5052350" y="1761925"/>
              <a:ext cx="615600" cy="969125"/>
            </a:xfrm>
            <a:custGeom>
              <a:rect b="b" l="l" r="r" t="t"/>
              <a:pathLst>
                <a:path extrusionOk="0" h="38765" w="24624">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9" name="Google Shape;4569;p66"/>
            <p:cNvSpPr/>
            <p:nvPr/>
          </p:nvSpPr>
          <p:spPr>
            <a:xfrm>
              <a:off x="5052350" y="1755325"/>
              <a:ext cx="604350" cy="982050"/>
            </a:xfrm>
            <a:custGeom>
              <a:rect b="b" l="l" r="r" t="t"/>
              <a:pathLst>
                <a:path extrusionOk="0" h="39282" w="24174">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0" name="Google Shape;4570;p66"/>
            <p:cNvSpPr/>
            <p:nvPr/>
          </p:nvSpPr>
          <p:spPr>
            <a:xfrm>
              <a:off x="5250050" y="1875925"/>
              <a:ext cx="257500" cy="356775"/>
            </a:xfrm>
            <a:custGeom>
              <a:rect b="b" l="l" r="r" t="t"/>
              <a:pathLst>
                <a:path extrusionOk="0" h="14271" w="1030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1" name="Google Shape;4571;p66"/>
            <p:cNvSpPr/>
            <p:nvPr/>
          </p:nvSpPr>
          <p:spPr>
            <a:xfrm>
              <a:off x="5246025" y="1869450"/>
              <a:ext cx="267625" cy="370475"/>
            </a:xfrm>
            <a:custGeom>
              <a:rect b="b" l="l" r="r" t="t"/>
              <a:pathLst>
                <a:path extrusionOk="0" h="14819" w="10705">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2" name="Google Shape;4572;p66"/>
            <p:cNvSpPr/>
            <p:nvPr/>
          </p:nvSpPr>
          <p:spPr>
            <a:xfrm>
              <a:off x="5212275" y="1713975"/>
              <a:ext cx="317450" cy="378150"/>
            </a:xfrm>
            <a:custGeom>
              <a:rect b="b" l="l" r="r" t="t"/>
              <a:pathLst>
                <a:path extrusionOk="0" h="15126" w="12698">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3" name="Google Shape;4573;p66"/>
            <p:cNvSpPr/>
            <p:nvPr/>
          </p:nvSpPr>
          <p:spPr>
            <a:xfrm>
              <a:off x="5209050" y="1707925"/>
              <a:ext cx="319075" cy="390575"/>
            </a:xfrm>
            <a:custGeom>
              <a:rect b="b" l="l" r="r" t="t"/>
              <a:pathLst>
                <a:path extrusionOk="0" h="15623" w="12763">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4" name="Google Shape;4574;p66"/>
            <p:cNvSpPr/>
            <p:nvPr/>
          </p:nvSpPr>
          <p:spPr>
            <a:xfrm>
              <a:off x="5222725" y="1583375"/>
              <a:ext cx="422725" cy="376150"/>
            </a:xfrm>
            <a:custGeom>
              <a:rect b="b" l="l" r="r" t="t"/>
              <a:pathLst>
                <a:path extrusionOk="0" h="15046" w="16909">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5" name="Google Shape;4575;p66"/>
            <p:cNvSpPr/>
            <p:nvPr/>
          </p:nvSpPr>
          <p:spPr>
            <a:xfrm>
              <a:off x="5238000" y="1576925"/>
              <a:ext cx="392975" cy="388975"/>
            </a:xfrm>
            <a:custGeom>
              <a:rect b="b" l="l" r="r" t="t"/>
              <a:pathLst>
                <a:path extrusionOk="0" h="15559" w="15719">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6" name="Google Shape;4576;p66"/>
            <p:cNvSpPr/>
            <p:nvPr/>
          </p:nvSpPr>
          <p:spPr>
            <a:xfrm>
              <a:off x="5419600" y="1895500"/>
              <a:ext cx="86825" cy="87425"/>
            </a:xfrm>
            <a:custGeom>
              <a:rect b="b" l="l" r="r" t="t"/>
              <a:pathLst>
                <a:path extrusionOk="0" h="3497" w="3473">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7" name="Google Shape;4577;p66"/>
            <p:cNvSpPr/>
            <p:nvPr/>
          </p:nvSpPr>
          <p:spPr>
            <a:xfrm>
              <a:off x="5411575" y="1888725"/>
              <a:ext cx="94050" cy="100475"/>
            </a:xfrm>
            <a:custGeom>
              <a:rect b="b" l="l" r="r" t="t"/>
              <a:pathLst>
                <a:path extrusionOk="0" h="4019" w="3762">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8" name="Google Shape;4578;p66"/>
            <p:cNvSpPr/>
            <p:nvPr/>
          </p:nvSpPr>
          <p:spPr>
            <a:xfrm>
              <a:off x="5255675" y="2098475"/>
              <a:ext cx="66725" cy="99675"/>
            </a:xfrm>
            <a:custGeom>
              <a:rect b="b" l="l" r="r" t="t"/>
              <a:pathLst>
                <a:path extrusionOk="0" h="3987" w="2669">
                  <a:moveTo>
                    <a:pt x="2668" y="1"/>
                  </a:moveTo>
                  <a:lnTo>
                    <a:pt x="0" y="1318"/>
                  </a:lnTo>
                  <a:lnTo>
                    <a:pt x="2250" y="3986"/>
                  </a:lnTo>
                  <a:lnTo>
                    <a:pt x="266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9" name="Google Shape;4579;p66"/>
            <p:cNvSpPr/>
            <p:nvPr/>
          </p:nvSpPr>
          <p:spPr>
            <a:xfrm>
              <a:off x="5248425" y="2091525"/>
              <a:ext cx="80400" cy="113050"/>
            </a:xfrm>
            <a:custGeom>
              <a:rect b="b" l="l" r="r" t="t"/>
              <a:pathLst>
                <a:path extrusionOk="0" h="4522" w="3216">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0" name="Google Shape;4580;p66"/>
            <p:cNvSpPr/>
            <p:nvPr/>
          </p:nvSpPr>
          <p:spPr>
            <a:xfrm>
              <a:off x="4787175" y="3835075"/>
              <a:ext cx="1003450" cy="761950"/>
            </a:xfrm>
            <a:custGeom>
              <a:rect b="b" l="l" r="r" t="t"/>
              <a:pathLst>
                <a:path extrusionOk="0" h="30478" w="40138">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1" name="Google Shape;4581;p66"/>
            <p:cNvSpPr/>
            <p:nvPr/>
          </p:nvSpPr>
          <p:spPr>
            <a:xfrm>
              <a:off x="4781550" y="3828650"/>
              <a:ext cx="1011750" cy="774700"/>
            </a:xfrm>
            <a:custGeom>
              <a:rect b="b" l="l" r="r" t="t"/>
              <a:pathLst>
                <a:path extrusionOk="0" h="30988" w="4047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2" name="Google Shape;4582;p66"/>
            <p:cNvSpPr/>
            <p:nvPr/>
          </p:nvSpPr>
          <p:spPr>
            <a:xfrm>
              <a:off x="5668725" y="3080325"/>
              <a:ext cx="325475" cy="881050"/>
            </a:xfrm>
            <a:custGeom>
              <a:rect b="b" l="l" r="r" t="t"/>
              <a:pathLst>
                <a:path extrusionOk="0" h="35242" w="13019">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3" name="Google Shape;4583;p66"/>
            <p:cNvSpPr/>
            <p:nvPr/>
          </p:nvSpPr>
          <p:spPr>
            <a:xfrm>
              <a:off x="5664700" y="3073250"/>
              <a:ext cx="307000" cy="894450"/>
            </a:xfrm>
            <a:custGeom>
              <a:rect b="b" l="l" r="r" t="t"/>
              <a:pathLst>
                <a:path extrusionOk="0" h="35778" w="1228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4" name="Google Shape;4584;p66"/>
            <p:cNvSpPr/>
            <p:nvPr/>
          </p:nvSpPr>
          <p:spPr>
            <a:xfrm>
              <a:off x="4840200" y="3431675"/>
              <a:ext cx="838200" cy="676200"/>
            </a:xfrm>
            <a:custGeom>
              <a:rect b="b" l="l" r="r" t="t"/>
              <a:pathLst>
                <a:path extrusionOk="0" h="27048" w="33528">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5" name="Google Shape;4585;p66"/>
            <p:cNvSpPr/>
            <p:nvPr/>
          </p:nvSpPr>
          <p:spPr>
            <a:xfrm>
              <a:off x="4835375" y="3425250"/>
              <a:ext cx="849450" cy="689525"/>
            </a:xfrm>
            <a:custGeom>
              <a:rect b="b" l="l" r="r" t="t"/>
              <a:pathLst>
                <a:path extrusionOk="0" h="27581" w="33978">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6" name="Google Shape;4586;p66"/>
            <p:cNvSpPr/>
            <p:nvPr/>
          </p:nvSpPr>
          <p:spPr>
            <a:xfrm>
              <a:off x="4808050" y="3370700"/>
              <a:ext cx="836600" cy="657375"/>
            </a:xfrm>
            <a:custGeom>
              <a:rect b="b" l="l" r="r" t="t"/>
              <a:pathLst>
                <a:path extrusionOk="0" h="26295" w="33464">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7" name="Google Shape;4587;p66"/>
            <p:cNvSpPr/>
            <p:nvPr/>
          </p:nvSpPr>
          <p:spPr>
            <a:xfrm>
              <a:off x="4800825" y="3363350"/>
              <a:ext cx="850250" cy="671050"/>
            </a:xfrm>
            <a:custGeom>
              <a:rect b="b" l="l" r="r" t="t"/>
              <a:pathLst>
                <a:path extrusionOk="0" h="26842" w="3401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8" name="Google Shape;4588;p66"/>
            <p:cNvSpPr/>
            <p:nvPr/>
          </p:nvSpPr>
          <p:spPr>
            <a:xfrm>
              <a:off x="2458300" y="1966675"/>
              <a:ext cx="3007125" cy="2323275"/>
            </a:xfrm>
            <a:custGeom>
              <a:rect b="b" l="l" r="r" t="t"/>
              <a:pathLst>
                <a:path extrusionOk="0" h="92931" w="120285">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9" name="Google Shape;4589;p66"/>
            <p:cNvSpPr/>
            <p:nvPr/>
          </p:nvSpPr>
          <p:spPr>
            <a:xfrm>
              <a:off x="2451875" y="1960250"/>
              <a:ext cx="3020000" cy="2336925"/>
            </a:xfrm>
            <a:custGeom>
              <a:rect b="b" l="l" r="r" t="t"/>
              <a:pathLst>
                <a:path extrusionOk="0" h="93477" w="12080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0" name="Google Shape;4590;p66"/>
            <p:cNvSpPr/>
            <p:nvPr/>
          </p:nvSpPr>
          <p:spPr>
            <a:xfrm>
              <a:off x="2458300" y="1932125"/>
              <a:ext cx="3007125" cy="2323275"/>
            </a:xfrm>
            <a:custGeom>
              <a:rect b="b" l="l" r="r" t="t"/>
              <a:pathLst>
                <a:path extrusionOk="0" h="92931" w="120285">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1" name="Google Shape;4591;p66"/>
            <p:cNvSpPr/>
            <p:nvPr/>
          </p:nvSpPr>
          <p:spPr>
            <a:xfrm>
              <a:off x="2451875" y="1924900"/>
              <a:ext cx="3020000" cy="2337725"/>
            </a:xfrm>
            <a:custGeom>
              <a:rect b="b" l="l" r="r" t="t"/>
              <a:pathLst>
                <a:path extrusionOk="0" h="93509" w="12080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2" name="Google Shape;4592;p66"/>
            <p:cNvSpPr/>
            <p:nvPr/>
          </p:nvSpPr>
          <p:spPr>
            <a:xfrm>
              <a:off x="4364475" y="2379750"/>
              <a:ext cx="532800" cy="452450"/>
            </a:xfrm>
            <a:custGeom>
              <a:rect b="b" l="l" r="r" t="t"/>
              <a:pathLst>
                <a:path extrusionOk="0" h="18098" w="21312">
                  <a:moveTo>
                    <a:pt x="13694" y="0"/>
                  </a:moveTo>
                  <a:lnTo>
                    <a:pt x="0" y="8647"/>
                  </a:lnTo>
                  <a:lnTo>
                    <a:pt x="7811" y="18097"/>
                  </a:lnTo>
                  <a:lnTo>
                    <a:pt x="21312" y="8390"/>
                  </a:lnTo>
                  <a:lnTo>
                    <a:pt x="1369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3" name="Google Shape;4593;p66"/>
            <p:cNvSpPr/>
            <p:nvPr/>
          </p:nvSpPr>
          <p:spPr>
            <a:xfrm>
              <a:off x="4358025" y="2373275"/>
              <a:ext cx="546500" cy="465200"/>
            </a:xfrm>
            <a:custGeom>
              <a:rect b="b" l="l" r="r" t="t"/>
              <a:pathLst>
                <a:path extrusionOk="0" h="18608" w="2186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4" name="Google Shape;4594;p66"/>
            <p:cNvSpPr/>
            <p:nvPr/>
          </p:nvSpPr>
          <p:spPr>
            <a:xfrm>
              <a:off x="3363175" y="2398225"/>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5" name="Google Shape;4595;p66"/>
            <p:cNvSpPr/>
            <p:nvPr/>
          </p:nvSpPr>
          <p:spPr>
            <a:xfrm>
              <a:off x="3355925" y="2391725"/>
              <a:ext cx="611575" cy="512250"/>
            </a:xfrm>
            <a:custGeom>
              <a:rect b="b" l="l" r="r" t="t"/>
              <a:pathLst>
                <a:path extrusionOk="0" h="20490" w="24463">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6" name="Google Shape;4596;p66"/>
            <p:cNvSpPr/>
            <p:nvPr/>
          </p:nvSpPr>
          <p:spPr>
            <a:xfrm>
              <a:off x="3836500" y="2737350"/>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7" name="Google Shape;4597;p66"/>
            <p:cNvSpPr/>
            <p:nvPr/>
          </p:nvSpPr>
          <p:spPr>
            <a:xfrm>
              <a:off x="3829250" y="2730850"/>
              <a:ext cx="610775" cy="512650"/>
            </a:xfrm>
            <a:custGeom>
              <a:rect b="b" l="l" r="r" t="t"/>
              <a:pathLst>
                <a:path extrusionOk="0" h="20506" w="24431">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8" name="Google Shape;4598;p66"/>
            <p:cNvSpPr/>
            <p:nvPr/>
          </p:nvSpPr>
          <p:spPr>
            <a:xfrm>
              <a:off x="3777025" y="2762250"/>
              <a:ext cx="564975" cy="483800"/>
            </a:xfrm>
            <a:custGeom>
              <a:rect b="b" l="l" r="r" t="t"/>
              <a:pathLst>
                <a:path extrusionOk="0" h="19352" w="22599">
                  <a:moveTo>
                    <a:pt x="13469" y="1"/>
                  </a:moveTo>
                  <a:lnTo>
                    <a:pt x="1" y="4019"/>
                  </a:lnTo>
                  <a:lnTo>
                    <a:pt x="8390" y="19352"/>
                  </a:lnTo>
                  <a:lnTo>
                    <a:pt x="22598" y="13309"/>
                  </a:lnTo>
                  <a:lnTo>
                    <a:pt x="1346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9" name="Google Shape;4599;p66"/>
            <p:cNvSpPr/>
            <p:nvPr/>
          </p:nvSpPr>
          <p:spPr>
            <a:xfrm>
              <a:off x="3770600" y="2755525"/>
              <a:ext cx="577825" cy="497600"/>
            </a:xfrm>
            <a:custGeom>
              <a:rect b="b" l="l" r="r" t="t"/>
              <a:pathLst>
                <a:path extrusionOk="0" h="19904" w="23113">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0" name="Google Shape;4600;p66"/>
            <p:cNvSpPr/>
            <p:nvPr/>
          </p:nvSpPr>
          <p:spPr>
            <a:xfrm>
              <a:off x="3632675" y="2195225"/>
              <a:ext cx="140350" cy="44725"/>
            </a:xfrm>
            <a:custGeom>
              <a:rect b="b" l="l" r="r" t="t"/>
              <a:pathLst>
                <a:path extrusionOk="0" h="1789" w="5614">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1" name="Google Shape;4601;p66"/>
            <p:cNvSpPr/>
            <p:nvPr/>
          </p:nvSpPr>
          <p:spPr>
            <a:xfrm>
              <a:off x="3641225" y="2188475"/>
              <a:ext cx="139050" cy="57900"/>
            </a:xfrm>
            <a:custGeom>
              <a:rect b="b" l="l" r="r" t="t"/>
              <a:pathLst>
                <a:path extrusionOk="0" h="2316" w="5562">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2" name="Google Shape;4602;p66"/>
            <p:cNvSpPr/>
            <p:nvPr/>
          </p:nvSpPr>
          <p:spPr>
            <a:xfrm>
              <a:off x="3140575" y="1556850"/>
              <a:ext cx="648525" cy="757200"/>
            </a:xfrm>
            <a:custGeom>
              <a:rect b="b" l="l" r="r" t="t"/>
              <a:pathLst>
                <a:path extrusionOk="0" h="30288" w="25941">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3" name="Google Shape;4603;p66"/>
            <p:cNvSpPr/>
            <p:nvPr/>
          </p:nvSpPr>
          <p:spPr>
            <a:xfrm>
              <a:off x="3150200" y="1550200"/>
              <a:ext cx="635700" cy="770900"/>
            </a:xfrm>
            <a:custGeom>
              <a:rect b="b" l="l" r="r" t="t"/>
              <a:pathLst>
                <a:path extrusionOk="0" h="30836" w="25428">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4" name="Google Shape;4604;p66"/>
            <p:cNvSpPr/>
            <p:nvPr/>
          </p:nvSpPr>
          <p:spPr>
            <a:xfrm>
              <a:off x="3475675" y="2192500"/>
              <a:ext cx="313425" cy="121550"/>
            </a:xfrm>
            <a:custGeom>
              <a:rect b="b" l="l" r="r" t="t"/>
              <a:pathLst>
                <a:path extrusionOk="0" h="4862" w="12537">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5" name="Google Shape;4605;p66"/>
            <p:cNvSpPr/>
            <p:nvPr/>
          </p:nvSpPr>
          <p:spPr>
            <a:xfrm>
              <a:off x="3469250" y="2185675"/>
              <a:ext cx="316650" cy="135425"/>
            </a:xfrm>
            <a:custGeom>
              <a:rect b="b" l="l" r="r" t="t"/>
              <a:pathLst>
                <a:path extrusionOk="0" h="5417" w="12666">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6" name="Google Shape;4606;p66"/>
            <p:cNvSpPr/>
            <p:nvPr/>
          </p:nvSpPr>
          <p:spPr>
            <a:xfrm>
              <a:off x="2555550" y="1784050"/>
              <a:ext cx="278875" cy="381950"/>
            </a:xfrm>
            <a:custGeom>
              <a:rect b="b" l="l" r="r" t="t"/>
              <a:pathLst>
                <a:path extrusionOk="0" h="15278" w="11155">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7" name="Google Shape;4607;p66"/>
            <p:cNvSpPr/>
            <p:nvPr/>
          </p:nvSpPr>
          <p:spPr>
            <a:xfrm>
              <a:off x="2553125" y="1777025"/>
              <a:ext cx="278875" cy="396200"/>
            </a:xfrm>
            <a:custGeom>
              <a:rect b="b" l="l" r="r" t="t"/>
              <a:pathLst>
                <a:path extrusionOk="0" h="15848" w="11155">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8" name="Google Shape;4608;p66"/>
            <p:cNvSpPr/>
            <p:nvPr/>
          </p:nvSpPr>
          <p:spPr>
            <a:xfrm>
              <a:off x="2599750" y="1732350"/>
              <a:ext cx="225025" cy="346875"/>
            </a:xfrm>
            <a:custGeom>
              <a:rect b="b" l="l" r="r" t="t"/>
              <a:pathLst>
                <a:path extrusionOk="0" h="13875" w="9001">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9" name="Google Shape;4609;p66"/>
            <p:cNvSpPr/>
            <p:nvPr/>
          </p:nvSpPr>
          <p:spPr>
            <a:xfrm>
              <a:off x="2598925" y="1725600"/>
              <a:ext cx="224250" cy="360350"/>
            </a:xfrm>
            <a:custGeom>
              <a:rect b="b" l="l" r="r" t="t"/>
              <a:pathLst>
                <a:path extrusionOk="0" h="14414" w="897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0" name="Google Shape;4610;p66"/>
            <p:cNvSpPr/>
            <p:nvPr/>
          </p:nvSpPr>
          <p:spPr>
            <a:xfrm>
              <a:off x="2517775" y="1419200"/>
              <a:ext cx="483000" cy="427600"/>
            </a:xfrm>
            <a:custGeom>
              <a:rect b="b" l="l" r="r" t="t"/>
              <a:pathLst>
                <a:path extrusionOk="0" h="17104" w="1932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1" name="Google Shape;4611;p66"/>
            <p:cNvSpPr/>
            <p:nvPr/>
          </p:nvSpPr>
          <p:spPr>
            <a:xfrm>
              <a:off x="2521800" y="1412200"/>
              <a:ext cx="474950" cy="441200"/>
            </a:xfrm>
            <a:custGeom>
              <a:rect b="b" l="l" r="r" t="t"/>
              <a:pathLst>
                <a:path extrusionOk="0" h="17648" w="18998">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2" name="Google Shape;4612;p66"/>
            <p:cNvSpPr/>
            <p:nvPr/>
          </p:nvSpPr>
          <p:spPr>
            <a:xfrm>
              <a:off x="2647575" y="1608275"/>
              <a:ext cx="315425" cy="350275"/>
            </a:xfrm>
            <a:custGeom>
              <a:rect b="b" l="l" r="r" t="t"/>
              <a:pathLst>
                <a:path extrusionOk="0" h="14011" w="12617">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3" name="Google Shape;4613;p66"/>
            <p:cNvSpPr/>
            <p:nvPr/>
          </p:nvSpPr>
          <p:spPr>
            <a:xfrm>
              <a:off x="2652775" y="1601625"/>
              <a:ext cx="312625" cy="363475"/>
            </a:xfrm>
            <a:custGeom>
              <a:rect b="b" l="l" r="r" t="t"/>
              <a:pathLst>
                <a:path extrusionOk="0" h="14539" w="12505">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4" name="Google Shape;4614;p66"/>
            <p:cNvSpPr/>
            <p:nvPr/>
          </p:nvSpPr>
          <p:spPr>
            <a:xfrm>
              <a:off x="2962975" y="1971500"/>
              <a:ext cx="295750" cy="594125"/>
            </a:xfrm>
            <a:custGeom>
              <a:rect b="b" l="l" r="r" t="t"/>
              <a:pathLst>
                <a:path extrusionOk="0" h="23765" w="1183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5" name="Google Shape;4615;p66"/>
            <p:cNvSpPr/>
            <p:nvPr/>
          </p:nvSpPr>
          <p:spPr>
            <a:xfrm>
              <a:off x="2955750" y="1964925"/>
              <a:ext cx="305375" cy="607700"/>
            </a:xfrm>
            <a:custGeom>
              <a:rect b="b" l="l" r="r" t="t"/>
              <a:pathLst>
                <a:path extrusionOk="0" h="24308" w="12215">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6" name="Google Shape;4616;p66"/>
            <p:cNvSpPr/>
            <p:nvPr/>
          </p:nvSpPr>
          <p:spPr>
            <a:xfrm>
              <a:off x="3105200" y="2303400"/>
              <a:ext cx="153525" cy="262225"/>
            </a:xfrm>
            <a:custGeom>
              <a:rect b="b" l="l" r="r" t="t"/>
              <a:pathLst>
                <a:path extrusionOk="0" h="10489" w="6141">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7" name="Google Shape;4617;p66"/>
            <p:cNvSpPr/>
            <p:nvPr/>
          </p:nvSpPr>
          <p:spPr>
            <a:xfrm>
              <a:off x="3097975" y="2296750"/>
              <a:ext cx="163150" cy="275875"/>
            </a:xfrm>
            <a:custGeom>
              <a:rect b="b" l="l" r="r" t="t"/>
              <a:pathLst>
                <a:path extrusionOk="0" h="11035" w="6526">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8" name="Google Shape;4618;p66"/>
            <p:cNvSpPr/>
            <p:nvPr/>
          </p:nvSpPr>
          <p:spPr>
            <a:xfrm>
              <a:off x="2323300" y="1964275"/>
              <a:ext cx="961150" cy="862825"/>
            </a:xfrm>
            <a:custGeom>
              <a:rect b="b" l="l" r="r" t="t"/>
              <a:pathLst>
                <a:path extrusionOk="0" h="34513" w="38446">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9" name="Google Shape;4619;p66"/>
            <p:cNvSpPr/>
            <p:nvPr/>
          </p:nvSpPr>
          <p:spPr>
            <a:xfrm>
              <a:off x="2329725" y="1957850"/>
              <a:ext cx="951500" cy="875950"/>
            </a:xfrm>
            <a:custGeom>
              <a:rect b="b" l="l" r="r" t="t"/>
              <a:pathLst>
                <a:path extrusionOk="0" h="35038" w="3806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0" name="Google Shape;4620;p66"/>
            <p:cNvSpPr/>
            <p:nvPr/>
          </p:nvSpPr>
          <p:spPr>
            <a:xfrm>
              <a:off x="3009575" y="2539650"/>
              <a:ext cx="274875" cy="206550"/>
            </a:xfrm>
            <a:custGeom>
              <a:rect b="b" l="l" r="r" t="t"/>
              <a:pathLst>
                <a:path extrusionOk="0" h="8262" w="10995">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1" name="Google Shape;4621;p66"/>
            <p:cNvSpPr/>
            <p:nvPr/>
          </p:nvSpPr>
          <p:spPr>
            <a:xfrm>
              <a:off x="3002350" y="2533225"/>
              <a:ext cx="278875" cy="219750"/>
            </a:xfrm>
            <a:custGeom>
              <a:rect b="b" l="l" r="r" t="t"/>
              <a:pathLst>
                <a:path extrusionOk="0" h="8790" w="11155">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2" name="Google Shape;4622;p66"/>
            <p:cNvSpPr/>
            <p:nvPr/>
          </p:nvSpPr>
          <p:spPr>
            <a:xfrm>
              <a:off x="3041725" y="2911725"/>
              <a:ext cx="238700" cy="81200"/>
            </a:xfrm>
            <a:custGeom>
              <a:rect b="b" l="l" r="r" t="t"/>
              <a:pathLst>
                <a:path extrusionOk="0" h="3248" w="9548">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3" name="Google Shape;4623;p66"/>
            <p:cNvSpPr/>
            <p:nvPr/>
          </p:nvSpPr>
          <p:spPr>
            <a:xfrm>
              <a:off x="3034500" y="2905300"/>
              <a:ext cx="234675" cy="94050"/>
            </a:xfrm>
            <a:custGeom>
              <a:rect b="b" l="l" r="r" t="t"/>
              <a:pathLst>
                <a:path extrusionOk="0" h="3762" w="9387">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4" name="Google Shape;4624;p66"/>
            <p:cNvSpPr/>
            <p:nvPr/>
          </p:nvSpPr>
          <p:spPr>
            <a:xfrm>
              <a:off x="2902700" y="2851450"/>
              <a:ext cx="604350" cy="551325"/>
            </a:xfrm>
            <a:custGeom>
              <a:rect b="b" l="l" r="r" t="t"/>
              <a:pathLst>
                <a:path extrusionOk="0" h="22053" w="24174">
                  <a:moveTo>
                    <a:pt x="17616" y="1"/>
                  </a:moveTo>
                  <a:lnTo>
                    <a:pt x="0" y="8166"/>
                  </a:lnTo>
                  <a:lnTo>
                    <a:pt x="6847" y="22052"/>
                  </a:lnTo>
                  <a:lnTo>
                    <a:pt x="24173" y="13277"/>
                  </a:lnTo>
                  <a:lnTo>
                    <a:pt x="1761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5" name="Google Shape;4625;p66"/>
            <p:cNvSpPr/>
            <p:nvPr/>
          </p:nvSpPr>
          <p:spPr>
            <a:xfrm>
              <a:off x="2896275" y="2845050"/>
              <a:ext cx="618000" cy="564150"/>
            </a:xfrm>
            <a:custGeom>
              <a:rect b="b" l="l" r="r" t="t"/>
              <a:pathLst>
                <a:path extrusionOk="0" h="22566" w="2472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6" name="Google Shape;4626;p66"/>
            <p:cNvSpPr/>
            <p:nvPr/>
          </p:nvSpPr>
          <p:spPr>
            <a:xfrm>
              <a:off x="3048950" y="2939850"/>
              <a:ext cx="145475" cy="79925"/>
            </a:xfrm>
            <a:custGeom>
              <a:rect b="b" l="l" r="r" t="t"/>
              <a:pathLst>
                <a:path extrusionOk="0" h="3197" w="5819">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7" name="Google Shape;4627;p66"/>
            <p:cNvSpPr/>
            <p:nvPr/>
          </p:nvSpPr>
          <p:spPr>
            <a:xfrm>
              <a:off x="3042525" y="2932825"/>
              <a:ext cx="152725" cy="93850"/>
            </a:xfrm>
            <a:custGeom>
              <a:rect b="b" l="l" r="r" t="t"/>
              <a:pathLst>
                <a:path extrusionOk="0" h="3754" w="6109">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8" name="Google Shape;4628;p66"/>
            <p:cNvSpPr/>
            <p:nvPr/>
          </p:nvSpPr>
          <p:spPr>
            <a:xfrm>
              <a:off x="2426975" y="2793600"/>
              <a:ext cx="662175" cy="222625"/>
            </a:xfrm>
            <a:custGeom>
              <a:rect b="b" l="l" r="r" t="t"/>
              <a:pathLst>
                <a:path extrusionOk="0" h="8905" w="26487">
                  <a:moveTo>
                    <a:pt x="8325" y="1"/>
                  </a:moveTo>
                  <a:cubicBezTo>
                    <a:pt x="0" y="386"/>
                    <a:pt x="4532" y="6622"/>
                    <a:pt x="4532" y="6622"/>
                  </a:cubicBezTo>
                  <a:lnTo>
                    <a:pt x="23626" y="8905"/>
                  </a:lnTo>
                  <a:lnTo>
                    <a:pt x="26487" y="4726"/>
                  </a:lnTo>
                  <a:lnTo>
                    <a:pt x="832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9" name="Google Shape;4629;p66"/>
            <p:cNvSpPr/>
            <p:nvPr/>
          </p:nvSpPr>
          <p:spPr>
            <a:xfrm>
              <a:off x="2503300" y="2787175"/>
              <a:ext cx="592300" cy="235475"/>
            </a:xfrm>
            <a:custGeom>
              <a:rect b="b" l="l" r="r" t="t"/>
              <a:pathLst>
                <a:path extrusionOk="0" h="9419" w="23692">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0" name="Google Shape;4630;p66"/>
            <p:cNvSpPr/>
            <p:nvPr/>
          </p:nvSpPr>
          <p:spPr>
            <a:xfrm>
              <a:off x="1989800" y="2788450"/>
              <a:ext cx="709600" cy="1210775"/>
            </a:xfrm>
            <a:custGeom>
              <a:rect b="b" l="l" r="r" t="t"/>
              <a:pathLst>
                <a:path extrusionOk="0" h="48431" w="28384">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1" name="Google Shape;4631;p66"/>
            <p:cNvSpPr/>
            <p:nvPr/>
          </p:nvSpPr>
          <p:spPr>
            <a:xfrm>
              <a:off x="1982575" y="2781550"/>
              <a:ext cx="718450" cy="1223925"/>
            </a:xfrm>
            <a:custGeom>
              <a:rect b="b" l="l" r="r" t="t"/>
              <a:pathLst>
                <a:path extrusionOk="0" h="48957" w="28738">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2" name="Google Shape;4632;p66"/>
            <p:cNvSpPr/>
            <p:nvPr/>
          </p:nvSpPr>
          <p:spPr>
            <a:xfrm>
              <a:off x="2331325" y="2776500"/>
              <a:ext cx="384950" cy="435925"/>
            </a:xfrm>
            <a:custGeom>
              <a:rect b="b" l="l" r="r" t="t"/>
              <a:pathLst>
                <a:path extrusionOk="0" h="17437" w="15398">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3" name="Google Shape;4633;p66"/>
            <p:cNvSpPr/>
            <p:nvPr/>
          </p:nvSpPr>
          <p:spPr>
            <a:xfrm>
              <a:off x="2324100" y="2770300"/>
              <a:ext cx="384150" cy="449250"/>
            </a:xfrm>
            <a:custGeom>
              <a:rect b="b" l="l" r="r" t="t"/>
              <a:pathLst>
                <a:path extrusionOk="0" h="17970" w="15366">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4" name="Google Shape;4634;p66"/>
            <p:cNvSpPr/>
            <p:nvPr/>
          </p:nvSpPr>
          <p:spPr>
            <a:xfrm>
              <a:off x="2377950" y="2807100"/>
              <a:ext cx="307800" cy="365025"/>
            </a:xfrm>
            <a:custGeom>
              <a:rect b="b" l="l" r="r" t="t"/>
              <a:pathLst>
                <a:path extrusionOk="0" h="14601" w="12312">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5" name="Google Shape;4635;p66"/>
            <p:cNvSpPr/>
            <p:nvPr/>
          </p:nvSpPr>
          <p:spPr>
            <a:xfrm>
              <a:off x="2385175" y="2800025"/>
              <a:ext cx="279675" cy="378875"/>
            </a:xfrm>
            <a:custGeom>
              <a:rect b="b" l="l" r="r" t="t"/>
              <a:pathLst>
                <a:path extrusionOk="0" h="15155" w="11187">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6" name="Google Shape;4636;p66"/>
            <p:cNvSpPr/>
            <p:nvPr/>
          </p:nvSpPr>
          <p:spPr>
            <a:xfrm>
              <a:off x="2394825" y="2509125"/>
              <a:ext cx="381725" cy="495850"/>
            </a:xfrm>
            <a:custGeom>
              <a:rect b="b" l="l" r="r" t="t"/>
              <a:pathLst>
                <a:path extrusionOk="0" h="19834" w="15269">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7" name="Google Shape;4637;p66"/>
            <p:cNvSpPr/>
            <p:nvPr/>
          </p:nvSpPr>
          <p:spPr>
            <a:xfrm>
              <a:off x="2392400" y="2502175"/>
              <a:ext cx="384950" cy="509225"/>
            </a:xfrm>
            <a:custGeom>
              <a:rect b="b" l="l" r="r" t="t"/>
              <a:pathLst>
                <a:path extrusionOk="0" h="20369" w="15398">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8" name="Google Shape;4638;p66"/>
            <p:cNvSpPr/>
            <p:nvPr/>
          </p:nvSpPr>
          <p:spPr>
            <a:xfrm>
              <a:off x="2123200" y="2738050"/>
              <a:ext cx="231475" cy="220100"/>
            </a:xfrm>
            <a:custGeom>
              <a:rect b="b" l="l" r="r" t="t"/>
              <a:pathLst>
                <a:path extrusionOk="0" h="8804" w="9259">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9" name="Google Shape;4639;p66"/>
            <p:cNvSpPr/>
            <p:nvPr/>
          </p:nvSpPr>
          <p:spPr>
            <a:xfrm>
              <a:off x="2116775" y="2731725"/>
              <a:ext cx="244325" cy="233075"/>
            </a:xfrm>
            <a:custGeom>
              <a:rect b="b" l="l" r="r" t="t"/>
              <a:pathLst>
                <a:path extrusionOk="0" h="9323" w="9773">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0" name="Google Shape;4640;p66"/>
            <p:cNvSpPr/>
            <p:nvPr/>
          </p:nvSpPr>
          <p:spPr>
            <a:xfrm>
              <a:off x="2243750" y="2333400"/>
              <a:ext cx="502275" cy="521250"/>
            </a:xfrm>
            <a:custGeom>
              <a:rect b="b" l="l" r="r" t="t"/>
              <a:pathLst>
                <a:path extrusionOk="0" h="20850" w="20091">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1" name="Google Shape;4641;p66"/>
            <p:cNvSpPr/>
            <p:nvPr/>
          </p:nvSpPr>
          <p:spPr>
            <a:xfrm>
              <a:off x="2242925" y="2326700"/>
              <a:ext cx="492650" cy="534425"/>
            </a:xfrm>
            <a:custGeom>
              <a:rect b="b" l="l" r="r" t="t"/>
              <a:pathLst>
                <a:path extrusionOk="0" h="21377" w="19706">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2" name="Google Shape;4642;p66"/>
            <p:cNvSpPr/>
            <p:nvPr/>
          </p:nvSpPr>
          <p:spPr>
            <a:xfrm>
              <a:off x="2451875" y="2703050"/>
              <a:ext cx="116550" cy="119500"/>
            </a:xfrm>
            <a:custGeom>
              <a:rect b="b" l="l" r="r" t="t"/>
              <a:pathLst>
                <a:path extrusionOk="0" h="4780" w="4662">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3" name="Google Shape;4643;p66"/>
            <p:cNvSpPr/>
            <p:nvPr/>
          </p:nvSpPr>
          <p:spPr>
            <a:xfrm>
              <a:off x="2465525" y="2696375"/>
              <a:ext cx="110925" cy="132600"/>
            </a:xfrm>
            <a:custGeom>
              <a:rect b="b" l="l" r="r" t="t"/>
              <a:pathLst>
                <a:path extrusionOk="0" h="5304" w="4437">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4" name="Google Shape;4644;p66"/>
            <p:cNvSpPr/>
            <p:nvPr/>
          </p:nvSpPr>
          <p:spPr>
            <a:xfrm>
              <a:off x="2691350" y="2592500"/>
              <a:ext cx="45825" cy="63900"/>
            </a:xfrm>
            <a:custGeom>
              <a:rect b="b" l="l" r="r" t="t"/>
              <a:pathLst>
                <a:path extrusionOk="0" h="2556" w="1833">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5" name="Google Shape;4645;p66"/>
            <p:cNvSpPr/>
            <p:nvPr/>
          </p:nvSpPr>
          <p:spPr>
            <a:xfrm>
              <a:off x="2938050" y="3199600"/>
              <a:ext cx="86025" cy="149600"/>
            </a:xfrm>
            <a:custGeom>
              <a:rect b="b" l="l" r="r" t="t"/>
              <a:pathLst>
                <a:path extrusionOk="0" h="5984" w="3441">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6" name="Google Shape;4646;p66"/>
            <p:cNvSpPr/>
            <p:nvPr/>
          </p:nvSpPr>
          <p:spPr>
            <a:xfrm>
              <a:off x="2931625" y="3193000"/>
              <a:ext cx="93250" cy="163150"/>
            </a:xfrm>
            <a:custGeom>
              <a:rect b="b" l="l" r="r" t="t"/>
              <a:pathLst>
                <a:path extrusionOk="0" h="6526" w="373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7" name="Google Shape;4647;p66"/>
            <p:cNvSpPr/>
            <p:nvPr/>
          </p:nvSpPr>
          <p:spPr>
            <a:xfrm>
              <a:off x="2937250" y="3178425"/>
              <a:ext cx="143875" cy="321575"/>
            </a:xfrm>
            <a:custGeom>
              <a:rect b="b" l="l" r="r" t="t"/>
              <a:pathLst>
                <a:path extrusionOk="0" h="12863" w="5755">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8" name="Google Shape;4648;p66"/>
            <p:cNvSpPr/>
            <p:nvPr/>
          </p:nvSpPr>
          <p:spPr>
            <a:xfrm>
              <a:off x="2930025" y="3172100"/>
              <a:ext cx="149500" cy="334925"/>
            </a:xfrm>
            <a:custGeom>
              <a:rect b="b" l="l" r="r" t="t"/>
              <a:pathLst>
                <a:path extrusionOk="0" h="13397" w="598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9" name="Google Shape;4649;p66"/>
            <p:cNvSpPr/>
            <p:nvPr/>
          </p:nvSpPr>
          <p:spPr>
            <a:xfrm>
              <a:off x="2962175" y="3205825"/>
              <a:ext cx="55475" cy="189700"/>
            </a:xfrm>
            <a:custGeom>
              <a:rect b="b" l="l" r="r" t="t"/>
              <a:pathLst>
                <a:path extrusionOk="0" h="7588" w="2219">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0" name="Google Shape;4650;p66"/>
            <p:cNvSpPr/>
            <p:nvPr/>
          </p:nvSpPr>
          <p:spPr>
            <a:xfrm>
              <a:off x="2955750" y="3198625"/>
              <a:ext cx="69125" cy="203325"/>
            </a:xfrm>
            <a:custGeom>
              <a:rect b="b" l="l" r="r" t="t"/>
              <a:pathLst>
                <a:path extrusionOk="0" h="8133" w="2765">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1" name="Google Shape;4651;p66"/>
            <p:cNvSpPr/>
            <p:nvPr/>
          </p:nvSpPr>
          <p:spPr>
            <a:xfrm>
              <a:off x="2173825" y="3252475"/>
              <a:ext cx="853450" cy="753000"/>
            </a:xfrm>
            <a:custGeom>
              <a:rect b="b" l="l" r="r" t="t"/>
              <a:pathLst>
                <a:path extrusionOk="0" h="30120" w="34138">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2" name="Google Shape;4652;p66"/>
            <p:cNvSpPr/>
            <p:nvPr/>
          </p:nvSpPr>
          <p:spPr>
            <a:xfrm>
              <a:off x="2183475" y="3245900"/>
              <a:ext cx="833350" cy="766800"/>
            </a:xfrm>
            <a:custGeom>
              <a:rect b="b" l="l" r="r" t="t"/>
              <a:pathLst>
                <a:path extrusionOk="0" h="30672" w="33334">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3" name="Google Shape;4653;p66"/>
            <p:cNvSpPr/>
            <p:nvPr/>
          </p:nvSpPr>
          <p:spPr>
            <a:xfrm>
              <a:off x="3821225" y="1865575"/>
              <a:ext cx="186475" cy="152025"/>
            </a:xfrm>
            <a:custGeom>
              <a:rect b="b" l="l" r="r" t="t"/>
              <a:pathLst>
                <a:path extrusionOk="0" h="6081" w="7459">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4" name="Google Shape;4654;p66"/>
            <p:cNvSpPr/>
            <p:nvPr/>
          </p:nvSpPr>
          <p:spPr>
            <a:xfrm>
              <a:off x="3822025" y="1859000"/>
              <a:ext cx="183250" cy="165575"/>
            </a:xfrm>
            <a:custGeom>
              <a:rect b="b" l="l" r="r" t="t"/>
              <a:pathLst>
                <a:path extrusionOk="0" h="6623" w="733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5" name="Google Shape;4655;p66"/>
            <p:cNvSpPr/>
            <p:nvPr/>
          </p:nvSpPr>
          <p:spPr>
            <a:xfrm>
              <a:off x="3668550" y="1913650"/>
              <a:ext cx="247525" cy="173600"/>
            </a:xfrm>
            <a:custGeom>
              <a:rect b="b" l="l" r="r" t="t"/>
              <a:pathLst>
                <a:path extrusionOk="0" h="6944" w="9901">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6" name="Google Shape;4656;p66"/>
            <p:cNvSpPr/>
            <p:nvPr/>
          </p:nvSpPr>
          <p:spPr>
            <a:xfrm>
              <a:off x="3662100" y="1907225"/>
              <a:ext cx="247550" cy="186675"/>
            </a:xfrm>
            <a:custGeom>
              <a:rect b="b" l="l" r="r" t="t"/>
              <a:pathLst>
                <a:path extrusionOk="0" h="7467" w="9902">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7" name="Google Shape;4657;p66"/>
            <p:cNvSpPr/>
            <p:nvPr/>
          </p:nvSpPr>
          <p:spPr>
            <a:xfrm>
              <a:off x="4006850" y="1760950"/>
              <a:ext cx="176825" cy="613200"/>
            </a:xfrm>
            <a:custGeom>
              <a:rect b="b" l="l" r="r" t="t"/>
              <a:pathLst>
                <a:path extrusionOk="0" h="24528" w="7073">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8" name="Google Shape;4658;p66"/>
            <p:cNvSpPr/>
            <p:nvPr/>
          </p:nvSpPr>
          <p:spPr>
            <a:xfrm>
              <a:off x="4010875" y="1754025"/>
              <a:ext cx="160750" cy="626550"/>
            </a:xfrm>
            <a:custGeom>
              <a:rect b="b" l="l" r="r" t="t"/>
              <a:pathLst>
                <a:path extrusionOk="0" h="25062" w="643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9" name="Google Shape;4659;p66"/>
            <p:cNvSpPr/>
            <p:nvPr/>
          </p:nvSpPr>
          <p:spPr>
            <a:xfrm>
              <a:off x="4006850" y="2125825"/>
              <a:ext cx="149500" cy="248325"/>
            </a:xfrm>
            <a:custGeom>
              <a:rect b="b" l="l" r="r" t="t"/>
              <a:pathLst>
                <a:path extrusionOk="0" h="9933" w="598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0" name="Google Shape;4660;p66"/>
            <p:cNvSpPr/>
            <p:nvPr/>
          </p:nvSpPr>
          <p:spPr>
            <a:xfrm>
              <a:off x="4010875" y="2119375"/>
              <a:ext cx="151100" cy="261200"/>
            </a:xfrm>
            <a:custGeom>
              <a:rect b="b" l="l" r="r" t="t"/>
              <a:pathLst>
                <a:path extrusionOk="0" h="10448" w="6044">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1" name="Google Shape;4661;p66"/>
            <p:cNvSpPr/>
            <p:nvPr/>
          </p:nvSpPr>
          <p:spPr>
            <a:xfrm>
              <a:off x="3981150" y="2125000"/>
              <a:ext cx="481375" cy="450850"/>
            </a:xfrm>
            <a:custGeom>
              <a:rect b="b" l="l" r="r" t="t"/>
              <a:pathLst>
                <a:path extrusionOk="0" h="18034" w="19255">
                  <a:moveTo>
                    <a:pt x="9740" y="0"/>
                  </a:moveTo>
                  <a:lnTo>
                    <a:pt x="0" y="11058"/>
                  </a:lnTo>
                  <a:lnTo>
                    <a:pt x="9836" y="18033"/>
                  </a:lnTo>
                  <a:lnTo>
                    <a:pt x="19255" y="6076"/>
                  </a:lnTo>
                  <a:lnTo>
                    <a:pt x="974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2" name="Google Shape;4662;p66"/>
            <p:cNvSpPr/>
            <p:nvPr/>
          </p:nvSpPr>
          <p:spPr>
            <a:xfrm>
              <a:off x="3974725" y="2118525"/>
              <a:ext cx="495050" cy="464350"/>
            </a:xfrm>
            <a:custGeom>
              <a:rect b="b" l="l" r="r" t="t"/>
              <a:pathLst>
                <a:path extrusionOk="0" h="18574" w="19802">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3" name="Google Shape;4663;p66"/>
            <p:cNvSpPr/>
            <p:nvPr/>
          </p:nvSpPr>
          <p:spPr>
            <a:xfrm>
              <a:off x="4117750" y="2193300"/>
              <a:ext cx="56275" cy="160075"/>
            </a:xfrm>
            <a:custGeom>
              <a:rect b="b" l="l" r="r" t="t"/>
              <a:pathLst>
                <a:path extrusionOk="0" h="6403" w="2251">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4" name="Google Shape;4664;p66"/>
            <p:cNvSpPr/>
            <p:nvPr/>
          </p:nvSpPr>
          <p:spPr>
            <a:xfrm>
              <a:off x="4111325" y="2186875"/>
              <a:ext cx="59500" cy="172800"/>
            </a:xfrm>
            <a:custGeom>
              <a:rect b="b" l="l" r="r" t="t"/>
              <a:pathLst>
                <a:path extrusionOk="0" h="6912" w="238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5" name="Google Shape;4665;p66"/>
            <p:cNvSpPr/>
            <p:nvPr/>
          </p:nvSpPr>
          <p:spPr>
            <a:xfrm>
              <a:off x="4286825" y="1530325"/>
              <a:ext cx="624125" cy="906500"/>
            </a:xfrm>
            <a:custGeom>
              <a:rect b="b" l="l" r="r" t="t"/>
              <a:pathLst>
                <a:path extrusionOk="0" h="36260" w="24965">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6" name="Google Shape;4666;p66"/>
            <p:cNvSpPr/>
            <p:nvPr/>
          </p:nvSpPr>
          <p:spPr>
            <a:xfrm>
              <a:off x="4284100" y="1523375"/>
              <a:ext cx="630875" cy="919875"/>
            </a:xfrm>
            <a:custGeom>
              <a:rect b="b" l="l" r="r" t="t"/>
              <a:pathLst>
                <a:path extrusionOk="0" h="36795" w="25235">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7" name="Google Shape;4667;p66"/>
            <p:cNvSpPr/>
            <p:nvPr/>
          </p:nvSpPr>
          <p:spPr>
            <a:xfrm>
              <a:off x="4286825" y="2209375"/>
              <a:ext cx="250450" cy="227450"/>
            </a:xfrm>
            <a:custGeom>
              <a:rect b="b" l="l" r="r" t="t"/>
              <a:pathLst>
                <a:path extrusionOk="0" h="9098" w="10018">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8" name="Google Shape;4668;p66"/>
            <p:cNvSpPr/>
            <p:nvPr/>
          </p:nvSpPr>
          <p:spPr>
            <a:xfrm>
              <a:off x="4284100" y="2202625"/>
              <a:ext cx="259600" cy="240625"/>
            </a:xfrm>
            <a:custGeom>
              <a:rect b="b" l="l" r="r" t="t"/>
              <a:pathLst>
                <a:path extrusionOk="0" h="9625" w="10384">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9" name="Google Shape;4669;p66"/>
            <p:cNvSpPr/>
            <p:nvPr/>
          </p:nvSpPr>
          <p:spPr>
            <a:xfrm>
              <a:off x="4783150" y="2218225"/>
              <a:ext cx="904075" cy="420950"/>
            </a:xfrm>
            <a:custGeom>
              <a:rect b="b" l="l" r="r" t="t"/>
              <a:pathLst>
                <a:path extrusionOk="0" h="16838" w="36163">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0" name="Google Shape;4670;p66"/>
            <p:cNvSpPr/>
            <p:nvPr/>
          </p:nvSpPr>
          <p:spPr>
            <a:xfrm>
              <a:off x="4781550" y="2211775"/>
              <a:ext cx="902475" cy="433975"/>
            </a:xfrm>
            <a:custGeom>
              <a:rect b="b" l="l" r="r" t="t"/>
              <a:pathLst>
                <a:path extrusionOk="0" h="17359" w="36099">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1" name="Google Shape;4671;p66"/>
            <p:cNvSpPr/>
            <p:nvPr/>
          </p:nvSpPr>
          <p:spPr>
            <a:xfrm>
              <a:off x="4783150" y="2441025"/>
              <a:ext cx="293350" cy="117150"/>
            </a:xfrm>
            <a:custGeom>
              <a:rect b="b" l="l" r="r" t="t"/>
              <a:pathLst>
                <a:path extrusionOk="0" h="4686" w="11734">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2" name="Google Shape;4672;p66"/>
            <p:cNvSpPr/>
            <p:nvPr/>
          </p:nvSpPr>
          <p:spPr>
            <a:xfrm>
              <a:off x="4781550" y="2434375"/>
              <a:ext cx="302175" cy="131025"/>
            </a:xfrm>
            <a:custGeom>
              <a:rect b="b" l="l" r="r" t="t"/>
              <a:pathLst>
                <a:path extrusionOk="0" h="5241" w="12087">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3" name="Google Shape;4673;p66"/>
            <p:cNvSpPr/>
            <p:nvPr/>
          </p:nvSpPr>
          <p:spPr>
            <a:xfrm>
              <a:off x="4674150" y="1969900"/>
              <a:ext cx="309925" cy="357350"/>
            </a:xfrm>
            <a:custGeom>
              <a:rect b="b" l="l" r="r" t="t"/>
              <a:pathLst>
                <a:path extrusionOk="0" h="14294" w="12397">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4" name="Google Shape;4674;p66"/>
            <p:cNvSpPr/>
            <p:nvPr/>
          </p:nvSpPr>
          <p:spPr>
            <a:xfrm>
              <a:off x="4669025" y="1962850"/>
              <a:ext cx="309425" cy="371100"/>
            </a:xfrm>
            <a:custGeom>
              <a:rect b="b" l="l" r="r" t="t"/>
              <a:pathLst>
                <a:path extrusionOk="0" h="14844" w="12377">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5" name="Google Shape;4675;p66"/>
            <p:cNvSpPr/>
            <p:nvPr/>
          </p:nvSpPr>
          <p:spPr>
            <a:xfrm>
              <a:off x="4536450" y="2239600"/>
              <a:ext cx="249125" cy="205200"/>
            </a:xfrm>
            <a:custGeom>
              <a:rect b="b" l="l" r="r" t="t"/>
              <a:pathLst>
                <a:path extrusionOk="0" h="8208" w="9965">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6" name="Google Shape;4676;p66"/>
            <p:cNvSpPr/>
            <p:nvPr/>
          </p:nvSpPr>
          <p:spPr>
            <a:xfrm>
              <a:off x="4542075" y="2232675"/>
              <a:ext cx="241900" cy="219425"/>
            </a:xfrm>
            <a:custGeom>
              <a:rect b="b" l="l" r="r" t="t"/>
              <a:pathLst>
                <a:path extrusionOk="0" h="8777" w="9676">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7" name="Google Shape;4677;p66"/>
            <p:cNvSpPr/>
            <p:nvPr/>
          </p:nvSpPr>
          <p:spPr>
            <a:xfrm>
              <a:off x="4681900" y="2220000"/>
              <a:ext cx="85200" cy="103700"/>
            </a:xfrm>
            <a:custGeom>
              <a:rect b="b" l="l" r="r" t="t"/>
              <a:pathLst>
                <a:path extrusionOk="0" h="4148" w="3408">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8" name="Google Shape;4678;p66"/>
            <p:cNvSpPr/>
            <p:nvPr/>
          </p:nvSpPr>
          <p:spPr>
            <a:xfrm>
              <a:off x="4689125" y="2213400"/>
              <a:ext cx="84400" cy="116550"/>
            </a:xfrm>
            <a:custGeom>
              <a:rect b="b" l="l" r="r" t="t"/>
              <a:pathLst>
                <a:path extrusionOk="0" h="4662" w="3376">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9" name="Google Shape;4679;p66"/>
            <p:cNvSpPr/>
            <p:nvPr/>
          </p:nvSpPr>
          <p:spPr>
            <a:xfrm>
              <a:off x="5131100" y="2759925"/>
              <a:ext cx="513550" cy="155050"/>
            </a:xfrm>
            <a:custGeom>
              <a:rect b="b" l="l" r="r" t="t"/>
              <a:pathLst>
                <a:path extrusionOk="0" h="6202" w="20542">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0" name="Google Shape;4680;p66"/>
            <p:cNvSpPr/>
            <p:nvPr/>
          </p:nvSpPr>
          <p:spPr>
            <a:xfrm>
              <a:off x="5143975" y="2753425"/>
              <a:ext cx="487000" cy="167975"/>
            </a:xfrm>
            <a:custGeom>
              <a:rect b="b" l="l" r="r" t="t"/>
              <a:pathLst>
                <a:path extrusionOk="0" h="6719" w="1948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1" name="Google Shape;4681;p66"/>
            <p:cNvSpPr/>
            <p:nvPr/>
          </p:nvSpPr>
          <p:spPr>
            <a:xfrm>
              <a:off x="5279775" y="2826825"/>
              <a:ext cx="540850" cy="800375"/>
            </a:xfrm>
            <a:custGeom>
              <a:rect b="b" l="l" r="r" t="t"/>
              <a:pathLst>
                <a:path extrusionOk="0" h="32015" w="21634">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2" name="Google Shape;4682;p66"/>
            <p:cNvSpPr/>
            <p:nvPr/>
          </p:nvSpPr>
          <p:spPr>
            <a:xfrm>
              <a:off x="5283000" y="2820125"/>
              <a:ext cx="533625" cy="814075"/>
            </a:xfrm>
            <a:custGeom>
              <a:rect b="b" l="l" r="r" t="t"/>
              <a:pathLst>
                <a:path extrusionOk="0" h="32563" w="21345">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3" name="Google Shape;4683;p66"/>
            <p:cNvSpPr/>
            <p:nvPr/>
          </p:nvSpPr>
          <p:spPr>
            <a:xfrm>
              <a:off x="5438900" y="2899100"/>
              <a:ext cx="237875" cy="221725"/>
            </a:xfrm>
            <a:custGeom>
              <a:rect b="b" l="l" r="r" t="t"/>
              <a:pathLst>
                <a:path extrusionOk="0" h="8869" w="9515">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4" name="Google Shape;4684;p66"/>
            <p:cNvSpPr/>
            <p:nvPr/>
          </p:nvSpPr>
          <p:spPr>
            <a:xfrm>
              <a:off x="5451750" y="2892450"/>
              <a:ext cx="217800" cy="234675"/>
            </a:xfrm>
            <a:custGeom>
              <a:rect b="b" l="l" r="r" t="t"/>
              <a:pathLst>
                <a:path extrusionOk="0" h="9387" w="8712">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5" name="Google Shape;4685;p66"/>
            <p:cNvSpPr/>
            <p:nvPr/>
          </p:nvSpPr>
          <p:spPr>
            <a:xfrm>
              <a:off x="5417200" y="2584950"/>
              <a:ext cx="305400" cy="460675"/>
            </a:xfrm>
            <a:custGeom>
              <a:rect b="b" l="l" r="r" t="t"/>
              <a:pathLst>
                <a:path extrusionOk="0" h="18427" w="12216">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6" name="Google Shape;4686;p66"/>
            <p:cNvSpPr/>
            <p:nvPr/>
          </p:nvSpPr>
          <p:spPr>
            <a:xfrm>
              <a:off x="5422825" y="2578225"/>
              <a:ext cx="266825" cy="474175"/>
            </a:xfrm>
            <a:custGeom>
              <a:rect b="b" l="l" r="r" t="t"/>
              <a:pathLst>
                <a:path extrusionOk="0" h="18967" w="10673">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7" name="Google Shape;4687;p66"/>
            <p:cNvSpPr/>
            <p:nvPr/>
          </p:nvSpPr>
          <p:spPr>
            <a:xfrm>
              <a:off x="5456575" y="2429500"/>
              <a:ext cx="532825" cy="629075"/>
            </a:xfrm>
            <a:custGeom>
              <a:rect b="b" l="l" r="r" t="t"/>
              <a:pathLst>
                <a:path extrusionOk="0" h="25163" w="21313">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8" name="Google Shape;4688;p66"/>
            <p:cNvSpPr/>
            <p:nvPr/>
          </p:nvSpPr>
          <p:spPr>
            <a:xfrm>
              <a:off x="5449350" y="2423125"/>
              <a:ext cx="513525" cy="642125"/>
            </a:xfrm>
            <a:custGeom>
              <a:rect b="b" l="l" r="r" t="t"/>
              <a:pathLst>
                <a:path extrusionOk="0" h="25685" w="20541">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9" name="Google Shape;4689;p66"/>
            <p:cNvSpPr/>
            <p:nvPr/>
          </p:nvSpPr>
          <p:spPr>
            <a:xfrm>
              <a:off x="4468125" y="2857075"/>
              <a:ext cx="348000" cy="631675"/>
            </a:xfrm>
            <a:custGeom>
              <a:rect b="b" l="l" r="r" t="t"/>
              <a:pathLst>
                <a:path extrusionOk="0" h="25267" w="13920">
                  <a:moveTo>
                    <a:pt x="4951" y="1"/>
                  </a:moveTo>
                  <a:lnTo>
                    <a:pt x="1" y="20670"/>
                  </a:lnTo>
                  <a:lnTo>
                    <a:pt x="10126" y="25267"/>
                  </a:lnTo>
                  <a:lnTo>
                    <a:pt x="13919" y="5851"/>
                  </a:lnTo>
                  <a:lnTo>
                    <a:pt x="495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0" name="Google Shape;4690;p66"/>
            <p:cNvSpPr/>
            <p:nvPr/>
          </p:nvSpPr>
          <p:spPr>
            <a:xfrm>
              <a:off x="4460900" y="2850325"/>
              <a:ext cx="362450" cy="645450"/>
            </a:xfrm>
            <a:custGeom>
              <a:rect b="b" l="l" r="r" t="t"/>
              <a:pathLst>
                <a:path extrusionOk="0" h="25818" w="14498">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1" name="Google Shape;4691;p66"/>
            <p:cNvSpPr/>
            <p:nvPr/>
          </p:nvSpPr>
          <p:spPr>
            <a:xfrm>
              <a:off x="4497875" y="2910925"/>
              <a:ext cx="289325" cy="524775"/>
            </a:xfrm>
            <a:custGeom>
              <a:rect b="b" l="l" r="r" t="t"/>
              <a:pathLst>
                <a:path extrusionOk="0" h="20991" w="11573">
                  <a:moveTo>
                    <a:pt x="4115" y="1"/>
                  </a:moveTo>
                  <a:lnTo>
                    <a:pt x="0" y="17166"/>
                  </a:lnTo>
                  <a:lnTo>
                    <a:pt x="8390" y="20991"/>
                  </a:lnTo>
                  <a:lnTo>
                    <a:pt x="11572" y="4854"/>
                  </a:lnTo>
                  <a:lnTo>
                    <a:pt x="411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2" name="Google Shape;4692;p66"/>
            <p:cNvSpPr/>
            <p:nvPr/>
          </p:nvSpPr>
          <p:spPr>
            <a:xfrm>
              <a:off x="4490625" y="2903975"/>
              <a:ext cx="303800" cy="537975"/>
            </a:xfrm>
            <a:custGeom>
              <a:rect b="b" l="l" r="r" t="t"/>
              <a:pathLst>
                <a:path extrusionOk="0" h="21519" w="12152">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3" name="Google Shape;4693;p66"/>
            <p:cNvSpPr/>
            <p:nvPr/>
          </p:nvSpPr>
          <p:spPr>
            <a:xfrm>
              <a:off x="4721275" y="3003350"/>
              <a:ext cx="440400" cy="513525"/>
            </a:xfrm>
            <a:custGeom>
              <a:rect b="b" l="l" r="r" t="t"/>
              <a:pathLst>
                <a:path extrusionOk="0" h="20541" w="17616">
                  <a:moveTo>
                    <a:pt x="3793" y="0"/>
                  </a:moveTo>
                  <a:lnTo>
                    <a:pt x="0" y="19416"/>
                  </a:lnTo>
                  <a:lnTo>
                    <a:pt x="14915" y="20541"/>
                  </a:lnTo>
                  <a:lnTo>
                    <a:pt x="17615" y="675"/>
                  </a:lnTo>
                  <a:lnTo>
                    <a:pt x="379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4" name="Google Shape;4694;p66"/>
            <p:cNvSpPr/>
            <p:nvPr/>
          </p:nvSpPr>
          <p:spPr>
            <a:xfrm>
              <a:off x="4714025" y="2996100"/>
              <a:ext cx="454875" cy="527350"/>
            </a:xfrm>
            <a:custGeom>
              <a:rect b="b" l="l" r="r" t="t"/>
              <a:pathLst>
                <a:path extrusionOk="0" h="21094" w="18195">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5" name="Google Shape;4695;p66"/>
            <p:cNvSpPr/>
            <p:nvPr/>
          </p:nvSpPr>
          <p:spPr>
            <a:xfrm>
              <a:off x="4918150" y="3207450"/>
              <a:ext cx="27350" cy="17725"/>
            </a:xfrm>
            <a:custGeom>
              <a:rect b="b" l="l" r="r" t="t"/>
              <a:pathLst>
                <a:path extrusionOk="0" h="709" w="1094">
                  <a:moveTo>
                    <a:pt x="129" y="1"/>
                  </a:moveTo>
                  <a:lnTo>
                    <a:pt x="1" y="644"/>
                  </a:lnTo>
                  <a:lnTo>
                    <a:pt x="997" y="708"/>
                  </a:lnTo>
                  <a:lnTo>
                    <a:pt x="1094" y="65"/>
                  </a:lnTo>
                  <a:lnTo>
                    <a:pt x="12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6" name="Google Shape;4696;p66"/>
            <p:cNvSpPr/>
            <p:nvPr/>
          </p:nvSpPr>
          <p:spPr>
            <a:xfrm>
              <a:off x="4941450" y="3310325"/>
              <a:ext cx="38600" cy="26550"/>
            </a:xfrm>
            <a:custGeom>
              <a:rect b="b" l="l" r="r" t="t"/>
              <a:pathLst>
                <a:path extrusionOk="0" h="1062" w="1544">
                  <a:moveTo>
                    <a:pt x="162" y="0"/>
                  </a:moveTo>
                  <a:lnTo>
                    <a:pt x="1" y="965"/>
                  </a:lnTo>
                  <a:lnTo>
                    <a:pt x="1383" y="1061"/>
                  </a:lnTo>
                  <a:lnTo>
                    <a:pt x="1544" y="65"/>
                  </a:lnTo>
                  <a:lnTo>
                    <a:pt x="16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7" name="Google Shape;4697;p66"/>
            <p:cNvSpPr/>
            <p:nvPr/>
          </p:nvSpPr>
          <p:spPr>
            <a:xfrm>
              <a:off x="4882800" y="3134325"/>
              <a:ext cx="34575" cy="19325"/>
            </a:xfrm>
            <a:custGeom>
              <a:rect b="b" l="l" r="r" t="t"/>
              <a:pathLst>
                <a:path extrusionOk="0" h="773" w="1383">
                  <a:moveTo>
                    <a:pt x="129" y="1"/>
                  </a:moveTo>
                  <a:lnTo>
                    <a:pt x="0" y="708"/>
                  </a:lnTo>
                  <a:lnTo>
                    <a:pt x="1286" y="772"/>
                  </a:lnTo>
                  <a:lnTo>
                    <a:pt x="1382" y="97"/>
                  </a:lnTo>
                  <a:lnTo>
                    <a:pt x="12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8" name="Google Shape;4698;p66"/>
            <p:cNvSpPr/>
            <p:nvPr/>
          </p:nvSpPr>
          <p:spPr>
            <a:xfrm>
              <a:off x="4930200" y="3137550"/>
              <a:ext cx="26550" cy="17700"/>
            </a:xfrm>
            <a:custGeom>
              <a:rect b="b" l="l" r="r" t="t"/>
              <a:pathLst>
                <a:path extrusionOk="0" h="708" w="1062">
                  <a:moveTo>
                    <a:pt x="129" y="0"/>
                  </a:moveTo>
                  <a:lnTo>
                    <a:pt x="1" y="675"/>
                  </a:lnTo>
                  <a:lnTo>
                    <a:pt x="965" y="708"/>
                  </a:lnTo>
                  <a:lnTo>
                    <a:pt x="1062" y="65"/>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9" name="Google Shape;4699;p66"/>
            <p:cNvSpPr/>
            <p:nvPr/>
          </p:nvSpPr>
          <p:spPr>
            <a:xfrm>
              <a:off x="4911725" y="3238800"/>
              <a:ext cx="28950" cy="24950"/>
            </a:xfrm>
            <a:custGeom>
              <a:rect b="b" l="l" r="r" t="t"/>
              <a:pathLst>
                <a:path extrusionOk="0" h="998" w="1158">
                  <a:moveTo>
                    <a:pt x="161" y="1"/>
                  </a:moveTo>
                  <a:lnTo>
                    <a:pt x="0" y="901"/>
                  </a:lnTo>
                  <a:lnTo>
                    <a:pt x="1029" y="997"/>
                  </a:lnTo>
                  <a:lnTo>
                    <a:pt x="1158" y="65"/>
                  </a:lnTo>
                  <a:lnTo>
                    <a:pt x="16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0" name="Google Shape;4700;p66"/>
            <p:cNvSpPr/>
            <p:nvPr/>
          </p:nvSpPr>
          <p:spPr>
            <a:xfrm>
              <a:off x="4963150" y="3171300"/>
              <a:ext cx="40200" cy="25750"/>
            </a:xfrm>
            <a:custGeom>
              <a:rect b="b" l="l" r="r" t="t"/>
              <a:pathLst>
                <a:path extrusionOk="0" h="1030" w="1608">
                  <a:moveTo>
                    <a:pt x="161" y="0"/>
                  </a:moveTo>
                  <a:lnTo>
                    <a:pt x="1" y="933"/>
                  </a:lnTo>
                  <a:lnTo>
                    <a:pt x="1447" y="1029"/>
                  </a:lnTo>
                  <a:lnTo>
                    <a:pt x="1608" y="65"/>
                  </a:lnTo>
                  <a:lnTo>
                    <a:pt x="16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1" name="Google Shape;4701;p66"/>
            <p:cNvSpPr/>
            <p:nvPr/>
          </p:nvSpPr>
          <p:spPr>
            <a:xfrm>
              <a:off x="4895650" y="3055575"/>
              <a:ext cx="35375" cy="28950"/>
            </a:xfrm>
            <a:custGeom>
              <a:rect b="b" l="l" r="r" t="t"/>
              <a:pathLst>
                <a:path extrusionOk="0" h="1158" w="1415">
                  <a:moveTo>
                    <a:pt x="193" y="1"/>
                  </a:moveTo>
                  <a:lnTo>
                    <a:pt x="1" y="1094"/>
                  </a:lnTo>
                  <a:lnTo>
                    <a:pt x="1254" y="1158"/>
                  </a:lnTo>
                  <a:lnTo>
                    <a:pt x="1415" y="65"/>
                  </a:lnTo>
                  <a:lnTo>
                    <a:pt x="19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2" name="Google Shape;4702;p66"/>
            <p:cNvSpPr/>
            <p:nvPr/>
          </p:nvSpPr>
          <p:spPr>
            <a:xfrm>
              <a:off x="4942250" y="3058000"/>
              <a:ext cx="26550" cy="28150"/>
            </a:xfrm>
            <a:custGeom>
              <a:rect b="b" l="l" r="r" t="t"/>
              <a:pathLst>
                <a:path extrusionOk="0" h="1126" w="1062">
                  <a:moveTo>
                    <a:pt x="194" y="0"/>
                  </a:moveTo>
                  <a:lnTo>
                    <a:pt x="1" y="1061"/>
                  </a:lnTo>
                  <a:lnTo>
                    <a:pt x="901" y="1125"/>
                  </a:lnTo>
                  <a:lnTo>
                    <a:pt x="1062" y="64"/>
                  </a:lnTo>
                  <a:lnTo>
                    <a:pt x="19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3" name="Google Shape;4703;p66"/>
            <p:cNvSpPr/>
            <p:nvPr/>
          </p:nvSpPr>
          <p:spPr>
            <a:xfrm>
              <a:off x="4889225" y="3098175"/>
              <a:ext cx="34575" cy="23325"/>
            </a:xfrm>
            <a:custGeom>
              <a:rect b="b" l="l" r="r" t="t"/>
              <a:pathLst>
                <a:path extrusionOk="0" h="933" w="1383">
                  <a:moveTo>
                    <a:pt x="129" y="0"/>
                  </a:moveTo>
                  <a:lnTo>
                    <a:pt x="0" y="836"/>
                  </a:lnTo>
                  <a:lnTo>
                    <a:pt x="1254" y="932"/>
                  </a:lnTo>
                  <a:lnTo>
                    <a:pt x="1383" y="65"/>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4" name="Google Shape;4704;p66"/>
            <p:cNvSpPr/>
            <p:nvPr/>
          </p:nvSpPr>
          <p:spPr>
            <a:xfrm>
              <a:off x="4923775" y="3169700"/>
              <a:ext cx="28150" cy="24125"/>
            </a:xfrm>
            <a:custGeom>
              <a:rect b="b" l="l" r="r" t="t"/>
              <a:pathLst>
                <a:path extrusionOk="0" h="965" w="1126">
                  <a:moveTo>
                    <a:pt x="161" y="0"/>
                  </a:moveTo>
                  <a:lnTo>
                    <a:pt x="1" y="900"/>
                  </a:lnTo>
                  <a:lnTo>
                    <a:pt x="965" y="964"/>
                  </a:lnTo>
                  <a:lnTo>
                    <a:pt x="1126" y="32"/>
                  </a:lnTo>
                  <a:lnTo>
                    <a:pt x="16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5" name="Google Shape;4705;p66"/>
            <p:cNvSpPr/>
            <p:nvPr/>
          </p:nvSpPr>
          <p:spPr>
            <a:xfrm>
              <a:off x="4935825" y="3099775"/>
              <a:ext cx="26550" cy="24125"/>
            </a:xfrm>
            <a:custGeom>
              <a:rect b="b" l="l" r="r" t="t"/>
              <a:pathLst>
                <a:path extrusionOk="0" h="965" w="1062">
                  <a:moveTo>
                    <a:pt x="162" y="1"/>
                  </a:moveTo>
                  <a:lnTo>
                    <a:pt x="1" y="901"/>
                  </a:lnTo>
                  <a:lnTo>
                    <a:pt x="933" y="965"/>
                  </a:lnTo>
                  <a:lnTo>
                    <a:pt x="1062" y="65"/>
                  </a:lnTo>
                  <a:lnTo>
                    <a:pt x="16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6" name="Google Shape;4706;p66"/>
            <p:cNvSpPr/>
            <p:nvPr/>
          </p:nvSpPr>
          <p:spPr>
            <a:xfrm>
              <a:off x="4952700" y="3241225"/>
              <a:ext cx="39400" cy="25725"/>
            </a:xfrm>
            <a:custGeom>
              <a:rect b="b" l="l" r="r" t="t"/>
              <a:pathLst>
                <a:path extrusionOk="0" h="1029" w="1576">
                  <a:moveTo>
                    <a:pt x="129" y="0"/>
                  </a:moveTo>
                  <a:lnTo>
                    <a:pt x="1" y="932"/>
                  </a:lnTo>
                  <a:lnTo>
                    <a:pt x="1415" y="1029"/>
                  </a:lnTo>
                  <a:lnTo>
                    <a:pt x="1576" y="64"/>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7" name="Google Shape;4707;p66"/>
            <p:cNvSpPr/>
            <p:nvPr/>
          </p:nvSpPr>
          <p:spPr>
            <a:xfrm>
              <a:off x="4817700" y="3270950"/>
              <a:ext cx="28150" cy="19300"/>
            </a:xfrm>
            <a:custGeom>
              <a:rect b="b" l="l" r="r" t="t"/>
              <a:pathLst>
                <a:path extrusionOk="0" h="772" w="1126">
                  <a:moveTo>
                    <a:pt x="129" y="0"/>
                  </a:moveTo>
                  <a:lnTo>
                    <a:pt x="1" y="740"/>
                  </a:lnTo>
                  <a:lnTo>
                    <a:pt x="997" y="772"/>
                  </a:lnTo>
                  <a:lnTo>
                    <a:pt x="1126" y="65"/>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8" name="Google Shape;4708;p66"/>
            <p:cNvSpPr/>
            <p:nvPr/>
          </p:nvSpPr>
          <p:spPr>
            <a:xfrm>
              <a:off x="4811275" y="3304700"/>
              <a:ext cx="28950" cy="22525"/>
            </a:xfrm>
            <a:custGeom>
              <a:rect b="b" l="l" r="r" t="t"/>
              <a:pathLst>
                <a:path extrusionOk="0" h="901" w="1158">
                  <a:moveTo>
                    <a:pt x="129" y="0"/>
                  </a:moveTo>
                  <a:lnTo>
                    <a:pt x="0" y="804"/>
                  </a:lnTo>
                  <a:lnTo>
                    <a:pt x="997" y="900"/>
                  </a:lnTo>
                  <a:lnTo>
                    <a:pt x="1158" y="33"/>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9" name="Google Shape;4709;p66"/>
            <p:cNvSpPr/>
            <p:nvPr/>
          </p:nvSpPr>
          <p:spPr>
            <a:xfrm>
              <a:off x="4804850" y="3340050"/>
              <a:ext cx="28950" cy="20125"/>
            </a:xfrm>
            <a:custGeom>
              <a:rect b="b" l="l" r="r" t="t"/>
              <a:pathLst>
                <a:path extrusionOk="0" h="805" w="1158">
                  <a:moveTo>
                    <a:pt x="129" y="1"/>
                  </a:moveTo>
                  <a:lnTo>
                    <a:pt x="0" y="740"/>
                  </a:lnTo>
                  <a:lnTo>
                    <a:pt x="1029" y="804"/>
                  </a:lnTo>
                  <a:lnTo>
                    <a:pt x="1157" y="65"/>
                  </a:lnTo>
                  <a:lnTo>
                    <a:pt x="12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0" name="Google Shape;4710;p66"/>
            <p:cNvSpPr/>
            <p:nvPr/>
          </p:nvSpPr>
          <p:spPr>
            <a:xfrm>
              <a:off x="4799225" y="3373800"/>
              <a:ext cx="28950" cy="22525"/>
            </a:xfrm>
            <a:custGeom>
              <a:rect b="b" l="l" r="r" t="t"/>
              <a:pathLst>
                <a:path extrusionOk="0" h="901" w="1158">
                  <a:moveTo>
                    <a:pt x="129" y="1"/>
                  </a:moveTo>
                  <a:lnTo>
                    <a:pt x="0" y="837"/>
                  </a:lnTo>
                  <a:lnTo>
                    <a:pt x="997" y="901"/>
                  </a:lnTo>
                  <a:lnTo>
                    <a:pt x="1157" y="65"/>
                  </a:lnTo>
                  <a:lnTo>
                    <a:pt x="12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1" name="Google Shape;4711;p66"/>
            <p:cNvSpPr/>
            <p:nvPr/>
          </p:nvSpPr>
          <p:spPr>
            <a:xfrm>
              <a:off x="4823325" y="3234775"/>
              <a:ext cx="28950" cy="22525"/>
            </a:xfrm>
            <a:custGeom>
              <a:rect b="b" l="l" r="r" t="t"/>
              <a:pathLst>
                <a:path extrusionOk="0" h="901" w="1158">
                  <a:moveTo>
                    <a:pt x="129" y="1"/>
                  </a:moveTo>
                  <a:lnTo>
                    <a:pt x="1" y="837"/>
                  </a:lnTo>
                  <a:lnTo>
                    <a:pt x="1029" y="901"/>
                  </a:lnTo>
                  <a:lnTo>
                    <a:pt x="1158" y="65"/>
                  </a:lnTo>
                  <a:lnTo>
                    <a:pt x="12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2" name="Google Shape;4712;p66"/>
            <p:cNvSpPr/>
            <p:nvPr/>
          </p:nvSpPr>
          <p:spPr>
            <a:xfrm>
              <a:off x="4835375" y="3165675"/>
              <a:ext cx="29775" cy="21725"/>
            </a:xfrm>
            <a:custGeom>
              <a:rect b="b" l="l" r="r" t="t"/>
              <a:pathLst>
                <a:path extrusionOk="0" h="869" w="1191">
                  <a:moveTo>
                    <a:pt x="129" y="0"/>
                  </a:moveTo>
                  <a:lnTo>
                    <a:pt x="1" y="804"/>
                  </a:lnTo>
                  <a:lnTo>
                    <a:pt x="1029" y="868"/>
                  </a:lnTo>
                  <a:lnTo>
                    <a:pt x="1190" y="33"/>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3" name="Google Shape;4713;p66"/>
            <p:cNvSpPr/>
            <p:nvPr/>
          </p:nvSpPr>
          <p:spPr>
            <a:xfrm>
              <a:off x="4847425" y="3095750"/>
              <a:ext cx="29775" cy="22525"/>
            </a:xfrm>
            <a:custGeom>
              <a:rect b="b" l="l" r="r" t="t"/>
              <a:pathLst>
                <a:path extrusionOk="0" h="901" w="1191">
                  <a:moveTo>
                    <a:pt x="162" y="1"/>
                  </a:moveTo>
                  <a:lnTo>
                    <a:pt x="1" y="804"/>
                  </a:lnTo>
                  <a:lnTo>
                    <a:pt x="1062" y="901"/>
                  </a:lnTo>
                  <a:lnTo>
                    <a:pt x="1190" y="65"/>
                  </a:lnTo>
                  <a:lnTo>
                    <a:pt x="16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4" name="Google Shape;4714;p66"/>
            <p:cNvSpPr/>
            <p:nvPr/>
          </p:nvSpPr>
          <p:spPr>
            <a:xfrm>
              <a:off x="4829750" y="3201025"/>
              <a:ext cx="28950" cy="20125"/>
            </a:xfrm>
            <a:custGeom>
              <a:rect b="b" l="l" r="r" t="t"/>
              <a:pathLst>
                <a:path extrusionOk="0" h="805" w="1158">
                  <a:moveTo>
                    <a:pt x="129" y="1"/>
                  </a:moveTo>
                  <a:lnTo>
                    <a:pt x="1" y="740"/>
                  </a:lnTo>
                  <a:lnTo>
                    <a:pt x="1029" y="804"/>
                  </a:lnTo>
                  <a:lnTo>
                    <a:pt x="1158" y="65"/>
                  </a:lnTo>
                  <a:lnTo>
                    <a:pt x="12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5" name="Google Shape;4715;p66"/>
            <p:cNvSpPr/>
            <p:nvPr/>
          </p:nvSpPr>
          <p:spPr>
            <a:xfrm>
              <a:off x="4841800" y="3131125"/>
              <a:ext cx="28975" cy="20100"/>
            </a:xfrm>
            <a:custGeom>
              <a:rect b="b" l="l" r="r" t="t"/>
              <a:pathLst>
                <a:path extrusionOk="0" h="804" w="1159">
                  <a:moveTo>
                    <a:pt x="129" y="0"/>
                  </a:moveTo>
                  <a:lnTo>
                    <a:pt x="1" y="772"/>
                  </a:lnTo>
                  <a:lnTo>
                    <a:pt x="1030" y="804"/>
                  </a:lnTo>
                  <a:lnTo>
                    <a:pt x="1158" y="64"/>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6" name="Google Shape;4716;p66"/>
            <p:cNvSpPr/>
            <p:nvPr/>
          </p:nvSpPr>
          <p:spPr>
            <a:xfrm>
              <a:off x="4974400" y="3102200"/>
              <a:ext cx="40200" cy="24925"/>
            </a:xfrm>
            <a:custGeom>
              <a:rect b="b" l="l" r="r" t="t"/>
              <a:pathLst>
                <a:path extrusionOk="0" h="997" w="1608">
                  <a:moveTo>
                    <a:pt x="129" y="0"/>
                  </a:moveTo>
                  <a:lnTo>
                    <a:pt x="1" y="900"/>
                  </a:lnTo>
                  <a:lnTo>
                    <a:pt x="1447" y="996"/>
                  </a:lnTo>
                  <a:lnTo>
                    <a:pt x="1608" y="64"/>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7" name="Google Shape;4717;p66"/>
            <p:cNvSpPr/>
            <p:nvPr/>
          </p:nvSpPr>
          <p:spPr>
            <a:xfrm>
              <a:off x="4791175" y="3409975"/>
              <a:ext cx="30575" cy="30550"/>
            </a:xfrm>
            <a:custGeom>
              <a:rect b="b" l="l" r="r" t="t"/>
              <a:pathLst>
                <a:path extrusionOk="0" h="1222" w="1223">
                  <a:moveTo>
                    <a:pt x="194" y="0"/>
                  </a:moveTo>
                  <a:lnTo>
                    <a:pt x="1" y="1125"/>
                  </a:lnTo>
                  <a:lnTo>
                    <a:pt x="997" y="1222"/>
                  </a:lnTo>
                  <a:lnTo>
                    <a:pt x="1222" y="65"/>
                  </a:lnTo>
                  <a:lnTo>
                    <a:pt x="19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8" name="Google Shape;4718;p66"/>
            <p:cNvSpPr/>
            <p:nvPr/>
          </p:nvSpPr>
          <p:spPr>
            <a:xfrm>
              <a:off x="4958325" y="3209875"/>
              <a:ext cx="38600" cy="17700"/>
            </a:xfrm>
            <a:custGeom>
              <a:rect b="b" l="l" r="r" t="t"/>
              <a:pathLst>
                <a:path extrusionOk="0" h="708" w="1544">
                  <a:moveTo>
                    <a:pt x="97" y="0"/>
                  </a:moveTo>
                  <a:lnTo>
                    <a:pt x="1" y="643"/>
                  </a:lnTo>
                  <a:lnTo>
                    <a:pt x="1447" y="708"/>
                  </a:lnTo>
                  <a:lnTo>
                    <a:pt x="1544" y="97"/>
                  </a:lnTo>
                  <a:lnTo>
                    <a:pt x="9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9" name="Google Shape;4719;p66"/>
            <p:cNvSpPr/>
            <p:nvPr/>
          </p:nvSpPr>
          <p:spPr>
            <a:xfrm>
              <a:off x="4936625" y="3349700"/>
              <a:ext cx="37000" cy="16900"/>
            </a:xfrm>
            <a:custGeom>
              <a:rect b="b" l="l" r="r" t="t"/>
              <a:pathLst>
                <a:path extrusionOk="0" h="676" w="1480">
                  <a:moveTo>
                    <a:pt x="97" y="1"/>
                  </a:moveTo>
                  <a:lnTo>
                    <a:pt x="1" y="611"/>
                  </a:lnTo>
                  <a:lnTo>
                    <a:pt x="1383" y="676"/>
                  </a:lnTo>
                  <a:lnTo>
                    <a:pt x="1480" y="97"/>
                  </a:lnTo>
                  <a:lnTo>
                    <a:pt x="9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0" name="Google Shape;4720;p66"/>
            <p:cNvSpPr/>
            <p:nvPr/>
          </p:nvSpPr>
          <p:spPr>
            <a:xfrm>
              <a:off x="4947875" y="3279775"/>
              <a:ext cx="37000" cy="16900"/>
            </a:xfrm>
            <a:custGeom>
              <a:rect b="b" l="l" r="r" t="t"/>
              <a:pathLst>
                <a:path extrusionOk="0" h="676" w="1480">
                  <a:moveTo>
                    <a:pt x="97" y="1"/>
                  </a:moveTo>
                  <a:lnTo>
                    <a:pt x="1" y="612"/>
                  </a:lnTo>
                  <a:lnTo>
                    <a:pt x="1383" y="676"/>
                  </a:lnTo>
                  <a:lnTo>
                    <a:pt x="1480" y="97"/>
                  </a:lnTo>
                  <a:lnTo>
                    <a:pt x="9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1" name="Google Shape;4721;p66"/>
            <p:cNvSpPr/>
            <p:nvPr/>
          </p:nvSpPr>
          <p:spPr>
            <a:xfrm>
              <a:off x="4906100" y="3276575"/>
              <a:ext cx="28950" cy="17700"/>
            </a:xfrm>
            <a:custGeom>
              <a:rect b="b" l="l" r="r" t="t"/>
              <a:pathLst>
                <a:path extrusionOk="0" h="708" w="1158">
                  <a:moveTo>
                    <a:pt x="129" y="0"/>
                  </a:moveTo>
                  <a:lnTo>
                    <a:pt x="0" y="675"/>
                  </a:lnTo>
                  <a:lnTo>
                    <a:pt x="1061" y="708"/>
                  </a:lnTo>
                  <a:lnTo>
                    <a:pt x="1158" y="97"/>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2" name="Google Shape;4722;p66"/>
            <p:cNvSpPr/>
            <p:nvPr/>
          </p:nvSpPr>
          <p:spPr>
            <a:xfrm>
              <a:off x="4931000" y="3380250"/>
              <a:ext cx="37800" cy="25725"/>
            </a:xfrm>
            <a:custGeom>
              <a:rect b="b" l="l" r="r" t="t"/>
              <a:pathLst>
                <a:path extrusionOk="0" h="1029" w="1512">
                  <a:moveTo>
                    <a:pt x="129" y="0"/>
                  </a:moveTo>
                  <a:lnTo>
                    <a:pt x="1" y="964"/>
                  </a:lnTo>
                  <a:lnTo>
                    <a:pt x="1351" y="1029"/>
                  </a:lnTo>
                  <a:lnTo>
                    <a:pt x="1512" y="64"/>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3" name="Google Shape;4723;p66"/>
            <p:cNvSpPr/>
            <p:nvPr/>
          </p:nvSpPr>
          <p:spPr>
            <a:xfrm>
              <a:off x="4923775" y="3418800"/>
              <a:ext cx="38600" cy="36200"/>
            </a:xfrm>
            <a:custGeom>
              <a:rect b="b" l="l" r="r" t="t"/>
              <a:pathLst>
                <a:path extrusionOk="0" h="1448" w="1544">
                  <a:moveTo>
                    <a:pt x="193" y="1"/>
                  </a:moveTo>
                  <a:lnTo>
                    <a:pt x="1" y="1319"/>
                  </a:lnTo>
                  <a:lnTo>
                    <a:pt x="1319" y="1447"/>
                  </a:lnTo>
                  <a:lnTo>
                    <a:pt x="1544" y="97"/>
                  </a:lnTo>
                  <a:lnTo>
                    <a:pt x="19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4" name="Google Shape;4724;p66"/>
            <p:cNvSpPr/>
            <p:nvPr/>
          </p:nvSpPr>
          <p:spPr>
            <a:xfrm>
              <a:off x="4876375" y="3167275"/>
              <a:ext cx="35375" cy="23325"/>
            </a:xfrm>
            <a:custGeom>
              <a:rect b="b" l="l" r="r" t="t"/>
              <a:pathLst>
                <a:path extrusionOk="0" h="933" w="1415">
                  <a:moveTo>
                    <a:pt x="161" y="1"/>
                  </a:moveTo>
                  <a:lnTo>
                    <a:pt x="0" y="869"/>
                  </a:lnTo>
                  <a:lnTo>
                    <a:pt x="1286" y="933"/>
                  </a:lnTo>
                  <a:lnTo>
                    <a:pt x="1414" y="65"/>
                  </a:lnTo>
                  <a:lnTo>
                    <a:pt x="16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5" name="Google Shape;4725;p66"/>
            <p:cNvSpPr/>
            <p:nvPr/>
          </p:nvSpPr>
          <p:spPr>
            <a:xfrm>
              <a:off x="4853875" y="3053975"/>
              <a:ext cx="31350" cy="28150"/>
            </a:xfrm>
            <a:custGeom>
              <a:rect b="b" l="l" r="r" t="t"/>
              <a:pathLst>
                <a:path extrusionOk="0" h="1126" w="1254">
                  <a:moveTo>
                    <a:pt x="193" y="0"/>
                  </a:moveTo>
                  <a:lnTo>
                    <a:pt x="0" y="1061"/>
                  </a:lnTo>
                  <a:lnTo>
                    <a:pt x="1061" y="1125"/>
                  </a:lnTo>
                  <a:lnTo>
                    <a:pt x="1254" y="32"/>
                  </a:lnTo>
                  <a:lnTo>
                    <a:pt x="193"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6" name="Google Shape;4726;p66"/>
            <p:cNvSpPr/>
            <p:nvPr/>
          </p:nvSpPr>
          <p:spPr>
            <a:xfrm>
              <a:off x="4969575" y="3139950"/>
              <a:ext cx="38600" cy="17700"/>
            </a:xfrm>
            <a:custGeom>
              <a:rect b="b" l="l" r="r" t="t"/>
              <a:pathLst>
                <a:path extrusionOk="0" h="708" w="1544">
                  <a:moveTo>
                    <a:pt x="97" y="1"/>
                  </a:moveTo>
                  <a:lnTo>
                    <a:pt x="1" y="644"/>
                  </a:lnTo>
                  <a:lnTo>
                    <a:pt x="1447" y="708"/>
                  </a:lnTo>
                  <a:lnTo>
                    <a:pt x="1544" y="97"/>
                  </a:lnTo>
                  <a:lnTo>
                    <a:pt x="9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7" name="Google Shape;4727;p66"/>
            <p:cNvSpPr/>
            <p:nvPr/>
          </p:nvSpPr>
          <p:spPr>
            <a:xfrm>
              <a:off x="4980025" y="3060400"/>
              <a:ext cx="41025" cy="28150"/>
            </a:xfrm>
            <a:custGeom>
              <a:rect b="b" l="l" r="r" t="t"/>
              <a:pathLst>
                <a:path extrusionOk="0" h="1126" w="1641">
                  <a:moveTo>
                    <a:pt x="194" y="0"/>
                  </a:moveTo>
                  <a:lnTo>
                    <a:pt x="1" y="1061"/>
                  </a:lnTo>
                  <a:lnTo>
                    <a:pt x="1479" y="1126"/>
                  </a:lnTo>
                  <a:lnTo>
                    <a:pt x="1640" y="65"/>
                  </a:lnTo>
                  <a:lnTo>
                    <a:pt x="19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8" name="Google Shape;4728;p66"/>
            <p:cNvSpPr/>
            <p:nvPr/>
          </p:nvSpPr>
          <p:spPr>
            <a:xfrm>
              <a:off x="4899675" y="3308725"/>
              <a:ext cx="30550" cy="24125"/>
            </a:xfrm>
            <a:custGeom>
              <a:rect b="b" l="l" r="r" t="t"/>
              <a:pathLst>
                <a:path extrusionOk="0" h="965" w="1222">
                  <a:moveTo>
                    <a:pt x="161" y="0"/>
                  </a:moveTo>
                  <a:lnTo>
                    <a:pt x="0" y="900"/>
                  </a:lnTo>
                  <a:lnTo>
                    <a:pt x="1061" y="964"/>
                  </a:lnTo>
                  <a:lnTo>
                    <a:pt x="1222" y="32"/>
                  </a:lnTo>
                  <a:lnTo>
                    <a:pt x="16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9" name="Google Shape;4729;p66"/>
            <p:cNvSpPr/>
            <p:nvPr/>
          </p:nvSpPr>
          <p:spPr>
            <a:xfrm>
              <a:off x="4852250" y="3306300"/>
              <a:ext cx="35400" cy="24150"/>
            </a:xfrm>
            <a:custGeom>
              <a:rect b="b" l="l" r="r" t="t"/>
              <a:pathLst>
                <a:path extrusionOk="0" h="966" w="1416">
                  <a:moveTo>
                    <a:pt x="129" y="1"/>
                  </a:moveTo>
                  <a:lnTo>
                    <a:pt x="1" y="869"/>
                  </a:lnTo>
                  <a:lnTo>
                    <a:pt x="1287" y="965"/>
                  </a:lnTo>
                  <a:lnTo>
                    <a:pt x="1415" y="65"/>
                  </a:lnTo>
                  <a:lnTo>
                    <a:pt x="12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0" name="Google Shape;4730;p66"/>
            <p:cNvSpPr/>
            <p:nvPr/>
          </p:nvSpPr>
          <p:spPr>
            <a:xfrm>
              <a:off x="4894050" y="3346475"/>
              <a:ext cx="29750" cy="17725"/>
            </a:xfrm>
            <a:custGeom>
              <a:rect b="b" l="l" r="r" t="t"/>
              <a:pathLst>
                <a:path extrusionOk="0" h="709" w="1190">
                  <a:moveTo>
                    <a:pt x="129" y="1"/>
                  </a:moveTo>
                  <a:lnTo>
                    <a:pt x="0" y="644"/>
                  </a:lnTo>
                  <a:lnTo>
                    <a:pt x="1093" y="708"/>
                  </a:lnTo>
                  <a:lnTo>
                    <a:pt x="1190" y="65"/>
                  </a:lnTo>
                  <a:lnTo>
                    <a:pt x="12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1" name="Google Shape;4731;p66"/>
            <p:cNvSpPr/>
            <p:nvPr/>
          </p:nvSpPr>
          <p:spPr>
            <a:xfrm>
              <a:off x="4887625" y="3377825"/>
              <a:ext cx="31350" cy="24950"/>
            </a:xfrm>
            <a:custGeom>
              <a:rect b="b" l="l" r="r" t="t"/>
              <a:pathLst>
                <a:path extrusionOk="0" h="998" w="1254">
                  <a:moveTo>
                    <a:pt x="161" y="1"/>
                  </a:moveTo>
                  <a:lnTo>
                    <a:pt x="0" y="933"/>
                  </a:lnTo>
                  <a:lnTo>
                    <a:pt x="1125" y="997"/>
                  </a:lnTo>
                  <a:lnTo>
                    <a:pt x="1254" y="65"/>
                  </a:lnTo>
                  <a:lnTo>
                    <a:pt x="16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2" name="Google Shape;4732;p66"/>
            <p:cNvSpPr/>
            <p:nvPr/>
          </p:nvSpPr>
          <p:spPr>
            <a:xfrm>
              <a:off x="4839400" y="3376225"/>
              <a:ext cx="37000" cy="23325"/>
            </a:xfrm>
            <a:custGeom>
              <a:rect b="b" l="l" r="r" t="t"/>
              <a:pathLst>
                <a:path extrusionOk="0" h="933" w="1480">
                  <a:moveTo>
                    <a:pt x="161" y="0"/>
                  </a:moveTo>
                  <a:lnTo>
                    <a:pt x="0" y="868"/>
                  </a:lnTo>
                  <a:lnTo>
                    <a:pt x="1318" y="932"/>
                  </a:lnTo>
                  <a:lnTo>
                    <a:pt x="1479" y="32"/>
                  </a:lnTo>
                  <a:lnTo>
                    <a:pt x="16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3" name="Google Shape;4733;p66"/>
            <p:cNvSpPr/>
            <p:nvPr/>
          </p:nvSpPr>
          <p:spPr>
            <a:xfrm>
              <a:off x="4845825" y="3343275"/>
              <a:ext cx="35375" cy="18500"/>
            </a:xfrm>
            <a:custGeom>
              <a:rect b="b" l="l" r="r" t="t"/>
              <a:pathLst>
                <a:path extrusionOk="0" h="740" w="1415">
                  <a:moveTo>
                    <a:pt x="129" y="0"/>
                  </a:moveTo>
                  <a:lnTo>
                    <a:pt x="1" y="708"/>
                  </a:lnTo>
                  <a:lnTo>
                    <a:pt x="1319" y="740"/>
                  </a:lnTo>
                  <a:lnTo>
                    <a:pt x="1415" y="97"/>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4" name="Google Shape;4734;p66"/>
            <p:cNvSpPr/>
            <p:nvPr/>
          </p:nvSpPr>
          <p:spPr>
            <a:xfrm>
              <a:off x="4858675" y="3273350"/>
              <a:ext cx="34600" cy="19325"/>
            </a:xfrm>
            <a:custGeom>
              <a:rect b="b" l="l" r="r" t="t"/>
              <a:pathLst>
                <a:path extrusionOk="0" h="773" w="1384">
                  <a:moveTo>
                    <a:pt x="130" y="1"/>
                  </a:moveTo>
                  <a:lnTo>
                    <a:pt x="1" y="708"/>
                  </a:lnTo>
                  <a:lnTo>
                    <a:pt x="1287" y="772"/>
                  </a:lnTo>
                  <a:lnTo>
                    <a:pt x="1383" y="97"/>
                  </a:lnTo>
                  <a:lnTo>
                    <a:pt x="13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5" name="Google Shape;4735;p66"/>
            <p:cNvSpPr/>
            <p:nvPr/>
          </p:nvSpPr>
          <p:spPr>
            <a:xfrm>
              <a:off x="4831375" y="3413175"/>
              <a:ext cx="37775" cy="32175"/>
            </a:xfrm>
            <a:custGeom>
              <a:rect b="b" l="l" r="r" t="t"/>
              <a:pathLst>
                <a:path extrusionOk="0" h="1287" w="1511">
                  <a:moveTo>
                    <a:pt x="225" y="1"/>
                  </a:moveTo>
                  <a:lnTo>
                    <a:pt x="0" y="1158"/>
                  </a:lnTo>
                  <a:lnTo>
                    <a:pt x="1318" y="1287"/>
                  </a:lnTo>
                  <a:lnTo>
                    <a:pt x="1511" y="65"/>
                  </a:lnTo>
                  <a:lnTo>
                    <a:pt x="22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6" name="Google Shape;4736;p66"/>
            <p:cNvSpPr/>
            <p:nvPr/>
          </p:nvSpPr>
          <p:spPr>
            <a:xfrm>
              <a:off x="4879575" y="3416400"/>
              <a:ext cx="33775" cy="33775"/>
            </a:xfrm>
            <a:custGeom>
              <a:rect b="b" l="l" r="r" t="t"/>
              <a:pathLst>
                <a:path extrusionOk="0" h="1351" w="1351">
                  <a:moveTo>
                    <a:pt x="226" y="1"/>
                  </a:moveTo>
                  <a:lnTo>
                    <a:pt x="1" y="1222"/>
                  </a:lnTo>
                  <a:lnTo>
                    <a:pt x="1126" y="1351"/>
                  </a:lnTo>
                  <a:lnTo>
                    <a:pt x="1351" y="65"/>
                  </a:lnTo>
                  <a:lnTo>
                    <a:pt x="22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7" name="Google Shape;4737;p66"/>
            <p:cNvSpPr/>
            <p:nvPr/>
          </p:nvSpPr>
          <p:spPr>
            <a:xfrm>
              <a:off x="4870750" y="3203450"/>
              <a:ext cx="34575" cy="20100"/>
            </a:xfrm>
            <a:custGeom>
              <a:rect b="b" l="l" r="r" t="t"/>
              <a:pathLst>
                <a:path extrusionOk="0" h="804" w="1383">
                  <a:moveTo>
                    <a:pt x="129" y="0"/>
                  </a:moveTo>
                  <a:lnTo>
                    <a:pt x="0" y="740"/>
                  </a:lnTo>
                  <a:lnTo>
                    <a:pt x="1286" y="804"/>
                  </a:lnTo>
                  <a:lnTo>
                    <a:pt x="1382" y="97"/>
                  </a:lnTo>
                  <a:lnTo>
                    <a:pt x="12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8" name="Google Shape;4738;p66"/>
            <p:cNvSpPr/>
            <p:nvPr/>
          </p:nvSpPr>
          <p:spPr>
            <a:xfrm>
              <a:off x="4864300" y="3237200"/>
              <a:ext cx="35400" cy="23325"/>
            </a:xfrm>
            <a:custGeom>
              <a:rect b="b" l="l" r="r" t="t"/>
              <a:pathLst>
                <a:path extrusionOk="0" h="933" w="1416">
                  <a:moveTo>
                    <a:pt x="162" y="0"/>
                  </a:moveTo>
                  <a:lnTo>
                    <a:pt x="1" y="836"/>
                  </a:lnTo>
                  <a:lnTo>
                    <a:pt x="1287" y="932"/>
                  </a:lnTo>
                  <a:lnTo>
                    <a:pt x="1415" y="65"/>
                  </a:lnTo>
                  <a:lnTo>
                    <a:pt x="162"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9" name="Google Shape;4739;p66"/>
            <p:cNvSpPr/>
            <p:nvPr/>
          </p:nvSpPr>
          <p:spPr>
            <a:xfrm>
              <a:off x="4632075" y="3320775"/>
              <a:ext cx="1076050" cy="688400"/>
            </a:xfrm>
            <a:custGeom>
              <a:rect b="b" l="l" r="r" t="t"/>
              <a:pathLst>
                <a:path extrusionOk="0" h="27536" w="43042">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0" name="Google Shape;4740;p66"/>
            <p:cNvSpPr/>
            <p:nvPr/>
          </p:nvSpPr>
          <p:spPr>
            <a:xfrm>
              <a:off x="4625650" y="3314225"/>
              <a:ext cx="1072825" cy="701700"/>
            </a:xfrm>
            <a:custGeom>
              <a:rect b="b" l="l" r="r" t="t"/>
              <a:pathLst>
                <a:path extrusionOk="0" h="28068" w="42913">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1" name="Google Shape;4741;p66"/>
            <p:cNvSpPr/>
            <p:nvPr/>
          </p:nvSpPr>
          <p:spPr>
            <a:xfrm>
              <a:off x="4632075" y="3436975"/>
              <a:ext cx="252350" cy="170700"/>
            </a:xfrm>
            <a:custGeom>
              <a:rect b="b" l="l" r="r" t="t"/>
              <a:pathLst>
                <a:path extrusionOk="0" h="6828" w="10094">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2" name="Google Shape;4742;p66"/>
            <p:cNvSpPr/>
            <p:nvPr/>
          </p:nvSpPr>
          <p:spPr>
            <a:xfrm>
              <a:off x="4625650" y="3430050"/>
              <a:ext cx="265200" cy="184275"/>
            </a:xfrm>
            <a:custGeom>
              <a:rect b="b" l="l" r="r" t="t"/>
              <a:pathLst>
                <a:path extrusionOk="0" h="7371" w="10608">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43" name="Google Shape;4743;p66"/>
          <p:cNvGrpSpPr/>
          <p:nvPr/>
        </p:nvGrpSpPr>
        <p:grpSpPr>
          <a:xfrm>
            <a:off x="7241995" y="1981370"/>
            <a:ext cx="3902983" cy="3162016"/>
            <a:chOff x="556125" y="238075"/>
            <a:chExt cx="6466175" cy="5235125"/>
          </a:xfrm>
        </p:grpSpPr>
        <p:sp>
          <p:nvSpPr>
            <p:cNvPr id="4744" name="Google Shape;4744;p66"/>
            <p:cNvSpPr/>
            <p:nvPr/>
          </p:nvSpPr>
          <p:spPr>
            <a:xfrm>
              <a:off x="966475" y="238075"/>
              <a:ext cx="5595525" cy="3934875"/>
            </a:xfrm>
            <a:custGeom>
              <a:rect b="b" l="l" r="r" t="t"/>
              <a:pathLst>
                <a:path extrusionOk="0" h="157395" w="223821">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5" name="Google Shape;4745;p66"/>
            <p:cNvSpPr/>
            <p:nvPr/>
          </p:nvSpPr>
          <p:spPr>
            <a:xfrm>
              <a:off x="1144875" y="238125"/>
              <a:ext cx="5235975" cy="3934625"/>
            </a:xfrm>
            <a:custGeom>
              <a:rect b="b" l="l" r="r" t="t"/>
              <a:pathLst>
                <a:path extrusionOk="0" h="157385" w="209439">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6" name="Google Shape;4746;p66"/>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7" name="Google Shape;4747;p66"/>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8" name="Google Shape;4748;p66"/>
            <p:cNvSpPr/>
            <p:nvPr/>
          </p:nvSpPr>
          <p:spPr>
            <a:xfrm>
              <a:off x="2061750" y="1360175"/>
              <a:ext cx="3403150" cy="1928050"/>
            </a:xfrm>
            <a:custGeom>
              <a:rect b="b" l="l" r="r" t="t"/>
              <a:pathLst>
                <a:path extrusionOk="0" h="77122" w="136126">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9" name="Google Shape;4749;p66"/>
            <p:cNvSpPr/>
            <p:nvPr/>
          </p:nvSpPr>
          <p:spPr>
            <a:xfrm>
              <a:off x="2053425" y="1352775"/>
              <a:ext cx="3418875" cy="1942850"/>
            </a:xfrm>
            <a:custGeom>
              <a:rect b="b" l="l" r="r" t="t"/>
              <a:pathLst>
                <a:path extrusionOk="0" h="77714" w="136755">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0" name="Google Shape;4750;p66"/>
            <p:cNvSpPr/>
            <p:nvPr/>
          </p:nvSpPr>
          <p:spPr>
            <a:xfrm>
              <a:off x="2028475" y="3650500"/>
              <a:ext cx="3505750" cy="644250"/>
            </a:xfrm>
            <a:custGeom>
              <a:rect b="b" l="l" r="r" t="t"/>
              <a:pathLst>
                <a:path extrusionOk="0" h="25770" w="140230">
                  <a:moveTo>
                    <a:pt x="0" y="1"/>
                  </a:moveTo>
                  <a:lnTo>
                    <a:pt x="0" y="25769"/>
                  </a:lnTo>
                  <a:lnTo>
                    <a:pt x="140230" y="25769"/>
                  </a:lnTo>
                  <a:lnTo>
                    <a:pt x="14023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1" name="Google Shape;4751;p66"/>
            <p:cNvSpPr/>
            <p:nvPr/>
          </p:nvSpPr>
          <p:spPr>
            <a:xfrm>
              <a:off x="2021075" y="3643125"/>
              <a:ext cx="3521475" cy="659025"/>
            </a:xfrm>
            <a:custGeom>
              <a:rect b="b" l="l" r="r" t="t"/>
              <a:pathLst>
                <a:path extrusionOk="0" h="26361" w="140859">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2" name="Google Shape;4752;p66"/>
            <p:cNvSpPr/>
            <p:nvPr/>
          </p:nvSpPr>
          <p:spPr>
            <a:xfrm>
              <a:off x="3464775" y="920225"/>
              <a:ext cx="596175" cy="1592525"/>
            </a:xfrm>
            <a:custGeom>
              <a:rect b="b" l="l" r="r" t="t"/>
              <a:pathLst>
                <a:path extrusionOk="0" h="63701" w="23847">
                  <a:moveTo>
                    <a:pt x="0" y="0"/>
                  </a:moveTo>
                  <a:lnTo>
                    <a:pt x="0" y="63701"/>
                  </a:lnTo>
                  <a:lnTo>
                    <a:pt x="23847" y="63701"/>
                  </a:lnTo>
                  <a:lnTo>
                    <a:pt x="2384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3" name="Google Shape;4753;p66"/>
            <p:cNvSpPr/>
            <p:nvPr/>
          </p:nvSpPr>
          <p:spPr>
            <a:xfrm>
              <a:off x="3457375" y="912825"/>
              <a:ext cx="611900" cy="1607325"/>
            </a:xfrm>
            <a:custGeom>
              <a:rect b="b" l="l" r="r" t="t"/>
              <a:pathLst>
                <a:path extrusionOk="0" h="64293" w="24476">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4" name="Google Shape;4754;p66"/>
            <p:cNvSpPr/>
            <p:nvPr/>
          </p:nvSpPr>
          <p:spPr>
            <a:xfrm>
              <a:off x="3464775" y="920225"/>
              <a:ext cx="596175" cy="1349450"/>
            </a:xfrm>
            <a:custGeom>
              <a:rect b="b" l="l" r="r" t="t"/>
              <a:pathLst>
                <a:path extrusionOk="0" h="53978" w="23847">
                  <a:moveTo>
                    <a:pt x="0" y="0"/>
                  </a:moveTo>
                  <a:lnTo>
                    <a:pt x="0" y="53978"/>
                  </a:lnTo>
                  <a:lnTo>
                    <a:pt x="23847" y="53978"/>
                  </a:lnTo>
                  <a:lnTo>
                    <a:pt x="238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5" name="Google Shape;4755;p66"/>
            <p:cNvSpPr/>
            <p:nvPr/>
          </p:nvSpPr>
          <p:spPr>
            <a:xfrm>
              <a:off x="3457375" y="912825"/>
              <a:ext cx="611900" cy="1365175"/>
            </a:xfrm>
            <a:custGeom>
              <a:rect b="b" l="l" r="r" t="t"/>
              <a:pathLst>
                <a:path extrusionOk="0" h="54607" w="24476">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6" name="Google Shape;4756;p66"/>
            <p:cNvSpPr/>
            <p:nvPr/>
          </p:nvSpPr>
          <p:spPr>
            <a:xfrm>
              <a:off x="2712425" y="920225"/>
              <a:ext cx="2101800" cy="1269975"/>
            </a:xfrm>
            <a:custGeom>
              <a:rect b="b" l="l" r="r" t="t"/>
              <a:pathLst>
                <a:path extrusionOk="0" h="50799" w="84072">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7" name="Google Shape;4757;p66"/>
            <p:cNvSpPr/>
            <p:nvPr/>
          </p:nvSpPr>
          <p:spPr>
            <a:xfrm>
              <a:off x="2705025" y="912825"/>
              <a:ext cx="2116600" cy="1284750"/>
            </a:xfrm>
            <a:custGeom>
              <a:rect b="b" l="l" r="r" t="t"/>
              <a:pathLst>
                <a:path extrusionOk="0" h="51390" w="84664">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8" name="Google Shape;4758;p66"/>
            <p:cNvSpPr/>
            <p:nvPr/>
          </p:nvSpPr>
          <p:spPr>
            <a:xfrm>
              <a:off x="2535900" y="774200"/>
              <a:ext cx="2453925" cy="1269025"/>
            </a:xfrm>
            <a:custGeom>
              <a:rect b="b" l="l" r="r" t="t"/>
              <a:pathLst>
                <a:path extrusionOk="0" h="50761" w="98157">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9" name="Google Shape;4759;p66"/>
            <p:cNvSpPr/>
            <p:nvPr/>
          </p:nvSpPr>
          <p:spPr>
            <a:xfrm>
              <a:off x="2528500" y="765875"/>
              <a:ext cx="2469650" cy="1284750"/>
            </a:xfrm>
            <a:custGeom>
              <a:rect b="b" l="l" r="r" t="t"/>
              <a:pathLst>
                <a:path extrusionOk="0" h="51390" w="98786">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0" name="Google Shape;4760;p66"/>
            <p:cNvSpPr/>
            <p:nvPr/>
          </p:nvSpPr>
          <p:spPr>
            <a:xfrm>
              <a:off x="2673600" y="862000"/>
              <a:ext cx="2179450" cy="1093425"/>
            </a:xfrm>
            <a:custGeom>
              <a:rect b="b" l="l" r="r" t="t"/>
              <a:pathLst>
                <a:path extrusionOk="0" h="43737" w="87178">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1" name="Google Shape;4761;p66"/>
            <p:cNvSpPr/>
            <p:nvPr/>
          </p:nvSpPr>
          <p:spPr>
            <a:xfrm>
              <a:off x="2665275" y="853675"/>
              <a:ext cx="2196100" cy="1109150"/>
            </a:xfrm>
            <a:custGeom>
              <a:rect b="b" l="l" r="r" t="t"/>
              <a:pathLst>
                <a:path extrusionOk="0" h="44366" w="87844">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2" name="Google Shape;4762;p66"/>
            <p:cNvSpPr/>
            <p:nvPr/>
          </p:nvSpPr>
          <p:spPr>
            <a:xfrm>
              <a:off x="4701450" y="975675"/>
              <a:ext cx="62875" cy="15750"/>
            </a:xfrm>
            <a:custGeom>
              <a:rect b="b" l="l" r="r" t="t"/>
              <a:pathLst>
                <a:path extrusionOk="0" h="630" w="2515">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3" name="Google Shape;4763;p66"/>
            <p:cNvSpPr/>
            <p:nvPr/>
          </p:nvSpPr>
          <p:spPr>
            <a:xfrm>
              <a:off x="4382575" y="975675"/>
              <a:ext cx="274525" cy="15750"/>
            </a:xfrm>
            <a:custGeom>
              <a:rect b="b" l="l" r="r" t="t"/>
              <a:pathLst>
                <a:path extrusionOk="0" h="630" w="10981">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4" name="Google Shape;4764;p66"/>
            <p:cNvSpPr/>
            <p:nvPr/>
          </p:nvSpPr>
          <p:spPr>
            <a:xfrm>
              <a:off x="3640375" y="975675"/>
              <a:ext cx="672900" cy="15750"/>
            </a:xfrm>
            <a:custGeom>
              <a:rect b="b" l="l" r="r" t="t"/>
              <a:pathLst>
                <a:path extrusionOk="0" h="630" w="26916">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5" name="Google Shape;4765;p66"/>
            <p:cNvSpPr/>
            <p:nvPr/>
          </p:nvSpPr>
          <p:spPr>
            <a:xfrm>
              <a:off x="2927775" y="975675"/>
              <a:ext cx="664575" cy="15750"/>
            </a:xfrm>
            <a:custGeom>
              <a:rect b="b" l="l" r="r" t="t"/>
              <a:pathLst>
                <a:path extrusionOk="0" h="630" w="26583">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6" name="Google Shape;4766;p66"/>
            <p:cNvSpPr/>
            <p:nvPr/>
          </p:nvSpPr>
          <p:spPr>
            <a:xfrm>
              <a:off x="2762325" y="975675"/>
              <a:ext cx="87850" cy="15750"/>
            </a:xfrm>
            <a:custGeom>
              <a:rect b="b" l="l" r="r" t="t"/>
              <a:pathLst>
                <a:path extrusionOk="0" h="630" w="3514">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7" name="Google Shape;4767;p66"/>
            <p:cNvSpPr/>
            <p:nvPr/>
          </p:nvSpPr>
          <p:spPr>
            <a:xfrm>
              <a:off x="4518425" y="1107850"/>
              <a:ext cx="245900" cy="14800"/>
            </a:xfrm>
            <a:custGeom>
              <a:rect b="b" l="l" r="r" t="t"/>
              <a:pathLst>
                <a:path extrusionOk="0" h="592" w="9836">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8" name="Google Shape;4768;p66"/>
            <p:cNvSpPr/>
            <p:nvPr/>
          </p:nvSpPr>
          <p:spPr>
            <a:xfrm>
              <a:off x="3946325" y="1107850"/>
              <a:ext cx="537025" cy="14800"/>
            </a:xfrm>
            <a:custGeom>
              <a:rect b="b" l="l" r="r" t="t"/>
              <a:pathLst>
                <a:path extrusionOk="0" h="592" w="21481">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9" name="Google Shape;4769;p66"/>
            <p:cNvSpPr/>
            <p:nvPr/>
          </p:nvSpPr>
          <p:spPr>
            <a:xfrm>
              <a:off x="3805825" y="1107850"/>
              <a:ext cx="83200" cy="14800"/>
            </a:xfrm>
            <a:custGeom>
              <a:rect b="b" l="l" r="r" t="t"/>
              <a:pathLst>
                <a:path extrusionOk="0" h="592" w="3328">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0" name="Google Shape;4770;p66"/>
            <p:cNvSpPr/>
            <p:nvPr/>
          </p:nvSpPr>
          <p:spPr>
            <a:xfrm>
              <a:off x="3653325" y="1107850"/>
              <a:ext cx="125725" cy="14800"/>
            </a:xfrm>
            <a:custGeom>
              <a:rect b="b" l="l" r="r" t="t"/>
              <a:pathLst>
                <a:path extrusionOk="0" h="592" w="5029">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1" name="Google Shape;4771;p66"/>
            <p:cNvSpPr/>
            <p:nvPr/>
          </p:nvSpPr>
          <p:spPr>
            <a:xfrm>
              <a:off x="3131125" y="1107850"/>
              <a:ext cx="490800" cy="14800"/>
            </a:xfrm>
            <a:custGeom>
              <a:rect b="b" l="l" r="r" t="t"/>
              <a:pathLst>
                <a:path extrusionOk="0" h="592" w="19632">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2" name="Google Shape;4772;p66"/>
            <p:cNvSpPr/>
            <p:nvPr/>
          </p:nvSpPr>
          <p:spPr>
            <a:xfrm>
              <a:off x="2762325" y="1107850"/>
              <a:ext cx="320750" cy="14800"/>
            </a:xfrm>
            <a:custGeom>
              <a:rect b="b" l="l" r="r" t="t"/>
              <a:pathLst>
                <a:path extrusionOk="0" h="592" w="1283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3" name="Google Shape;4773;p66"/>
            <p:cNvSpPr/>
            <p:nvPr/>
          </p:nvSpPr>
          <p:spPr>
            <a:xfrm>
              <a:off x="4696825" y="1239100"/>
              <a:ext cx="67500" cy="15725"/>
            </a:xfrm>
            <a:custGeom>
              <a:rect b="b" l="l" r="r" t="t"/>
              <a:pathLst>
                <a:path extrusionOk="0" h="629" w="270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4" name="Google Shape;4774;p66"/>
            <p:cNvSpPr/>
            <p:nvPr/>
          </p:nvSpPr>
          <p:spPr>
            <a:xfrm>
              <a:off x="3585850" y="1239100"/>
              <a:ext cx="1058300" cy="15725"/>
            </a:xfrm>
            <a:custGeom>
              <a:rect b="b" l="l" r="r" t="t"/>
              <a:pathLst>
                <a:path extrusionOk="0" h="629" w="42332">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5" name="Google Shape;4775;p66"/>
            <p:cNvSpPr/>
            <p:nvPr/>
          </p:nvSpPr>
          <p:spPr>
            <a:xfrm>
              <a:off x="3327050" y="1239100"/>
              <a:ext cx="201525" cy="15725"/>
            </a:xfrm>
            <a:custGeom>
              <a:rect b="b" l="l" r="r" t="t"/>
              <a:pathLst>
                <a:path extrusionOk="0" h="629" w="8061">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6" name="Google Shape;4776;p66"/>
            <p:cNvSpPr/>
            <p:nvPr/>
          </p:nvSpPr>
          <p:spPr>
            <a:xfrm>
              <a:off x="2762325" y="1239100"/>
              <a:ext cx="448300" cy="15725"/>
            </a:xfrm>
            <a:custGeom>
              <a:rect b="b" l="l" r="r" t="t"/>
              <a:pathLst>
                <a:path extrusionOk="0" h="629" w="17932">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7" name="Google Shape;4777;p66"/>
            <p:cNvSpPr/>
            <p:nvPr/>
          </p:nvSpPr>
          <p:spPr>
            <a:xfrm>
              <a:off x="4650600" y="1371275"/>
              <a:ext cx="113725" cy="15725"/>
            </a:xfrm>
            <a:custGeom>
              <a:rect b="b" l="l" r="r" t="t"/>
              <a:pathLst>
                <a:path extrusionOk="0" h="629" w="4549">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8" name="Google Shape;4778;p66"/>
            <p:cNvSpPr/>
            <p:nvPr/>
          </p:nvSpPr>
          <p:spPr>
            <a:xfrm>
              <a:off x="4408450" y="1371275"/>
              <a:ext cx="134050" cy="15725"/>
            </a:xfrm>
            <a:custGeom>
              <a:rect b="b" l="l" r="r" t="t"/>
              <a:pathLst>
                <a:path extrusionOk="0" h="629" w="5362">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9" name="Google Shape;4779;p66"/>
            <p:cNvSpPr/>
            <p:nvPr/>
          </p:nvSpPr>
          <p:spPr>
            <a:xfrm>
              <a:off x="4238375" y="1371275"/>
              <a:ext cx="125725" cy="15725"/>
            </a:xfrm>
            <a:custGeom>
              <a:rect b="b" l="l" r="r" t="t"/>
              <a:pathLst>
                <a:path extrusionOk="0" h="629" w="5029">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0" name="Google Shape;4780;p66"/>
            <p:cNvSpPr/>
            <p:nvPr/>
          </p:nvSpPr>
          <p:spPr>
            <a:xfrm>
              <a:off x="4005475" y="1371275"/>
              <a:ext cx="184875" cy="15725"/>
            </a:xfrm>
            <a:custGeom>
              <a:rect b="b" l="l" r="r" t="t"/>
              <a:pathLst>
                <a:path extrusionOk="0" h="629" w="7395">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1" name="Google Shape;4781;p66"/>
            <p:cNvSpPr/>
            <p:nvPr/>
          </p:nvSpPr>
          <p:spPr>
            <a:xfrm>
              <a:off x="3823400" y="1371275"/>
              <a:ext cx="146975" cy="15725"/>
            </a:xfrm>
            <a:custGeom>
              <a:rect b="b" l="l" r="r" t="t"/>
              <a:pathLst>
                <a:path extrusionOk="0" h="629" w="5879">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2" name="Google Shape;4782;p66"/>
            <p:cNvSpPr/>
            <p:nvPr/>
          </p:nvSpPr>
          <p:spPr>
            <a:xfrm>
              <a:off x="3704150" y="1371275"/>
              <a:ext cx="96150" cy="15725"/>
            </a:xfrm>
            <a:custGeom>
              <a:rect b="b" l="l" r="r" t="t"/>
              <a:pathLst>
                <a:path extrusionOk="0" h="629" w="3846">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3" name="Google Shape;4783;p66"/>
            <p:cNvSpPr/>
            <p:nvPr/>
          </p:nvSpPr>
          <p:spPr>
            <a:xfrm>
              <a:off x="3148675" y="1371275"/>
              <a:ext cx="524075" cy="15725"/>
            </a:xfrm>
            <a:custGeom>
              <a:rect b="b" l="l" r="r" t="t"/>
              <a:pathLst>
                <a:path extrusionOk="0" h="629" w="20963">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4" name="Google Shape;4784;p66"/>
            <p:cNvSpPr/>
            <p:nvPr/>
          </p:nvSpPr>
          <p:spPr>
            <a:xfrm>
              <a:off x="2762325" y="1371275"/>
              <a:ext cx="359575" cy="15725"/>
            </a:xfrm>
            <a:custGeom>
              <a:rect b="b" l="l" r="r" t="t"/>
              <a:pathLst>
                <a:path extrusionOk="0" h="629" w="14383">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5" name="Google Shape;4785;p66"/>
            <p:cNvSpPr/>
            <p:nvPr/>
          </p:nvSpPr>
          <p:spPr>
            <a:xfrm>
              <a:off x="3853900" y="1569975"/>
              <a:ext cx="158075" cy="15750"/>
            </a:xfrm>
            <a:custGeom>
              <a:rect b="b" l="l" r="r" t="t"/>
              <a:pathLst>
                <a:path extrusionOk="0" h="630" w="6323">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6" name="Google Shape;4786;p66"/>
            <p:cNvSpPr/>
            <p:nvPr/>
          </p:nvSpPr>
          <p:spPr>
            <a:xfrm>
              <a:off x="3498050" y="1569975"/>
              <a:ext cx="340150" cy="15750"/>
            </a:xfrm>
            <a:custGeom>
              <a:rect b="b" l="l" r="r" t="t"/>
              <a:pathLst>
                <a:path extrusionOk="0" h="630" w="13606">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7" name="Google Shape;4787;p66"/>
            <p:cNvSpPr/>
            <p:nvPr/>
          </p:nvSpPr>
          <p:spPr>
            <a:xfrm>
              <a:off x="3411175" y="1569975"/>
              <a:ext cx="57325" cy="15750"/>
            </a:xfrm>
            <a:custGeom>
              <a:rect b="b" l="l" r="r" t="t"/>
              <a:pathLst>
                <a:path extrusionOk="0" h="630" w="2293">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8" name="Google Shape;4788;p66"/>
            <p:cNvSpPr/>
            <p:nvPr/>
          </p:nvSpPr>
          <p:spPr>
            <a:xfrm>
              <a:off x="3315975" y="1569975"/>
              <a:ext cx="84125" cy="15750"/>
            </a:xfrm>
            <a:custGeom>
              <a:rect b="b" l="l" r="r" t="t"/>
              <a:pathLst>
                <a:path extrusionOk="0" h="630" w="3365">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9" name="Google Shape;4789;p66"/>
            <p:cNvSpPr/>
            <p:nvPr/>
          </p:nvSpPr>
          <p:spPr>
            <a:xfrm>
              <a:off x="2991550" y="1569975"/>
              <a:ext cx="310575" cy="15750"/>
            </a:xfrm>
            <a:custGeom>
              <a:rect b="b" l="l" r="r" t="t"/>
              <a:pathLst>
                <a:path extrusionOk="0" h="630" w="12423">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0" name="Google Shape;4790;p66"/>
            <p:cNvSpPr/>
            <p:nvPr/>
          </p:nvSpPr>
          <p:spPr>
            <a:xfrm>
              <a:off x="2762325" y="1569975"/>
              <a:ext cx="205225" cy="15750"/>
            </a:xfrm>
            <a:custGeom>
              <a:rect b="b" l="l" r="r" t="t"/>
              <a:pathLst>
                <a:path extrusionOk="0" h="630" w="8209">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1" name="Google Shape;4791;p66"/>
            <p:cNvSpPr/>
            <p:nvPr/>
          </p:nvSpPr>
          <p:spPr>
            <a:xfrm>
              <a:off x="3964800" y="1702150"/>
              <a:ext cx="47175" cy="14825"/>
            </a:xfrm>
            <a:custGeom>
              <a:rect b="b" l="l" r="r" t="t"/>
              <a:pathLst>
                <a:path extrusionOk="0" h="593" w="1887">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2" name="Google Shape;4792;p66"/>
            <p:cNvSpPr/>
            <p:nvPr/>
          </p:nvSpPr>
          <p:spPr>
            <a:xfrm>
              <a:off x="3273450" y="1702150"/>
              <a:ext cx="664575" cy="14825"/>
            </a:xfrm>
            <a:custGeom>
              <a:rect b="b" l="l" r="r" t="t"/>
              <a:pathLst>
                <a:path extrusionOk="0" h="593" w="26583">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3" name="Google Shape;4793;p66"/>
            <p:cNvSpPr/>
            <p:nvPr/>
          </p:nvSpPr>
          <p:spPr>
            <a:xfrm>
              <a:off x="3112625" y="1702150"/>
              <a:ext cx="132200" cy="14825"/>
            </a:xfrm>
            <a:custGeom>
              <a:rect b="b" l="l" r="r" t="t"/>
              <a:pathLst>
                <a:path extrusionOk="0" h="593" w="5288">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4" name="Google Shape;4794;p66"/>
            <p:cNvSpPr/>
            <p:nvPr/>
          </p:nvSpPr>
          <p:spPr>
            <a:xfrm>
              <a:off x="2762325" y="1702150"/>
              <a:ext cx="284700" cy="14825"/>
            </a:xfrm>
            <a:custGeom>
              <a:rect b="b" l="l" r="r" t="t"/>
              <a:pathLst>
                <a:path extrusionOk="0" h="593" w="11388">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5" name="Google Shape;4795;p66"/>
            <p:cNvSpPr/>
            <p:nvPr/>
          </p:nvSpPr>
          <p:spPr>
            <a:xfrm>
              <a:off x="3936150" y="1833400"/>
              <a:ext cx="75825" cy="15725"/>
            </a:xfrm>
            <a:custGeom>
              <a:rect b="b" l="l" r="r" t="t"/>
              <a:pathLst>
                <a:path extrusionOk="0" h="629" w="3033">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6" name="Google Shape;4796;p66"/>
            <p:cNvSpPr/>
            <p:nvPr/>
          </p:nvSpPr>
          <p:spPr>
            <a:xfrm>
              <a:off x="3785500" y="1833400"/>
              <a:ext cx="88750" cy="15725"/>
            </a:xfrm>
            <a:custGeom>
              <a:rect b="b" l="l" r="r" t="t"/>
              <a:pathLst>
                <a:path extrusionOk="0" h="629" w="355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7" name="Google Shape;4797;p66"/>
            <p:cNvSpPr/>
            <p:nvPr/>
          </p:nvSpPr>
          <p:spPr>
            <a:xfrm>
              <a:off x="3680125" y="1833400"/>
              <a:ext cx="84125" cy="15725"/>
            </a:xfrm>
            <a:custGeom>
              <a:rect b="b" l="l" r="r" t="t"/>
              <a:pathLst>
                <a:path extrusionOk="0" h="629" w="3365">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8" name="Google Shape;4798;p66"/>
            <p:cNvSpPr/>
            <p:nvPr/>
          </p:nvSpPr>
          <p:spPr>
            <a:xfrm>
              <a:off x="3535025" y="1833400"/>
              <a:ext cx="121100" cy="15725"/>
            </a:xfrm>
            <a:custGeom>
              <a:rect b="b" l="l" r="r" t="t"/>
              <a:pathLst>
                <a:path extrusionOk="0" h="629" w="4844">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9" name="Google Shape;4799;p66"/>
            <p:cNvSpPr/>
            <p:nvPr/>
          </p:nvSpPr>
          <p:spPr>
            <a:xfrm>
              <a:off x="3421325" y="1833400"/>
              <a:ext cx="97075" cy="15725"/>
            </a:xfrm>
            <a:custGeom>
              <a:rect b="b" l="l" r="r" t="t"/>
              <a:pathLst>
                <a:path extrusionOk="0" h="629" w="3883">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0" name="Google Shape;4800;p66"/>
            <p:cNvSpPr/>
            <p:nvPr/>
          </p:nvSpPr>
          <p:spPr>
            <a:xfrm>
              <a:off x="3347400" y="1833400"/>
              <a:ext cx="65650" cy="15725"/>
            </a:xfrm>
            <a:custGeom>
              <a:rect b="b" l="l" r="r" t="t"/>
              <a:pathLst>
                <a:path extrusionOk="0" h="629" w="2626">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1" name="Google Shape;4801;p66"/>
            <p:cNvSpPr/>
            <p:nvPr/>
          </p:nvSpPr>
          <p:spPr>
            <a:xfrm>
              <a:off x="3002650" y="1833400"/>
              <a:ext cx="331825" cy="15725"/>
            </a:xfrm>
            <a:custGeom>
              <a:rect b="b" l="l" r="r" t="t"/>
              <a:pathLst>
                <a:path extrusionOk="0" h="629" w="13273">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2" name="Google Shape;4802;p66"/>
            <p:cNvSpPr/>
            <p:nvPr/>
          </p:nvSpPr>
          <p:spPr>
            <a:xfrm>
              <a:off x="2762325" y="1833400"/>
              <a:ext cx="229250" cy="15725"/>
            </a:xfrm>
            <a:custGeom>
              <a:rect b="b" l="l" r="r" t="t"/>
              <a:pathLst>
                <a:path extrusionOk="0" h="629" w="917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3" name="Google Shape;4803;p66"/>
            <p:cNvSpPr/>
            <p:nvPr/>
          </p:nvSpPr>
          <p:spPr>
            <a:xfrm>
              <a:off x="3726350" y="2067250"/>
              <a:ext cx="73025" cy="73025"/>
            </a:xfrm>
            <a:custGeom>
              <a:rect b="b" l="l" r="r" t="t"/>
              <a:pathLst>
                <a:path extrusionOk="0" h="2921" w="2921">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4" name="Google Shape;4804;p66"/>
            <p:cNvSpPr/>
            <p:nvPr/>
          </p:nvSpPr>
          <p:spPr>
            <a:xfrm>
              <a:off x="3718950" y="2058925"/>
              <a:ext cx="88750" cy="88750"/>
            </a:xfrm>
            <a:custGeom>
              <a:rect b="b" l="l" r="r" t="t"/>
              <a:pathLst>
                <a:path extrusionOk="0" h="3550" w="355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5" name="Google Shape;4805;p66"/>
            <p:cNvSpPr/>
            <p:nvPr/>
          </p:nvSpPr>
          <p:spPr>
            <a:xfrm>
              <a:off x="2028475" y="3650500"/>
              <a:ext cx="3505750" cy="189500"/>
            </a:xfrm>
            <a:custGeom>
              <a:rect b="b" l="l" r="r" t="t"/>
              <a:pathLst>
                <a:path extrusionOk="0" h="7580" w="140230">
                  <a:moveTo>
                    <a:pt x="0" y="1"/>
                  </a:moveTo>
                  <a:lnTo>
                    <a:pt x="0" y="7580"/>
                  </a:lnTo>
                  <a:lnTo>
                    <a:pt x="140230" y="7580"/>
                  </a:lnTo>
                  <a:lnTo>
                    <a:pt x="14023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6" name="Google Shape;4806;p66"/>
            <p:cNvSpPr/>
            <p:nvPr/>
          </p:nvSpPr>
          <p:spPr>
            <a:xfrm>
              <a:off x="2021075" y="3643125"/>
              <a:ext cx="3521475" cy="204275"/>
            </a:xfrm>
            <a:custGeom>
              <a:rect b="b" l="l" r="r" t="t"/>
              <a:pathLst>
                <a:path extrusionOk="0" h="8171" w="140859">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7" name="Google Shape;4807;p66"/>
            <p:cNvSpPr/>
            <p:nvPr/>
          </p:nvSpPr>
          <p:spPr>
            <a:xfrm>
              <a:off x="1668925" y="2418450"/>
              <a:ext cx="4230400" cy="734825"/>
            </a:xfrm>
            <a:custGeom>
              <a:rect b="b" l="l" r="r" t="t"/>
              <a:pathLst>
                <a:path extrusionOk="0" h="29393" w="169216">
                  <a:moveTo>
                    <a:pt x="52647" y="1"/>
                  </a:moveTo>
                  <a:lnTo>
                    <a:pt x="1" y="15085"/>
                  </a:lnTo>
                  <a:lnTo>
                    <a:pt x="6027" y="29393"/>
                  </a:lnTo>
                  <a:lnTo>
                    <a:pt x="163189" y="29393"/>
                  </a:lnTo>
                  <a:lnTo>
                    <a:pt x="169215" y="15085"/>
                  </a:lnTo>
                  <a:lnTo>
                    <a:pt x="11656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8" name="Google Shape;4808;p66"/>
            <p:cNvSpPr/>
            <p:nvPr/>
          </p:nvSpPr>
          <p:spPr>
            <a:xfrm>
              <a:off x="1661525" y="2410150"/>
              <a:ext cx="4246100" cy="750525"/>
            </a:xfrm>
            <a:custGeom>
              <a:rect b="b" l="l" r="r" t="t"/>
              <a:pathLst>
                <a:path extrusionOk="0" h="30021" w="169844">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9" name="Google Shape;4809;p66"/>
            <p:cNvSpPr/>
            <p:nvPr/>
          </p:nvSpPr>
          <p:spPr>
            <a:xfrm>
              <a:off x="2122750" y="2690200"/>
              <a:ext cx="409475" cy="244950"/>
            </a:xfrm>
            <a:custGeom>
              <a:rect b="b" l="l" r="r" t="t"/>
              <a:pathLst>
                <a:path extrusionOk="0" h="9798" w="16379">
                  <a:moveTo>
                    <a:pt x="9391" y="0"/>
                  </a:moveTo>
                  <a:lnTo>
                    <a:pt x="0" y="2366"/>
                  </a:lnTo>
                  <a:lnTo>
                    <a:pt x="6248" y="9798"/>
                  </a:lnTo>
                  <a:lnTo>
                    <a:pt x="16378" y="8910"/>
                  </a:lnTo>
                  <a:lnTo>
                    <a:pt x="939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0" name="Google Shape;4810;p66"/>
            <p:cNvSpPr/>
            <p:nvPr/>
          </p:nvSpPr>
          <p:spPr>
            <a:xfrm>
              <a:off x="2396325" y="2621800"/>
              <a:ext cx="409475" cy="244950"/>
            </a:xfrm>
            <a:custGeom>
              <a:rect b="b" l="l" r="r" t="t"/>
              <a:pathLst>
                <a:path extrusionOk="0" h="9798" w="16379">
                  <a:moveTo>
                    <a:pt x="9391" y="0"/>
                  </a:moveTo>
                  <a:lnTo>
                    <a:pt x="0" y="2367"/>
                  </a:lnTo>
                  <a:lnTo>
                    <a:pt x="6249" y="9798"/>
                  </a:lnTo>
                  <a:lnTo>
                    <a:pt x="16378" y="8910"/>
                  </a:lnTo>
                  <a:lnTo>
                    <a:pt x="939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1" name="Google Shape;4811;p66"/>
            <p:cNvSpPr/>
            <p:nvPr/>
          </p:nvSpPr>
          <p:spPr>
            <a:xfrm>
              <a:off x="5047125" y="2690200"/>
              <a:ext cx="409475" cy="244950"/>
            </a:xfrm>
            <a:custGeom>
              <a:rect b="b" l="l" r="r" t="t"/>
              <a:pathLst>
                <a:path extrusionOk="0" h="9798" w="16379">
                  <a:moveTo>
                    <a:pt x="6988" y="0"/>
                  </a:moveTo>
                  <a:lnTo>
                    <a:pt x="0" y="8910"/>
                  </a:lnTo>
                  <a:lnTo>
                    <a:pt x="10130" y="9798"/>
                  </a:lnTo>
                  <a:lnTo>
                    <a:pt x="16378" y="2366"/>
                  </a:lnTo>
                  <a:lnTo>
                    <a:pt x="698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2" name="Google Shape;4812;p66"/>
            <p:cNvSpPr/>
            <p:nvPr/>
          </p:nvSpPr>
          <p:spPr>
            <a:xfrm>
              <a:off x="4772600" y="2621800"/>
              <a:ext cx="410400" cy="244950"/>
            </a:xfrm>
            <a:custGeom>
              <a:rect b="b" l="l" r="r" t="t"/>
              <a:pathLst>
                <a:path extrusionOk="0" h="9798" w="16416">
                  <a:moveTo>
                    <a:pt x="7025" y="0"/>
                  </a:moveTo>
                  <a:lnTo>
                    <a:pt x="1" y="8910"/>
                  </a:lnTo>
                  <a:lnTo>
                    <a:pt x="10131" y="9798"/>
                  </a:lnTo>
                  <a:lnTo>
                    <a:pt x="16416" y="2367"/>
                  </a:lnTo>
                  <a:lnTo>
                    <a:pt x="7025"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3" name="Google Shape;4813;p66"/>
            <p:cNvSpPr/>
            <p:nvPr/>
          </p:nvSpPr>
          <p:spPr>
            <a:xfrm>
              <a:off x="1668925" y="2795550"/>
              <a:ext cx="863300" cy="854975"/>
            </a:xfrm>
            <a:custGeom>
              <a:rect b="b" l="l" r="r" t="t"/>
              <a:pathLst>
                <a:path extrusionOk="0" h="34199" w="34532">
                  <a:moveTo>
                    <a:pt x="1" y="1"/>
                  </a:moveTo>
                  <a:lnTo>
                    <a:pt x="14604" y="34199"/>
                  </a:lnTo>
                  <a:lnTo>
                    <a:pt x="31537" y="34199"/>
                  </a:lnTo>
                  <a:lnTo>
                    <a:pt x="34531" y="4696"/>
                  </a:lnTo>
                  <a:lnTo>
                    <a:pt x="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4" name="Google Shape;4814;p66"/>
            <p:cNvSpPr/>
            <p:nvPr/>
          </p:nvSpPr>
          <p:spPr>
            <a:xfrm>
              <a:off x="1661525" y="2788175"/>
              <a:ext cx="879000" cy="870675"/>
            </a:xfrm>
            <a:custGeom>
              <a:rect b="b" l="l" r="r" t="t"/>
              <a:pathLst>
                <a:path extrusionOk="0" h="34827" w="3516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5" name="Google Shape;4815;p66"/>
            <p:cNvSpPr/>
            <p:nvPr/>
          </p:nvSpPr>
          <p:spPr>
            <a:xfrm>
              <a:off x="564425" y="2517350"/>
              <a:ext cx="635925" cy="2438250"/>
            </a:xfrm>
            <a:custGeom>
              <a:rect b="b" l="l" r="r" t="t"/>
              <a:pathLst>
                <a:path extrusionOk="0" h="97530" w="25437">
                  <a:moveTo>
                    <a:pt x="1" y="1"/>
                  </a:moveTo>
                  <a:lnTo>
                    <a:pt x="1" y="97049"/>
                  </a:lnTo>
                  <a:lnTo>
                    <a:pt x="24438" y="97530"/>
                  </a:lnTo>
                  <a:lnTo>
                    <a:pt x="25437" y="97530"/>
                  </a:lnTo>
                  <a:lnTo>
                    <a:pt x="25437" y="61853"/>
                  </a:lnTo>
                  <a:lnTo>
                    <a:pt x="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6" name="Google Shape;4816;p66"/>
            <p:cNvSpPr/>
            <p:nvPr/>
          </p:nvSpPr>
          <p:spPr>
            <a:xfrm>
              <a:off x="557050" y="2509725"/>
              <a:ext cx="651625" cy="2453275"/>
            </a:xfrm>
            <a:custGeom>
              <a:rect b="b" l="l" r="r" t="t"/>
              <a:pathLst>
                <a:path extrusionOk="0" h="98131" w="26065">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7" name="Google Shape;4817;p66"/>
            <p:cNvSpPr/>
            <p:nvPr/>
          </p:nvSpPr>
          <p:spPr>
            <a:xfrm>
              <a:off x="6378975" y="2517350"/>
              <a:ext cx="635925" cy="2438250"/>
            </a:xfrm>
            <a:custGeom>
              <a:rect b="b" l="l" r="r" t="t"/>
              <a:pathLst>
                <a:path extrusionOk="0" h="97530" w="25437">
                  <a:moveTo>
                    <a:pt x="25437" y="1"/>
                  </a:moveTo>
                  <a:lnTo>
                    <a:pt x="1" y="61853"/>
                  </a:lnTo>
                  <a:lnTo>
                    <a:pt x="1" y="97530"/>
                  </a:lnTo>
                  <a:lnTo>
                    <a:pt x="1036" y="97530"/>
                  </a:lnTo>
                  <a:lnTo>
                    <a:pt x="25437" y="97049"/>
                  </a:lnTo>
                  <a:lnTo>
                    <a:pt x="2543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8" name="Google Shape;4818;p66"/>
            <p:cNvSpPr/>
            <p:nvPr/>
          </p:nvSpPr>
          <p:spPr>
            <a:xfrm>
              <a:off x="6371600" y="2509725"/>
              <a:ext cx="650700" cy="2453275"/>
            </a:xfrm>
            <a:custGeom>
              <a:rect b="b" l="l" r="r" t="t"/>
              <a:pathLst>
                <a:path extrusionOk="0" h="98131" w="26028">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9" name="Google Shape;4819;p66"/>
            <p:cNvSpPr/>
            <p:nvPr/>
          </p:nvSpPr>
          <p:spPr>
            <a:xfrm>
              <a:off x="564425" y="2517350"/>
              <a:ext cx="1469625" cy="1546325"/>
            </a:xfrm>
            <a:custGeom>
              <a:rect b="b" l="l" r="r" t="t"/>
              <a:pathLst>
                <a:path extrusionOk="0" h="61853" w="58785">
                  <a:moveTo>
                    <a:pt x="1" y="1"/>
                  </a:moveTo>
                  <a:lnTo>
                    <a:pt x="25363" y="61853"/>
                  </a:lnTo>
                  <a:lnTo>
                    <a:pt x="58784" y="45327"/>
                  </a:lnTo>
                  <a:lnTo>
                    <a:pt x="44181" y="11129"/>
                  </a:lnTo>
                  <a:lnTo>
                    <a:pt x="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0" name="Google Shape;4820;p66"/>
            <p:cNvSpPr/>
            <p:nvPr/>
          </p:nvSpPr>
          <p:spPr>
            <a:xfrm>
              <a:off x="556125" y="2509600"/>
              <a:ext cx="1487150" cy="1562075"/>
            </a:xfrm>
            <a:custGeom>
              <a:rect b="b" l="l" r="r" t="t"/>
              <a:pathLst>
                <a:path extrusionOk="0" h="62483" w="59486">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1" name="Google Shape;4821;p66"/>
            <p:cNvSpPr/>
            <p:nvPr/>
          </p:nvSpPr>
          <p:spPr>
            <a:xfrm>
              <a:off x="5038800" y="2795550"/>
              <a:ext cx="861425" cy="854975"/>
            </a:xfrm>
            <a:custGeom>
              <a:rect b="b" l="l" r="r" t="t"/>
              <a:pathLst>
                <a:path extrusionOk="0" h="34199" w="34457">
                  <a:moveTo>
                    <a:pt x="34457" y="1"/>
                  </a:moveTo>
                  <a:lnTo>
                    <a:pt x="0" y="4696"/>
                  </a:lnTo>
                  <a:lnTo>
                    <a:pt x="2958" y="34199"/>
                  </a:lnTo>
                  <a:lnTo>
                    <a:pt x="19854" y="34199"/>
                  </a:lnTo>
                  <a:lnTo>
                    <a:pt x="34457"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2" name="Google Shape;4822;p66"/>
            <p:cNvSpPr/>
            <p:nvPr/>
          </p:nvSpPr>
          <p:spPr>
            <a:xfrm>
              <a:off x="5030475" y="2788175"/>
              <a:ext cx="878075" cy="870675"/>
            </a:xfrm>
            <a:custGeom>
              <a:rect b="b" l="l" r="r" t="t"/>
              <a:pathLst>
                <a:path extrusionOk="0" h="34827" w="35123">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3" name="Google Shape;4823;p66"/>
            <p:cNvSpPr/>
            <p:nvPr/>
          </p:nvSpPr>
          <p:spPr>
            <a:xfrm>
              <a:off x="5583200" y="3053425"/>
              <a:ext cx="129400" cy="107250"/>
            </a:xfrm>
            <a:custGeom>
              <a:rect b="b" l="l" r="r" t="t"/>
              <a:pathLst>
                <a:path extrusionOk="0" h="4290" w="5176">
                  <a:moveTo>
                    <a:pt x="5176" y="1"/>
                  </a:moveTo>
                  <a:lnTo>
                    <a:pt x="1442" y="371"/>
                  </a:lnTo>
                  <a:lnTo>
                    <a:pt x="0" y="4289"/>
                  </a:lnTo>
                  <a:lnTo>
                    <a:pt x="3623" y="3957"/>
                  </a:lnTo>
                  <a:lnTo>
                    <a:pt x="517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4" name="Google Shape;4824;p66"/>
            <p:cNvSpPr/>
            <p:nvPr/>
          </p:nvSpPr>
          <p:spPr>
            <a:xfrm>
              <a:off x="5375225" y="3075625"/>
              <a:ext cx="122950" cy="102600"/>
            </a:xfrm>
            <a:custGeom>
              <a:rect b="b" l="l" r="r" t="t"/>
              <a:pathLst>
                <a:path extrusionOk="0" h="4104" w="4918">
                  <a:moveTo>
                    <a:pt x="4918" y="0"/>
                  </a:moveTo>
                  <a:lnTo>
                    <a:pt x="1406" y="333"/>
                  </a:lnTo>
                  <a:lnTo>
                    <a:pt x="1" y="4104"/>
                  </a:lnTo>
                  <a:lnTo>
                    <a:pt x="3513" y="3808"/>
                  </a:lnTo>
                  <a:lnTo>
                    <a:pt x="491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5" name="Google Shape;4825;p66"/>
            <p:cNvSpPr/>
            <p:nvPr/>
          </p:nvSpPr>
          <p:spPr>
            <a:xfrm>
              <a:off x="5415900" y="2996125"/>
              <a:ext cx="111850" cy="73050"/>
            </a:xfrm>
            <a:custGeom>
              <a:rect b="b" l="l" r="r" t="t"/>
              <a:pathLst>
                <a:path extrusionOk="0" h="2922" w="4474">
                  <a:moveTo>
                    <a:pt x="4474" y="1"/>
                  </a:moveTo>
                  <a:lnTo>
                    <a:pt x="962" y="407"/>
                  </a:lnTo>
                  <a:lnTo>
                    <a:pt x="0" y="2921"/>
                  </a:lnTo>
                  <a:lnTo>
                    <a:pt x="3513" y="2552"/>
                  </a:lnTo>
                  <a:lnTo>
                    <a:pt x="447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6" name="Google Shape;4826;p66"/>
            <p:cNvSpPr/>
            <p:nvPr/>
          </p:nvSpPr>
          <p:spPr>
            <a:xfrm>
              <a:off x="5520350" y="2983200"/>
              <a:ext cx="112775" cy="74875"/>
            </a:xfrm>
            <a:custGeom>
              <a:rect b="b" l="l" r="r" t="t"/>
              <a:pathLst>
                <a:path extrusionOk="0" h="2995" w="4511">
                  <a:moveTo>
                    <a:pt x="4511" y="0"/>
                  </a:moveTo>
                  <a:lnTo>
                    <a:pt x="961" y="444"/>
                  </a:lnTo>
                  <a:lnTo>
                    <a:pt x="0" y="2995"/>
                  </a:lnTo>
                  <a:lnTo>
                    <a:pt x="0" y="2995"/>
                  </a:lnTo>
                  <a:lnTo>
                    <a:pt x="3512" y="2662"/>
                  </a:lnTo>
                  <a:lnTo>
                    <a:pt x="451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7" name="Google Shape;4827;p66"/>
            <p:cNvSpPr/>
            <p:nvPr/>
          </p:nvSpPr>
          <p:spPr>
            <a:xfrm>
              <a:off x="5276325" y="3085775"/>
              <a:ext cx="118350" cy="101700"/>
            </a:xfrm>
            <a:custGeom>
              <a:rect b="b" l="l" r="r" t="t"/>
              <a:pathLst>
                <a:path extrusionOk="0" h="4068" w="4734">
                  <a:moveTo>
                    <a:pt x="4733" y="1"/>
                  </a:moveTo>
                  <a:lnTo>
                    <a:pt x="1517" y="334"/>
                  </a:lnTo>
                  <a:lnTo>
                    <a:pt x="1" y="4068"/>
                  </a:lnTo>
                  <a:lnTo>
                    <a:pt x="3291" y="3772"/>
                  </a:lnTo>
                  <a:lnTo>
                    <a:pt x="473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8" name="Google Shape;4828;p66"/>
            <p:cNvSpPr/>
            <p:nvPr/>
          </p:nvSpPr>
          <p:spPr>
            <a:xfrm>
              <a:off x="5535125" y="3168050"/>
              <a:ext cx="132200" cy="119250"/>
            </a:xfrm>
            <a:custGeom>
              <a:rect b="b" l="l" r="r" t="t"/>
              <a:pathLst>
                <a:path extrusionOk="0" h="4770" w="5288">
                  <a:moveTo>
                    <a:pt x="5287" y="0"/>
                  </a:moveTo>
                  <a:lnTo>
                    <a:pt x="1664" y="296"/>
                  </a:lnTo>
                  <a:lnTo>
                    <a:pt x="1" y="4769"/>
                  </a:lnTo>
                  <a:lnTo>
                    <a:pt x="3476" y="4585"/>
                  </a:lnTo>
                  <a:lnTo>
                    <a:pt x="528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9" name="Google Shape;4829;p66"/>
            <p:cNvSpPr/>
            <p:nvPr/>
          </p:nvSpPr>
          <p:spPr>
            <a:xfrm>
              <a:off x="5295750" y="3308525"/>
              <a:ext cx="115550" cy="81375"/>
            </a:xfrm>
            <a:custGeom>
              <a:rect b="b" l="l" r="r" t="t"/>
              <a:pathLst>
                <a:path extrusionOk="0" h="3255" w="4622">
                  <a:moveTo>
                    <a:pt x="4622" y="1"/>
                  </a:moveTo>
                  <a:lnTo>
                    <a:pt x="1146" y="223"/>
                  </a:lnTo>
                  <a:lnTo>
                    <a:pt x="0" y="3254"/>
                  </a:lnTo>
                  <a:lnTo>
                    <a:pt x="3402" y="3254"/>
                  </a:lnTo>
                  <a:lnTo>
                    <a:pt x="462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0" name="Google Shape;4830;p66"/>
            <p:cNvSpPr/>
            <p:nvPr/>
          </p:nvSpPr>
          <p:spPr>
            <a:xfrm>
              <a:off x="5478750" y="3064525"/>
              <a:ext cx="123875" cy="104475"/>
            </a:xfrm>
            <a:custGeom>
              <a:rect b="b" l="l" r="r" t="t"/>
              <a:pathLst>
                <a:path extrusionOk="0" h="4179" w="4955">
                  <a:moveTo>
                    <a:pt x="4954" y="0"/>
                  </a:moveTo>
                  <a:lnTo>
                    <a:pt x="1442" y="370"/>
                  </a:lnTo>
                  <a:lnTo>
                    <a:pt x="0" y="4178"/>
                  </a:lnTo>
                  <a:lnTo>
                    <a:pt x="3513" y="3882"/>
                  </a:lnTo>
                  <a:lnTo>
                    <a:pt x="495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1" name="Google Shape;4831;p66"/>
            <p:cNvSpPr/>
            <p:nvPr/>
          </p:nvSpPr>
          <p:spPr>
            <a:xfrm>
              <a:off x="5624775" y="2969325"/>
              <a:ext cx="121100" cy="78575"/>
            </a:xfrm>
            <a:custGeom>
              <a:rect b="b" l="l" r="r" t="t"/>
              <a:pathLst>
                <a:path extrusionOk="0" h="3143" w="4844">
                  <a:moveTo>
                    <a:pt x="4844" y="0"/>
                  </a:moveTo>
                  <a:lnTo>
                    <a:pt x="999" y="481"/>
                  </a:lnTo>
                  <a:lnTo>
                    <a:pt x="1" y="3143"/>
                  </a:lnTo>
                  <a:lnTo>
                    <a:pt x="3772" y="2773"/>
                  </a:lnTo>
                  <a:lnTo>
                    <a:pt x="4844"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2" name="Google Shape;4832;p66"/>
            <p:cNvSpPr/>
            <p:nvPr/>
          </p:nvSpPr>
          <p:spPr>
            <a:xfrm>
              <a:off x="5193150" y="3315000"/>
              <a:ext cx="115550" cy="74900"/>
            </a:xfrm>
            <a:custGeom>
              <a:rect b="b" l="l" r="r" t="t"/>
              <a:pathLst>
                <a:path extrusionOk="0" h="2996" w="4622">
                  <a:moveTo>
                    <a:pt x="4622" y="1"/>
                  </a:moveTo>
                  <a:lnTo>
                    <a:pt x="1147" y="185"/>
                  </a:lnTo>
                  <a:lnTo>
                    <a:pt x="0" y="2995"/>
                  </a:lnTo>
                  <a:lnTo>
                    <a:pt x="3476" y="2995"/>
                  </a:lnTo>
                  <a:lnTo>
                    <a:pt x="462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3" name="Google Shape;4833;p66"/>
            <p:cNvSpPr/>
            <p:nvPr/>
          </p:nvSpPr>
          <p:spPr>
            <a:xfrm>
              <a:off x="5320700" y="3009075"/>
              <a:ext cx="102625" cy="69325"/>
            </a:xfrm>
            <a:custGeom>
              <a:rect b="b" l="l" r="r" t="t"/>
              <a:pathLst>
                <a:path extrusionOk="0" h="2773" w="4105">
                  <a:moveTo>
                    <a:pt x="4104" y="0"/>
                  </a:moveTo>
                  <a:lnTo>
                    <a:pt x="962" y="370"/>
                  </a:lnTo>
                  <a:lnTo>
                    <a:pt x="0" y="2773"/>
                  </a:lnTo>
                  <a:lnTo>
                    <a:pt x="0" y="2773"/>
                  </a:lnTo>
                  <a:lnTo>
                    <a:pt x="3180" y="2477"/>
                  </a:lnTo>
                  <a:lnTo>
                    <a:pt x="4104"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4" name="Google Shape;4834;p66"/>
            <p:cNvSpPr/>
            <p:nvPr/>
          </p:nvSpPr>
          <p:spPr>
            <a:xfrm>
              <a:off x="5497225" y="3297450"/>
              <a:ext cx="119275" cy="92450"/>
            </a:xfrm>
            <a:custGeom>
              <a:rect b="b" l="l" r="r" t="t"/>
              <a:pathLst>
                <a:path extrusionOk="0" h="3698" w="4771">
                  <a:moveTo>
                    <a:pt x="4770" y="0"/>
                  </a:moveTo>
                  <a:lnTo>
                    <a:pt x="1295" y="185"/>
                  </a:lnTo>
                  <a:lnTo>
                    <a:pt x="1" y="3697"/>
                  </a:lnTo>
                  <a:lnTo>
                    <a:pt x="3291" y="3697"/>
                  </a:lnTo>
                  <a:lnTo>
                    <a:pt x="4770"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5" name="Google Shape;4835;p66"/>
            <p:cNvSpPr/>
            <p:nvPr/>
          </p:nvSpPr>
          <p:spPr>
            <a:xfrm>
              <a:off x="5432525" y="3177275"/>
              <a:ext cx="128500" cy="115575"/>
            </a:xfrm>
            <a:custGeom>
              <a:rect b="b" l="l" r="r" t="t"/>
              <a:pathLst>
                <a:path extrusionOk="0" h="4623" w="5140">
                  <a:moveTo>
                    <a:pt x="5140" y="1"/>
                  </a:moveTo>
                  <a:lnTo>
                    <a:pt x="1628" y="297"/>
                  </a:lnTo>
                  <a:lnTo>
                    <a:pt x="1" y="4622"/>
                  </a:lnTo>
                  <a:lnTo>
                    <a:pt x="3476" y="4437"/>
                  </a:lnTo>
                  <a:lnTo>
                    <a:pt x="5140"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6" name="Google Shape;4836;p66"/>
            <p:cNvSpPr/>
            <p:nvPr/>
          </p:nvSpPr>
          <p:spPr>
            <a:xfrm>
              <a:off x="5329950" y="3185600"/>
              <a:ext cx="126650" cy="112800"/>
            </a:xfrm>
            <a:custGeom>
              <a:rect b="b" l="l" r="r" t="t"/>
              <a:pathLst>
                <a:path extrusionOk="0" h="4512" w="5066">
                  <a:moveTo>
                    <a:pt x="5065" y="1"/>
                  </a:moveTo>
                  <a:lnTo>
                    <a:pt x="1590" y="333"/>
                  </a:lnTo>
                  <a:lnTo>
                    <a:pt x="0" y="4511"/>
                  </a:lnTo>
                  <a:lnTo>
                    <a:pt x="3475" y="4326"/>
                  </a:lnTo>
                  <a:lnTo>
                    <a:pt x="5065"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7" name="Google Shape;4837;p66"/>
            <p:cNvSpPr/>
            <p:nvPr/>
          </p:nvSpPr>
          <p:spPr>
            <a:xfrm>
              <a:off x="5228275" y="3194850"/>
              <a:ext cx="124800" cy="110000"/>
            </a:xfrm>
            <a:custGeom>
              <a:rect b="b" l="l" r="r" t="t"/>
              <a:pathLst>
                <a:path extrusionOk="0" h="4400" w="4992">
                  <a:moveTo>
                    <a:pt x="4991" y="0"/>
                  </a:moveTo>
                  <a:lnTo>
                    <a:pt x="1664" y="296"/>
                  </a:lnTo>
                  <a:lnTo>
                    <a:pt x="0" y="4400"/>
                  </a:lnTo>
                  <a:lnTo>
                    <a:pt x="3439" y="4178"/>
                  </a:lnTo>
                  <a:lnTo>
                    <a:pt x="499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8" name="Google Shape;4838;p66"/>
            <p:cNvSpPr/>
            <p:nvPr/>
          </p:nvSpPr>
          <p:spPr>
            <a:xfrm>
              <a:off x="5396500" y="3302975"/>
              <a:ext cx="117400" cy="86925"/>
            </a:xfrm>
            <a:custGeom>
              <a:rect b="b" l="l" r="r" t="t"/>
              <a:pathLst>
                <a:path extrusionOk="0" h="3477" w="4696">
                  <a:moveTo>
                    <a:pt x="4695" y="1"/>
                  </a:moveTo>
                  <a:lnTo>
                    <a:pt x="1220" y="186"/>
                  </a:lnTo>
                  <a:lnTo>
                    <a:pt x="0" y="3476"/>
                  </a:lnTo>
                  <a:lnTo>
                    <a:pt x="3401" y="3476"/>
                  </a:lnTo>
                  <a:lnTo>
                    <a:pt x="469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9" name="Google Shape;4839;p66"/>
            <p:cNvSpPr/>
            <p:nvPr/>
          </p:nvSpPr>
          <p:spPr>
            <a:xfrm>
              <a:off x="5535125" y="2517350"/>
              <a:ext cx="1469600" cy="1546325"/>
            </a:xfrm>
            <a:custGeom>
              <a:rect b="b" l="l" r="r" t="t"/>
              <a:pathLst>
                <a:path extrusionOk="0" h="61853" w="58784">
                  <a:moveTo>
                    <a:pt x="58784" y="1"/>
                  </a:moveTo>
                  <a:lnTo>
                    <a:pt x="14604" y="11129"/>
                  </a:lnTo>
                  <a:lnTo>
                    <a:pt x="1" y="45327"/>
                  </a:lnTo>
                  <a:lnTo>
                    <a:pt x="33422" y="61853"/>
                  </a:lnTo>
                  <a:lnTo>
                    <a:pt x="5878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0" name="Google Shape;4840;p66"/>
            <p:cNvSpPr/>
            <p:nvPr/>
          </p:nvSpPr>
          <p:spPr>
            <a:xfrm>
              <a:off x="5525875" y="2509600"/>
              <a:ext cx="1487175" cy="1562075"/>
            </a:xfrm>
            <a:custGeom>
              <a:rect b="b" l="l" r="r" t="t"/>
              <a:pathLst>
                <a:path extrusionOk="0" h="62483" w="59487">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1" name="Google Shape;4841;p66"/>
            <p:cNvSpPr/>
            <p:nvPr/>
          </p:nvSpPr>
          <p:spPr>
            <a:xfrm>
              <a:off x="2453625" y="2391650"/>
              <a:ext cx="2670225" cy="1257025"/>
            </a:xfrm>
            <a:custGeom>
              <a:rect b="b" l="l" r="r" t="t"/>
              <a:pathLst>
                <a:path extrusionOk="0" h="50281" w="106809">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2" name="Google Shape;4842;p66"/>
            <p:cNvSpPr/>
            <p:nvPr/>
          </p:nvSpPr>
          <p:spPr>
            <a:xfrm>
              <a:off x="2446225" y="2384250"/>
              <a:ext cx="2685950" cy="1272750"/>
            </a:xfrm>
            <a:custGeom>
              <a:rect b="b" l="l" r="r" t="t"/>
              <a:pathLst>
                <a:path extrusionOk="0" h="50910" w="107438">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3" name="Google Shape;4843;p66"/>
            <p:cNvSpPr/>
            <p:nvPr/>
          </p:nvSpPr>
          <p:spPr>
            <a:xfrm>
              <a:off x="2453625" y="2391650"/>
              <a:ext cx="1203425" cy="1257025"/>
            </a:xfrm>
            <a:custGeom>
              <a:rect b="b" l="l" r="r" t="t"/>
              <a:pathLst>
                <a:path extrusionOk="0" h="50281" w="48137">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4" name="Google Shape;4844;p66"/>
            <p:cNvSpPr/>
            <p:nvPr/>
          </p:nvSpPr>
          <p:spPr>
            <a:xfrm>
              <a:off x="2446225" y="2384250"/>
              <a:ext cx="1203425" cy="1272750"/>
            </a:xfrm>
            <a:custGeom>
              <a:rect b="b" l="l" r="r" t="t"/>
              <a:pathLst>
                <a:path extrusionOk="0" h="50910" w="48137">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5" name="Google Shape;4845;p66"/>
            <p:cNvSpPr/>
            <p:nvPr/>
          </p:nvSpPr>
          <p:spPr>
            <a:xfrm>
              <a:off x="4618250" y="2603325"/>
              <a:ext cx="289325" cy="265275"/>
            </a:xfrm>
            <a:custGeom>
              <a:rect b="b" l="l" r="r" t="t"/>
              <a:pathLst>
                <a:path extrusionOk="0" h="10611" w="11573">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6" name="Google Shape;4846;p66"/>
            <p:cNvSpPr/>
            <p:nvPr/>
          </p:nvSpPr>
          <p:spPr>
            <a:xfrm>
              <a:off x="4609950" y="2595000"/>
              <a:ext cx="305025" cy="281000"/>
            </a:xfrm>
            <a:custGeom>
              <a:rect b="b" l="l" r="r" t="t"/>
              <a:pathLst>
                <a:path extrusionOk="0" h="11240" w="12201">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7" name="Google Shape;4847;p66"/>
            <p:cNvSpPr/>
            <p:nvPr/>
          </p:nvSpPr>
          <p:spPr>
            <a:xfrm>
              <a:off x="4638600" y="2621800"/>
              <a:ext cx="248650" cy="227400"/>
            </a:xfrm>
            <a:custGeom>
              <a:rect b="b" l="l" r="r" t="t"/>
              <a:pathLst>
                <a:path extrusionOk="0" h="9096" w="9946">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8" name="Google Shape;4848;p66"/>
            <p:cNvSpPr/>
            <p:nvPr/>
          </p:nvSpPr>
          <p:spPr>
            <a:xfrm>
              <a:off x="4631200" y="2614400"/>
              <a:ext cx="263425" cy="243100"/>
            </a:xfrm>
            <a:custGeom>
              <a:rect b="b" l="l" r="r" t="t"/>
              <a:pathLst>
                <a:path extrusionOk="0" h="9724" w="10537">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9" name="Google Shape;4849;p66"/>
            <p:cNvSpPr/>
            <p:nvPr/>
          </p:nvSpPr>
          <p:spPr>
            <a:xfrm>
              <a:off x="913800" y="2888150"/>
              <a:ext cx="246800" cy="260350"/>
            </a:xfrm>
            <a:custGeom>
              <a:rect b="b" l="l" r="r" t="t"/>
              <a:pathLst>
                <a:path extrusionOk="0" h="10414" w="9872">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0" name="Google Shape;4850;p66"/>
            <p:cNvSpPr/>
            <p:nvPr/>
          </p:nvSpPr>
          <p:spPr>
            <a:xfrm>
              <a:off x="920275" y="2880600"/>
              <a:ext cx="232950" cy="275450"/>
            </a:xfrm>
            <a:custGeom>
              <a:rect b="b" l="l" r="r" t="t"/>
              <a:pathLst>
                <a:path extrusionOk="0" h="11018" w="9318">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1" name="Google Shape;4851;p66"/>
            <p:cNvSpPr/>
            <p:nvPr/>
          </p:nvSpPr>
          <p:spPr>
            <a:xfrm>
              <a:off x="931375" y="2906950"/>
              <a:ext cx="211675" cy="222725"/>
            </a:xfrm>
            <a:custGeom>
              <a:rect b="b" l="l" r="r" t="t"/>
              <a:pathLst>
                <a:path extrusionOk="0" h="8909" w="8467">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2" name="Google Shape;4852;p66"/>
            <p:cNvSpPr/>
            <p:nvPr/>
          </p:nvSpPr>
          <p:spPr>
            <a:xfrm>
              <a:off x="935975" y="2899075"/>
              <a:ext cx="201525" cy="238500"/>
            </a:xfrm>
            <a:custGeom>
              <a:rect b="b" l="l" r="r" t="t"/>
              <a:pathLst>
                <a:path extrusionOk="0" h="9540" w="8061">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3" name="Google Shape;4853;p66"/>
            <p:cNvSpPr/>
            <p:nvPr/>
          </p:nvSpPr>
          <p:spPr>
            <a:xfrm>
              <a:off x="1254850" y="2924675"/>
              <a:ext cx="196900" cy="207625"/>
            </a:xfrm>
            <a:custGeom>
              <a:rect b="b" l="l" r="r" t="t"/>
              <a:pathLst>
                <a:path extrusionOk="0" h="8305" w="7876">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4" name="Google Shape;4854;p66"/>
            <p:cNvSpPr/>
            <p:nvPr/>
          </p:nvSpPr>
          <p:spPr>
            <a:xfrm>
              <a:off x="1259475" y="2916650"/>
              <a:ext cx="188575" cy="223700"/>
            </a:xfrm>
            <a:custGeom>
              <a:rect b="b" l="l" r="r" t="t"/>
              <a:pathLst>
                <a:path extrusionOk="0" h="8948" w="7543">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5" name="Google Shape;4855;p66"/>
            <p:cNvSpPr/>
            <p:nvPr/>
          </p:nvSpPr>
          <p:spPr>
            <a:xfrm>
              <a:off x="1268725" y="2939350"/>
              <a:ext cx="169150" cy="178300"/>
            </a:xfrm>
            <a:custGeom>
              <a:rect b="b" l="l" r="r" t="t"/>
              <a:pathLst>
                <a:path extrusionOk="0" h="7132" w="6766">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6" name="Google Shape;4856;p66"/>
            <p:cNvSpPr/>
            <p:nvPr/>
          </p:nvSpPr>
          <p:spPr>
            <a:xfrm>
              <a:off x="1271500" y="2931425"/>
              <a:ext cx="163625" cy="194125"/>
            </a:xfrm>
            <a:custGeom>
              <a:rect b="b" l="l" r="r" t="t"/>
              <a:pathLst>
                <a:path extrusionOk="0" h="7765" w="6545">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7" name="Google Shape;4857;p66"/>
            <p:cNvSpPr/>
            <p:nvPr/>
          </p:nvSpPr>
          <p:spPr>
            <a:xfrm>
              <a:off x="1540450" y="2960750"/>
              <a:ext cx="151600" cy="159500"/>
            </a:xfrm>
            <a:custGeom>
              <a:rect b="b" l="l" r="r" t="t"/>
              <a:pathLst>
                <a:path extrusionOk="0" h="6380" w="6064">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8" name="Google Shape;4858;p66"/>
            <p:cNvSpPr/>
            <p:nvPr/>
          </p:nvSpPr>
          <p:spPr>
            <a:xfrm>
              <a:off x="1542300" y="2952675"/>
              <a:ext cx="147900" cy="174725"/>
            </a:xfrm>
            <a:custGeom>
              <a:rect b="b" l="l" r="r" t="t"/>
              <a:pathLst>
                <a:path extrusionOk="0" h="6989" w="5916">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9" name="Google Shape;4859;p66"/>
            <p:cNvSpPr/>
            <p:nvPr/>
          </p:nvSpPr>
          <p:spPr>
            <a:xfrm>
              <a:off x="1551550" y="2972325"/>
              <a:ext cx="129425" cy="136350"/>
            </a:xfrm>
            <a:custGeom>
              <a:rect b="b" l="l" r="r" t="t"/>
              <a:pathLst>
                <a:path extrusionOk="0" h="5454" w="5177">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0" name="Google Shape;4860;p66"/>
            <p:cNvSpPr/>
            <p:nvPr/>
          </p:nvSpPr>
          <p:spPr>
            <a:xfrm>
              <a:off x="1551550" y="2963775"/>
              <a:ext cx="129425" cy="152525"/>
            </a:xfrm>
            <a:custGeom>
              <a:rect b="b" l="l" r="r" t="t"/>
              <a:pathLst>
                <a:path extrusionOk="0" h="6101" w="5177">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1" name="Google Shape;4861;p66"/>
            <p:cNvSpPr/>
            <p:nvPr/>
          </p:nvSpPr>
          <p:spPr>
            <a:xfrm>
              <a:off x="4390900"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2" name="Google Shape;4862;p66"/>
            <p:cNvSpPr/>
            <p:nvPr/>
          </p:nvSpPr>
          <p:spPr>
            <a:xfrm>
              <a:off x="4291075" y="2603325"/>
              <a:ext cx="28675" cy="247725"/>
            </a:xfrm>
            <a:custGeom>
              <a:rect b="b" l="l" r="r" t="t"/>
              <a:pathLst>
                <a:path extrusionOk="0" h="9909" w="1147">
                  <a:moveTo>
                    <a:pt x="0" y="0"/>
                  </a:moveTo>
                  <a:lnTo>
                    <a:pt x="0" y="9908"/>
                  </a:lnTo>
                  <a:lnTo>
                    <a:pt x="1146" y="9908"/>
                  </a:lnTo>
                  <a:lnTo>
                    <a:pt x="114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3" name="Google Shape;4863;p66"/>
            <p:cNvSpPr/>
            <p:nvPr/>
          </p:nvSpPr>
          <p:spPr>
            <a:xfrm>
              <a:off x="4190325"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4" name="Google Shape;4864;p66"/>
            <p:cNvSpPr/>
            <p:nvPr/>
          </p:nvSpPr>
          <p:spPr>
            <a:xfrm>
              <a:off x="4090500" y="2603325"/>
              <a:ext cx="28675" cy="247725"/>
            </a:xfrm>
            <a:custGeom>
              <a:rect b="b" l="l" r="r" t="t"/>
              <a:pathLst>
                <a:path extrusionOk="0" h="9909" w="1147">
                  <a:moveTo>
                    <a:pt x="1" y="0"/>
                  </a:moveTo>
                  <a:lnTo>
                    <a:pt x="1" y="9908"/>
                  </a:lnTo>
                  <a:lnTo>
                    <a:pt x="1147" y="9908"/>
                  </a:lnTo>
                  <a:lnTo>
                    <a:pt x="114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5" name="Google Shape;4865;p66"/>
            <p:cNvSpPr/>
            <p:nvPr/>
          </p:nvSpPr>
          <p:spPr>
            <a:xfrm>
              <a:off x="4561875" y="2950850"/>
              <a:ext cx="378050" cy="36050"/>
            </a:xfrm>
            <a:custGeom>
              <a:rect b="b" l="l" r="r" t="t"/>
              <a:pathLst>
                <a:path extrusionOk="0" h="1442" w="15122">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6" name="Google Shape;4866;p66"/>
            <p:cNvSpPr/>
            <p:nvPr/>
          </p:nvSpPr>
          <p:spPr>
            <a:xfrm>
              <a:off x="4561875" y="3063600"/>
              <a:ext cx="378050" cy="35150"/>
            </a:xfrm>
            <a:custGeom>
              <a:rect b="b" l="l" r="r" t="t"/>
              <a:pathLst>
                <a:path extrusionOk="0" h="1406" w="15122">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7" name="Google Shape;4867;p66"/>
            <p:cNvSpPr/>
            <p:nvPr/>
          </p:nvSpPr>
          <p:spPr>
            <a:xfrm>
              <a:off x="2656050" y="3012775"/>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8" name="Google Shape;4868;p66"/>
            <p:cNvSpPr/>
            <p:nvPr/>
          </p:nvSpPr>
          <p:spPr>
            <a:xfrm>
              <a:off x="2648650" y="3005375"/>
              <a:ext cx="174700" cy="161775"/>
            </a:xfrm>
            <a:custGeom>
              <a:rect b="b" l="l" r="r" t="t"/>
              <a:pathLst>
                <a:path extrusionOk="0" h="6471" w="6988">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9" name="Google Shape;4869;p66"/>
            <p:cNvSpPr/>
            <p:nvPr/>
          </p:nvSpPr>
          <p:spPr>
            <a:xfrm>
              <a:off x="2644950" y="3225350"/>
              <a:ext cx="159000" cy="146050"/>
            </a:xfrm>
            <a:custGeom>
              <a:rect b="b" l="l" r="r" t="t"/>
              <a:pathLst>
                <a:path extrusionOk="0" h="5842" w="636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0" name="Google Shape;4870;p66"/>
            <p:cNvSpPr/>
            <p:nvPr/>
          </p:nvSpPr>
          <p:spPr>
            <a:xfrm>
              <a:off x="2636625" y="3217950"/>
              <a:ext cx="174725" cy="160850"/>
            </a:xfrm>
            <a:custGeom>
              <a:rect b="b" l="l" r="r" t="t"/>
              <a:pathLst>
                <a:path extrusionOk="0" h="6434" w="6989">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1" name="Google Shape;4871;p66"/>
            <p:cNvSpPr/>
            <p:nvPr/>
          </p:nvSpPr>
          <p:spPr>
            <a:xfrm>
              <a:off x="2618150" y="3425000"/>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2" name="Google Shape;4872;p66"/>
            <p:cNvSpPr/>
            <p:nvPr/>
          </p:nvSpPr>
          <p:spPr>
            <a:xfrm>
              <a:off x="2610750" y="3417600"/>
              <a:ext cx="174725" cy="160850"/>
            </a:xfrm>
            <a:custGeom>
              <a:rect b="b" l="l" r="r" t="t"/>
              <a:pathLst>
                <a:path extrusionOk="0" h="6434" w="6989">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3" name="Google Shape;4873;p66"/>
            <p:cNvSpPr/>
            <p:nvPr/>
          </p:nvSpPr>
          <p:spPr>
            <a:xfrm>
              <a:off x="5515725" y="3650500"/>
              <a:ext cx="855875" cy="1305100"/>
            </a:xfrm>
            <a:custGeom>
              <a:rect b="b" l="l" r="r" t="t"/>
              <a:pathLst>
                <a:path extrusionOk="0" h="52204" w="34235">
                  <a:moveTo>
                    <a:pt x="777" y="1"/>
                  </a:moveTo>
                  <a:lnTo>
                    <a:pt x="0" y="25769"/>
                  </a:lnTo>
                  <a:lnTo>
                    <a:pt x="34235" y="52204"/>
                  </a:lnTo>
                  <a:lnTo>
                    <a:pt x="34235" y="52204"/>
                  </a:lnTo>
                  <a:lnTo>
                    <a:pt x="34198" y="16527"/>
                  </a:lnTo>
                  <a:lnTo>
                    <a:pt x="77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4" name="Google Shape;4874;p66"/>
            <p:cNvSpPr/>
            <p:nvPr/>
          </p:nvSpPr>
          <p:spPr>
            <a:xfrm>
              <a:off x="5508325" y="3642975"/>
              <a:ext cx="871600" cy="1320100"/>
            </a:xfrm>
            <a:custGeom>
              <a:rect b="b" l="l" r="r" t="t"/>
              <a:pathLst>
                <a:path extrusionOk="0" h="52804" w="34864">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5" name="Google Shape;4875;p66"/>
            <p:cNvSpPr/>
            <p:nvPr/>
          </p:nvSpPr>
          <p:spPr>
            <a:xfrm>
              <a:off x="1200325" y="3650500"/>
              <a:ext cx="854975" cy="1305100"/>
            </a:xfrm>
            <a:custGeom>
              <a:rect b="b" l="l" r="r" t="t"/>
              <a:pathLst>
                <a:path extrusionOk="0" h="52204" w="34199">
                  <a:moveTo>
                    <a:pt x="33459" y="1"/>
                  </a:moveTo>
                  <a:lnTo>
                    <a:pt x="1" y="16527"/>
                  </a:lnTo>
                  <a:lnTo>
                    <a:pt x="1" y="52204"/>
                  </a:lnTo>
                  <a:lnTo>
                    <a:pt x="34198" y="25769"/>
                  </a:lnTo>
                  <a:lnTo>
                    <a:pt x="33459"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6" name="Google Shape;4876;p66"/>
            <p:cNvSpPr/>
            <p:nvPr/>
          </p:nvSpPr>
          <p:spPr>
            <a:xfrm>
              <a:off x="1192925" y="3642975"/>
              <a:ext cx="869775" cy="1320100"/>
            </a:xfrm>
            <a:custGeom>
              <a:rect b="b" l="l" r="r" t="t"/>
              <a:pathLst>
                <a:path extrusionOk="0" h="52804" w="34791">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7" name="Google Shape;4877;p66"/>
            <p:cNvSpPr/>
            <p:nvPr/>
          </p:nvSpPr>
          <p:spPr>
            <a:xfrm>
              <a:off x="2685625" y="2486850"/>
              <a:ext cx="543475" cy="497275"/>
            </a:xfrm>
            <a:custGeom>
              <a:rect b="b" l="l" r="r" t="t"/>
              <a:pathLst>
                <a:path extrusionOk="0" h="19891" w="21739">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8" name="Google Shape;4878;p66"/>
            <p:cNvSpPr/>
            <p:nvPr/>
          </p:nvSpPr>
          <p:spPr>
            <a:xfrm>
              <a:off x="2678225" y="2479450"/>
              <a:ext cx="558275" cy="513000"/>
            </a:xfrm>
            <a:custGeom>
              <a:rect b="b" l="l" r="r" t="t"/>
              <a:pathLst>
                <a:path extrusionOk="0" h="20520" w="22331">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9" name="Google Shape;4879;p66"/>
            <p:cNvSpPr/>
            <p:nvPr/>
          </p:nvSpPr>
          <p:spPr>
            <a:xfrm>
              <a:off x="2722600" y="2520125"/>
              <a:ext cx="469550" cy="430750"/>
            </a:xfrm>
            <a:custGeom>
              <a:rect b="b" l="l" r="r" t="t"/>
              <a:pathLst>
                <a:path extrusionOk="0" h="17230" w="18782">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0" name="Google Shape;4880;p66"/>
            <p:cNvSpPr/>
            <p:nvPr/>
          </p:nvSpPr>
          <p:spPr>
            <a:xfrm>
              <a:off x="2714275" y="2512725"/>
              <a:ext cx="485250" cy="445525"/>
            </a:xfrm>
            <a:custGeom>
              <a:rect b="b" l="l" r="r" t="t"/>
              <a:pathLst>
                <a:path extrusionOk="0" h="17821" w="1941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1" name="Google Shape;4881;p66"/>
            <p:cNvSpPr/>
            <p:nvPr/>
          </p:nvSpPr>
          <p:spPr>
            <a:xfrm>
              <a:off x="2772500" y="2565425"/>
              <a:ext cx="369725" cy="340150"/>
            </a:xfrm>
            <a:custGeom>
              <a:rect b="b" l="l" r="r" t="t"/>
              <a:pathLst>
                <a:path extrusionOk="0" h="13606" w="14789">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2" name="Google Shape;4882;p66"/>
            <p:cNvSpPr/>
            <p:nvPr/>
          </p:nvSpPr>
          <p:spPr>
            <a:xfrm>
              <a:off x="2850150" y="2636600"/>
              <a:ext cx="214450" cy="197800"/>
            </a:xfrm>
            <a:custGeom>
              <a:rect b="b" l="l" r="r" t="t"/>
              <a:pathLst>
                <a:path extrusionOk="0" h="7912" w="8578">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3" name="Google Shape;4883;p66"/>
            <p:cNvSpPr/>
            <p:nvPr/>
          </p:nvSpPr>
          <p:spPr>
            <a:xfrm>
              <a:off x="2957350" y="2520125"/>
              <a:ext cx="25" cy="430750"/>
            </a:xfrm>
            <a:custGeom>
              <a:rect b="b" l="l" r="r" t="t"/>
              <a:pathLst>
                <a:path extrusionOk="0" h="17230" w="1">
                  <a:moveTo>
                    <a:pt x="1" y="1"/>
                  </a:moveTo>
                  <a:lnTo>
                    <a:pt x="1" y="17229"/>
                  </a:lnTo>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4" name="Google Shape;4884;p66"/>
            <p:cNvSpPr/>
            <p:nvPr/>
          </p:nvSpPr>
          <p:spPr>
            <a:xfrm>
              <a:off x="2949950" y="2512725"/>
              <a:ext cx="14825" cy="445525"/>
            </a:xfrm>
            <a:custGeom>
              <a:rect b="b" l="l" r="r" t="t"/>
              <a:pathLst>
                <a:path extrusionOk="0" h="17821" w="593">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5" name="Google Shape;4885;p66"/>
            <p:cNvSpPr/>
            <p:nvPr/>
          </p:nvSpPr>
          <p:spPr>
            <a:xfrm>
              <a:off x="2722600" y="2735475"/>
              <a:ext cx="469550" cy="25"/>
            </a:xfrm>
            <a:custGeom>
              <a:rect b="b" l="l" r="r" t="t"/>
              <a:pathLst>
                <a:path extrusionOk="0" h="1" w="18782">
                  <a:moveTo>
                    <a:pt x="0" y="1"/>
                  </a:moveTo>
                  <a:lnTo>
                    <a:pt x="18781" y="1"/>
                  </a:lnTo>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6" name="Google Shape;4886;p66"/>
            <p:cNvSpPr/>
            <p:nvPr/>
          </p:nvSpPr>
          <p:spPr>
            <a:xfrm>
              <a:off x="2714275" y="2728100"/>
              <a:ext cx="485250" cy="14800"/>
            </a:xfrm>
            <a:custGeom>
              <a:rect b="b" l="l" r="r" t="t"/>
              <a:pathLst>
                <a:path extrusionOk="0" h="592" w="1941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7" name="Google Shape;4887;p66"/>
            <p:cNvSpPr/>
            <p:nvPr/>
          </p:nvSpPr>
          <p:spPr>
            <a:xfrm>
              <a:off x="1932350" y="3051575"/>
              <a:ext cx="224625" cy="411425"/>
            </a:xfrm>
            <a:custGeom>
              <a:rect b="b" l="l" r="r" t="t"/>
              <a:pathLst>
                <a:path extrusionOk="0" h="16457" w="8985">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8" name="Google Shape;4888;p66"/>
            <p:cNvSpPr/>
            <p:nvPr/>
          </p:nvSpPr>
          <p:spPr>
            <a:xfrm>
              <a:off x="1929575" y="3044200"/>
              <a:ext cx="230175" cy="426100"/>
            </a:xfrm>
            <a:custGeom>
              <a:rect b="b" l="l" r="r" t="t"/>
              <a:pathLst>
                <a:path extrusionOk="0" h="17044" w="9207">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9" name="Google Shape;4889;p66"/>
            <p:cNvSpPr/>
            <p:nvPr/>
          </p:nvSpPr>
          <p:spPr>
            <a:xfrm>
              <a:off x="1860250" y="3071925"/>
              <a:ext cx="241250" cy="60100"/>
            </a:xfrm>
            <a:custGeom>
              <a:rect b="b" l="l" r="r" t="t"/>
              <a:pathLst>
                <a:path extrusionOk="0" h="2404" w="965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0" name="Google Shape;4890;p66"/>
            <p:cNvSpPr/>
            <p:nvPr/>
          </p:nvSpPr>
          <p:spPr>
            <a:xfrm>
              <a:off x="1852850" y="3064525"/>
              <a:ext cx="256050" cy="74900"/>
            </a:xfrm>
            <a:custGeom>
              <a:rect b="b" l="l" r="r" t="t"/>
              <a:pathLst>
                <a:path extrusionOk="0" h="2996" w="10242">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1" name="Google Shape;4891;p66"/>
            <p:cNvSpPr/>
            <p:nvPr/>
          </p:nvSpPr>
          <p:spPr>
            <a:xfrm>
              <a:off x="2226250" y="3045125"/>
              <a:ext cx="224625" cy="411425"/>
            </a:xfrm>
            <a:custGeom>
              <a:rect b="b" l="l" r="r" t="t"/>
              <a:pathLst>
                <a:path extrusionOk="0" h="16457" w="8985">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2" name="Google Shape;4892;p66"/>
            <p:cNvSpPr/>
            <p:nvPr/>
          </p:nvSpPr>
          <p:spPr>
            <a:xfrm>
              <a:off x="2224400" y="3037725"/>
              <a:ext cx="230175" cy="426100"/>
            </a:xfrm>
            <a:custGeom>
              <a:rect b="b" l="l" r="r" t="t"/>
              <a:pathLst>
                <a:path extrusionOk="0" h="17044" w="9207">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3" name="Google Shape;4893;p66"/>
            <p:cNvSpPr/>
            <p:nvPr/>
          </p:nvSpPr>
          <p:spPr>
            <a:xfrm>
              <a:off x="2154175" y="3065450"/>
              <a:ext cx="241250" cy="60100"/>
            </a:xfrm>
            <a:custGeom>
              <a:rect b="b" l="l" r="r" t="t"/>
              <a:pathLst>
                <a:path extrusionOk="0" h="2404" w="965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4" name="Google Shape;4894;p66"/>
            <p:cNvSpPr/>
            <p:nvPr/>
          </p:nvSpPr>
          <p:spPr>
            <a:xfrm>
              <a:off x="2146775" y="3058050"/>
              <a:ext cx="256050" cy="75825"/>
            </a:xfrm>
            <a:custGeom>
              <a:rect b="b" l="l" r="r" t="t"/>
              <a:pathLst>
                <a:path extrusionOk="0" h="3033" w="10242">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5" name="Google Shape;4895;p66"/>
            <p:cNvSpPr/>
            <p:nvPr/>
          </p:nvSpPr>
          <p:spPr>
            <a:xfrm>
              <a:off x="6411325" y="2750350"/>
              <a:ext cx="307800" cy="342775"/>
            </a:xfrm>
            <a:custGeom>
              <a:rect b="b" l="l" r="r" t="t"/>
              <a:pathLst>
                <a:path extrusionOk="0" h="13711" w="12312">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6" name="Google Shape;4896;p66"/>
            <p:cNvSpPr/>
            <p:nvPr/>
          </p:nvSpPr>
          <p:spPr>
            <a:xfrm>
              <a:off x="6421500" y="2742875"/>
              <a:ext cx="288400" cy="358650"/>
            </a:xfrm>
            <a:custGeom>
              <a:rect b="b" l="l" r="r" t="t"/>
              <a:pathLst>
                <a:path extrusionOk="0" h="14346" w="11536">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7" name="Google Shape;4897;p66"/>
            <p:cNvSpPr/>
            <p:nvPr/>
          </p:nvSpPr>
          <p:spPr>
            <a:xfrm>
              <a:off x="6367900" y="2718725"/>
              <a:ext cx="380800" cy="356000"/>
            </a:xfrm>
            <a:custGeom>
              <a:rect b="b" l="l" r="r" t="t"/>
              <a:pathLst>
                <a:path extrusionOk="0" h="14240" w="15232">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8" name="Google Shape;4898;p66"/>
            <p:cNvSpPr/>
            <p:nvPr/>
          </p:nvSpPr>
          <p:spPr>
            <a:xfrm>
              <a:off x="6007425" y="2810625"/>
              <a:ext cx="244025" cy="272225"/>
            </a:xfrm>
            <a:custGeom>
              <a:rect b="b" l="l" r="r" t="t"/>
              <a:pathLst>
                <a:path extrusionOk="0" h="10889" w="9761">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9" name="Google Shape;4899;p66"/>
            <p:cNvSpPr/>
            <p:nvPr/>
          </p:nvSpPr>
          <p:spPr>
            <a:xfrm>
              <a:off x="6013900" y="2802950"/>
              <a:ext cx="231100" cy="287475"/>
            </a:xfrm>
            <a:custGeom>
              <a:rect b="b" l="l" r="r" t="t"/>
              <a:pathLst>
                <a:path extrusionOk="0" h="11499" w="9244">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0" name="Google Shape;4900;p66"/>
            <p:cNvSpPr/>
            <p:nvPr/>
          </p:nvSpPr>
          <p:spPr>
            <a:xfrm>
              <a:off x="5994500" y="2772900"/>
              <a:ext cx="258800" cy="320975"/>
            </a:xfrm>
            <a:custGeom>
              <a:rect b="b" l="l" r="r" t="t"/>
              <a:pathLst>
                <a:path extrusionOk="0" h="12839" w="10352">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1" name="Google Shape;4901;p66"/>
            <p:cNvSpPr/>
            <p:nvPr/>
          </p:nvSpPr>
          <p:spPr>
            <a:xfrm>
              <a:off x="5838275" y="3220725"/>
              <a:ext cx="467725" cy="561975"/>
            </a:xfrm>
            <a:custGeom>
              <a:rect b="b" l="l" r="r" t="t"/>
              <a:pathLst>
                <a:path extrusionOk="0" h="22479" w="18709">
                  <a:moveTo>
                    <a:pt x="8467" y="0"/>
                  </a:moveTo>
                  <a:lnTo>
                    <a:pt x="1" y="18523"/>
                  </a:lnTo>
                  <a:lnTo>
                    <a:pt x="8948" y="22479"/>
                  </a:lnTo>
                  <a:lnTo>
                    <a:pt x="18708" y="555"/>
                  </a:lnTo>
                  <a:lnTo>
                    <a:pt x="8467"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2" name="Google Shape;4902;p66"/>
            <p:cNvSpPr/>
            <p:nvPr/>
          </p:nvSpPr>
          <p:spPr>
            <a:xfrm>
              <a:off x="5829975" y="3213325"/>
              <a:ext cx="484325" cy="577500"/>
            </a:xfrm>
            <a:custGeom>
              <a:rect b="b" l="l" r="r" t="t"/>
              <a:pathLst>
                <a:path extrusionOk="0" h="23100" w="19373">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3" name="Google Shape;4903;p66"/>
            <p:cNvSpPr/>
            <p:nvPr/>
          </p:nvSpPr>
          <p:spPr>
            <a:xfrm>
              <a:off x="6088775" y="3235525"/>
              <a:ext cx="500975" cy="665475"/>
            </a:xfrm>
            <a:custGeom>
              <a:rect b="b" l="l" r="r" t="t"/>
              <a:pathLst>
                <a:path extrusionOk="0" h="26619" w="20039">
                  <a:moveTo>
                    <a:pt x="9945" y="0"/>
                  </a:moveTo>
                  <a:lnTo>
                    <a:pt x="0" y="22367"/>
                  </a:lnTo>
                  <a:lnTo>
                    <a:pt x="9575" y="26619"/>
                  </a:lnTo>
                  <a:lnTo>
                    <a:pt x="20038" y="518"/>
                  </a:lnTo>
                  <a:lnTo>
                    <a:pt x="9945"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4" name="Google Shape;4904;p66"/>
            <p:cNvSpPr/>
            <p:nvPr/>
          </p:nvSpPr>
          <p:spPr>
            <a:xfrm>
              <a:off x="6081375" y="3228125"/>
              <a:ext cx="516675" cy="680050"/>
            </a:xfrm>
            <a:custGeom>
              <a:rect b="b" l="l" r="r" t="t"/>
              <a:pathLst>
                <a:path extrusionOk="0" h="27202" w="20667">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5" name="Google Shape;4905;p66"/>
            <p:cNvSpPr/>
            <p:nvPr/>
          </p:nvSpPr>
          <p:spPr>
            <a:xfrm>
              <a:off x="5663600" y="3210550"/>
              <a:ext cx="354950" cy="461250"/>
            </a:xfrm>
            <a:custGeom>
              <a:rect b="b" l="l" r="r" t="t"/>
              <a:pathLst>
                <a:path extrusionOk="0" h="18450" w="14198">
                  <a:moveTo>
                    <a:pt x="7136" y="1"/>
                  </a:moveTo>
                  <a:lnTo>
                    <a:pt x="1" y="15824"/>
                  </a:lnTo>
                  <a:lnTo>
                    <a:pt x="5916" y="18449"/>
                  </a:lnTo>
                  <a:lnTo>
                    <a:pt x="14197" y="371"/>
                  </a:lnTo>
                  <a:lnTo>
                    <a:pt x="7136"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6" name="Google Shape;4906;p66"/>
            <p:cNvSpPr/>
            <p:nvPr/>
          </p:nvSpPr>
          <p:spPr>
            <a:xfrm>
              <a:off x="5655275" y="3202250"/>
              <a:ext cx="371575" cy="477650"/>
            </a:xfrm>
            <a:custGeom>
              <a:rect b="b" l="l" r="r" t="t"/>
              <a:pathLst>
                <a:path extrusionOk="0" h="19106" w="14863">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7" name="Google Shape;4907;p66"/>
            <p:cNvSpPr/>
            <p:nvPr/>
          </p:nvSpPr>
          <p:spPr>
            <a:xfrm>
              <a:off x="1289975" y="3512800"/>
              <a:ext cx="232025" cy="192275"/>
            </a:xfrm>
            <a:custGeom>
              <a:rect b="b" l="l" r="r" t="t"/>
              <a:pathLst>
                <a:path extrusionOk="0" h="7691" w="9281">
                  <a:moveTo>
                    <a:pt x="7136" y="0"/>
                  </a:moveTo>
                  <a:lnTo>
                    <a:pt x="1" y="1775"/>
                  </a:lnTo>
                  <a:lnTo>
                    <a:pt x="2441" y="7690"/>
                  </a:lnTo>
                  <a:lnTo>
                    <a:pt x="9280" y="5065"/>
                  </a:lnTo>
                  <a:lnTo>
                    <a:pt x="713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8" name="Google Shape;4908;p66"/>
            <p:cNvSpPr/>
            <p:nvPr/>
          </p:nvSpPr>
          <p:spPr>
            <a:xfrm>
              <a:off x="1281650" y="3505175"/>
              <a:ext cx="247750" cy="207525"/>
            </a:xfrm>
            <a:custGeom>
              <a:rect b="b" l="l" r="r" t="t"/>
              <a:pathLst>
                <a:path extrusionOk="0" h="8301" w="991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9" name="Google Shape;4909;p66"/>
            <p:cNvSpPr/>
            <p:nvPr/>
          </p:nvSpPr>
          <p:spPr>
            <a:xfrm>
              <a:off x="1197550" y="3311300"/>
              <a:ext cx="243100" cy="176575"/>
            </a:xfrm>
            <a:custGeom>
              <a:rect b="b" l="l" r="r" t="t"/>
              <a:pathLst>
                <a:path extrusionOk="0" h="7063" w="9724">
                  <a:moveTo>
                    <a:pt x="7469" y="1"/>
                  </a:moveTo>
                  <a:lnTo>
                    <a:pt x="1" y="888"/>
                  </a:lnTo>
                  <a:lnTo>
                    <a:pt x="2552" y="7062"/>
                  </a:lnTo>
                  <a:lnTo>
                    <a:pt x="9724" y="5398"/>
                  </a:lnTo>
                  <a:lnTo>
                    <a:pt x="7469"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0" name="Google Shape;4910;p66"/>
            <p:cNvSpPr/>
            <p:nvPr/>
          </p:nvSpPr>
          <p:spPr>
            <a:xfrm>
              <a:off x="1190150" y="3302975"/>
              <a:ext cx="258825" cy="192475"/>
            </a:xfrm>
            <a:custGeom>
              <a:rect b="b" l="l" r="r" t="t"/>
              <a:pathLst>
                <a:path extrusionOk="0" h="7699" w="10353">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1" name="Google Shape;4911;p66"/>
            <p:cNvSpPr/>
            <p:nvPr/>
          </p:nvSpPr>
          <p:spPr>
            <a:xfrm>
              <a:off x="1413825" y="3288200"/>
              <a:ext cx="203375" cy="151600"/>
            </a:xfrm>
            <a:custGeom>
              <a:rect b="b" l="l" r="r" t="t"/>
              <a:pathLst>
                <a:path extrusionOk="0" h="6064" w="8135">
                  <a:moveTo>
                    <a:pt x="6323" y="0"/>
                  </a:moveTo>
                  <a:lnTo>
                    <a:pt x="1" y="777"/>
                  </a:lnTo>
                  <a:lnTo>
                    <a:pt x="2256" y="6064"/>
                  </a:lnTo>
                  <a:lnTo>
                    <a:pt x="8134" y="4733"/>
                  </a:lnTo>
                  <a:lnTo>
                    <a:pt x="632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2" name="Google Shape;4912;p66"/>
            <p:cNvSpPr/>
            <p:nvPr/>
          </p:nvSpPr>
          <p:spPr>
            <a:xfrm>
              <a:off x="1406425" y="3280575"/>
              <a:ext cx="219100" cy="166850"/>
            </a:xfrm>
            <a:custGeom>
              <a:rect b="b" l="l" r="r" t="t"/>
              <a:pathLst>
                <a:path extrusionOk="0" h="6674" w="8764">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3" name="Google Shape;4913;p66"/>
            <p:cNvSpPr/>
            <p:nvPr/>
          </p:nvSpPr>
          <p:spPr>
            <a:xfrm>
              <a:off x="1601450" y="3269700"/>
              <a:ext cx="162700" cy="129425"/>
            </a:xfrm>
            <a:custGeom>
              <a:rect b="b" l="l" r="r" t="t"/>
              <a:pathLst>
                <a:path extrusionOk="0" h="5177" w="6508">
                  <a:moveTo>
                    <a:pt x="4844" y="1"/>
                  </a:moveTo>
                  <a:lnTo>
                    <a:pt x="1" y="592"/>
                  </a:lnTo>
                  <a:lnTo>
                    <a:pt x="1812" y="5177"/>
                  </a:lnTo>
                  <a:lnTo>
                    <a:pt x="6508" y="4105"/>
                  </a:lnTo>
                  <a:lnTo>
                    <a:pt x="4844"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4" name="Google Shape;4914;p66"/>
            <p:cNvSpPr/>
            <p:nvPr/>
          </p:nvSpPr>
          <p:spPr>
            <a:xfrm>
              <a:off x="1593150" y="3262075"/>
              <a:ext cx="179325" cy="145375"/>
            </a:xfrm>
            <a:custGeom>
              <a:rect b="b" l="l" r="r" t="t"/>
              <a:pathLst>
                <a:path extrusionOk="0" h="5815" w="7173">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5" name="Google Shape;4915;p66"/>
            <p:cNvSpPr/>
            <p:nvPr/>
          </p:nvSpPr>
          <p:spPr>
            <a:xfrm>
              <a:off x="1497950" y="3470275"/>
              <a:ext cx="185800" cy="158075"/>
            </a:xfrm>
            <a:custGeom>
              <a:rect b="b" l="l" r="r" t="t"/>
              <a:pathLst>
                <a:path extrusionOk="0" h="6323" w="7432">
                  <a:moveTo>
                    <a:pt x="5767" y="1"/>
                  </a:moveTo>
                  <a:lnTo>
                    <a:pt x="0" y="1405"/>
                  </a:lnTo>
                  <a:lnTo>
                    <a:pt x="2033" y="6323"/>
                  </a:lnTo>
                  <a:lnTo>
                    <a:pt x="7431" y="4252"/>
                  </a:lnTo>
                  <a:lnTo>
                    <a:pt x="576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6" name="Google Shape;4916;p66"/>
            <p:cNvSpPr/>
            <p:nvPr/>
          </p:nvSpPr>
          <p:spPr>
            <a:xfrm>
              <a:off x="1489625" y="3462650"/>
              <a:ext cx="202425" cy="173825"/>
            </a:xfrm>
            <a:custGeom>
              <a:rect b="b" l="l" r="r" t="t"/>
              <a:pathLst>
                <a:path extrusionOk="0" h="6953" w="8097">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7" name="Google Shape;4917;p66"/>
            <p:cNvSpPr/>
            <p:nvPr/>
          </p:nvSpPr>
          <p:spPr>
            <a:xfrm>
              <a:off x="1004375" y="3337175"/>
              <a:ext cx="228325" cy="193200"/>
            </a:xfrm>
            <a:custGeom>
              <a:rect b="b" l="l" r="r" t="t"/>
              <a:pathLst>
                <a:path extrusionOk="0" h="7728" w="9133">
                  <a:moveTo>
                    <a:pt x="6545" y="1"/>
                  </a:moveTo>
                  <a:lnTo>
                    <a:pt x="1" y="814"/>
                  </a:lnTo>
                  <a:lnTo>
                    <a:pt x="2811" y="7728"/>
                  </a:lnTo>
                  <a:lnTo>
                    <a:pt x="9133" y="6286"/>
                  </a:lnTo>
                  <a:lnTo>
                    <a:pt x="654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8" name="Google Shape;4918;p66"/>
            <p:cNvSpPr/>
            <p:nvPr/>
          </p:nvSpPr>
          <p:spPr>
            <a:xfrm>
              <a:off x="996075" y="3329800"/>
              <a:ext cx="244025" cy="208150"/>
            </a:xfrm>
            <a:custGeom>
              <a:rect b="b" l="l" r="r" t="t"/>
              <a:pathLst>
                <a:path extrusionOk="0" h="8326" w="9761">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9" name="Google Shape;4919;p66"/>
            <p:cNvSpPr/>
            <p:nvPr/>
          </p:nvSpPr>
          <p:spPr>
            <a:xfrm>
              <a:off x="1752100" y="3259550"/>
              <a:ext cx="92475" cy="106300"/>
            </a:xfrm>
            <a:custGeom>
              <a:rect b="b" l="l" r="r" t="t"/>
              <a:pathLst>
                <a:path extrusionOk="0" h="4252" w="3699">
                  <a:moveTo>
                    <a:pt x="2108" y="0"/>
                  </a:moveTo>
                  <a:lnTo>
                    <a:pt x="1" y="259"/>
                  </a:lnTo>
                  <a:lnTo>
                    <a:pt x="1628" y="4252"/>
                  </a:lnTo>
                  <a:lnTo>
                    <a:pt x="3698" y="3808"/>
                  </a:lnTo>
                  <a:lnTo>
                    <a:pt x="210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0" name="Google Shape;4920;p66"/>
            <p:cNvSpPr/>
            <p:nvPr/>
          </p:nvSpPr>
          <p:spPr>
            <a:xfrm>
              <a:off x="1743800" y="3251925"/>
              <a:ext cx="109075" cy="121575"/>
            </a:xfrm>
            <a:custGeom>
              <a:rect b="b" l="l" r="r" t="t"/>
              <a:pathLst>
                <a:path extrusionOk="0" h="4863" w="4363">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1" name="Google Shape;4921;p66"/>
            <p:cNvSpPr/>
            <p:nvPr/>
          </p:nvSpPr>
          <p:spPr>
            <a:xfrm>
              <a:off x="1087575" y="3563625"/>
              <a:ext cx="235700" cy="215375"/>
            </a:xfrm>
            <a:custGeom>
              <a:rect b="b" l="l" r="r" t="t"/>
              <a:pathLst>
                <a:path extrusionOk="0" h="8615" w="9428">
                  <a:moveTo>
                    <a:pt x="6951" y="1"/>
                  </a:moveTo>
                  <a:lnTo>
                    <a:pt x="0" y="1701"/>
                  </a:lnTo>
                  <a:lnTo>
                    <a:pt x="2810" y="8615"/>
                  </a:lnTo>
                  <a:lnTo>
                    <a:pt x="9428" y="6064"/>
                  </a:lnTo>
                  <a:lnTo>
                    <a:pt x="695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2" name="Google Shape;4922;p66"/>
            <p:cNvSpPr/>
            <p:nvPr/>
          </p:nvSpPr>
          <p:spPr>
            <a:xfrm>
              <a:off x="1079250" y="3556000"/>
              <a:ext cx="252350" cy="231100"/>
            </a:xfrm>
            <a:custGeom>
              <a:rect b="b" l="l" r="r" t="t"/>
              <a:pathLst>
                <a:path extrusionOk="0" h="9244" w="10094">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3" name="Google Shape;4923;p66"/>
            <p:cNvSpPr/>
            <p:nvPr/>
          </p:nvSpPr>
          <p:spPr>
            <a:xfrm>
              <a:off x="1670775" y="3434225"/>
              <a:ext cx="154375" cy="132200"/>
            </a:xfrm>
            <a:custGeom>
              <a:rect b="b" l="l" r="r" t="t"/>
              <a:pathLst>
                <a:path extrusionOk="0" h="5288" w="6175">
                  <a:moveTo>
                    <a:pt x="4733" y="1"/>
                  </a:moveTo>
                  <a:lnTo>
                    <a:pt x="1" y="1147"/>
                  </a:lnTo>
                  <a:lnTo>
                    <a:pt x="1627" y="5288"/>
                  </a:lnTo>
                  <a:lnTo>
                    <a:pt x="6175" y="3513"/>
                  </a:lnTo>
                  <a:lnTo>
                    <a:pt x="4733"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4" name="Google Shape;4924;p66"/>
            <p:cNvSpPr/>
            <p:nvPr/>
          </p:nvSpPr>
          <p:spPr>
            <a:xfrm>
              <a:off x="1663375" y="3426600"/>
              <a:ext cx="170100" cy="147450"/>
            </a:xfrm>
            <a:custGeom>
              <a:rect b="b" l="l" r="r" t="t"/>
              <a:pathLst>
                <a:path extrusionOk="0" h="5898" w="6804">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5" name="Google Shape;4925;p66"/>
            <p:cNvSpPr/>
            <p:nvPr/>
          </p:nvSpPr>
          <p:spPr>
            <a:xfrm>
              <a:off x="1817725" y="3414825"/>
              <a:ext cx="87850" cy="97075"/>
            </a:xfrm>
            <a:custGeom>
              <a:rect b="b" l="l" r="r" t="t"/>
              <a:pathLst>
                <a:path extrusionOk="0" h="3883" w="3514">
                  <a:moveTo>
                    <a:pt x="1997" y="0"/>
                  </a:moveTo>
                  <a:lnTo>
                    <a:pt x="1" y="481"/>
                  </a:lnTo>
                  <a:lnTo>
                    <a:pt x="1406" y="3882"/>
                  </a:lnTo>
                  <a:lnTo>
                    <a:pt x="3513" y="3069"/>
                  </a:lnTo>
                  <a:lnTo>
                    <a:pt x="199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6" name="Google Shape;4926;p66"/>
            <p:cNvSpPr/>
            <p:nvPr/>
          </p:nvSpPr>
          <p:spPr>
            <a:xfrm>
              <a:off x="1810350" y="3407175"/>
              <a:ext cx="103525" cy="112350"/>
            </a:xfrm>
            <a:custGeom>
              <a:rect b="b" l="l" r="r" t="t"/>
              <a:pathLst>
                <a:path extrusionOk="0" h="4494" w="4141">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7" name="Google Shape;4927;p66"/>
            <p:cNvSpPr/>
            <p:nvPr/>
          </p:nvSpPr>
          <p:spPr>
            <a:xfrm>
              <a:off x="6467700" y="3108900"/>
              <a:ext cx="396550" cy="1791250"/>
            </a:xfrm>
            <a:custGeom>
              <a:rect b="b" l="l" r="r" t="t"/>
              <a:pathLst>
                <a:path extrusionOk="0" h="71650" w="15862">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8" name="Google Shape;4928;p66"/>
            <p:cNvSpPr/>
            <p:nvPr/>
          </p:nvSpPr>
          <p:spPr>
            <a:xfrm>
              <a:off x="6694150" y="3425900"/>
              <a:ext cx="170100" cy="713575"/>
            </a:xfrm>
            <a:custGeom>
              <a:rect b="b" l="l" r="r" t="t"/>
              <a:pathLst>
                <a:path extrusionOk="0" h="28543" w="6804">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9" name="Google Shape;4929;p66"/>
            <p:cNvSpPr/>
            <p:nvPr/>
          </p:nvSpPr>
          <p:spPr>
            <a:xfrm>
              <a:off x="5578575" y="4023925"/>
              <a:ext cx="478775" cy="632200"/>
            </a:xfrm>
            <a:custGeom>
              <a:rect b="b" l="l" r="r" t="t"/>
              <a:pathLst>
                <a:path extrusionOk="0" h="25288" w="19151">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0" name="Google Shape;4930;p66"/>
            <p:cNvSpPr/>
            <p:nvPr/>
          </p:nvSpPr>
          <p:spPr>
            <a:xfrm>
              <a:off x="5824425" y="4187500"/>
              <a:ext cx="15725" cy="314275"/>
            </a:xfrm>
            <a:custGeom>
              <a:rect b="b" l="l" r="r" t="t"/>
              <a:pathLst>
                <a:path extrusionOk="0" h="12571" w="629">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1" name="Google Shape;4931;p66"/>
            <p:cNvSpPr/>
            <p:nvPr/>
          </p:nvSpPr>
          <p:spPr>
            <a:xfrm>
              <a:off x="5823500" y="3806475"/>
              <a:ext cx="396525" cy="794825"/>
            </a:xfrm>
            <a:custGeom>
              <a:rect b="b" l="l" r="r" t="t"/>
              <a:pathLst>
                <a:path extrusionOk="0" h="31793" w="15861">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2" name="Google Shape;4932;p66"/>
            <p:cNvSpPr/>
            <p:nvPr/>
          </p:nvSpPr>
          <p:spPr>
            <a:xfrm>
              <a:off x="694750" y="2954525"/>
              <a:ext cx="15750" cy="1954850"/>
            </a:xfrm>
            <a:custGeom>
              <a:rect b="b" l="l" r="r" t="t"/>
              <a:pathLst>
                <a:path extrusionOk="0" h="78194" w="63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3" name="Google Shape;4933;p66"/>
            <p:cNvSpPr/>
            <p:nvPr/>
          </p:nvSpPr>
          <p:spPr>
            <a:xfrm>
              <a:off x="758525" y="3878800"/>
              <a:ext cx="223700" cy="15750"/>
            </a:xfrm>
            <a:custGeom>
              <a:rect b="b" l="l" r="r" t="t"/>
              <a:pathLst>
                <a:path extrusionOk="0" h="630" w="8948">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4" name="Google Shape;4934;p66"/>
            <p:cNvSpPr/>
            <p:nvPr/>
          </p:nvSpPr>
          <p:spPr>
            <a:xfrm>
              <a:off x="966475" y="3697650"/>
              <a:ext cx="170100" cy="1175700"/>
            </a:xfrm>
            <a:custGeom>
              <a:rect b="b" l="l" r="r" t="t"/>
              <a:pathLst>
                <a:path extrusionOk="0" h="47028" w="6804">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5" name="Google Shape;4935;p66"/>
            <p:cNvSpPr/>
            <p:nvPr/>
          </p:nvSpPr>
          <p:spPr>
            <a:xfrm>
              <a:off x="794575" y="4078450"/>
              <a:ext cx="187650" cy="332750"/>
            </a:xfrm>
            <a:custGeom>
              <a:rect b="b" l="l" r="r" t="t"/>
              <a:pathLst>
                <a:path extrusionOk="0" h="13310" w="7506">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6" name="Google Shape;4936;p66"/>
            <p:cNvSpPr/>
            <p:nvPr/>
          </p:nvSpPr>
          <p:spPr>
            <a:xfrm>
              <a:off x="1193850" y="4105250"/>
              <a:ext cx="14825" cy="813375"/>
            </a:xfrm>
            <a:custGeom>
              <a:rect b="b" l="l" r="r" t="t"/>
              <a:pathLst>
                <a:path extrusionOk="0" h="32535" w="593">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7" name="Google Shape;4937;p66"/>
            <p:cNvSpPr/>
            <p:nvPr/>
          </p:nvSpPr>
          <p:spPr>
            <a:xfrm>
              <a:off x="6377125" y="4105250"/>
              <a:ext cx="15750" cy="857750"/>
            </a:xfrm>
            <a:custGeom>
              <a:rect b="b" l="l" r="r" t="t"/>
              <a:pathLst>
                <a:path extrusionOk="0" h="34310" w="63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8" name="Google Shape;4938;p66"/>
            <p:cNvSpPr/>
            <p:nvPr/>
          </p:nvSpPr>
          <p:spPr>
            <a:xfrm>
              <a:off x="1301075" y="3906075"/>
              <a:ext cx="715400" cy="278475"/>
            </a:xfrm>
            <a:custGeom>
              <a:rect b="b" l="l" r="r" t="t"/>
              <a:pathLst>
                <a:path extrusionOk="0" h="11139" w="28616">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9" name="Google Shape;4939;p66"/>
            <p:cNvSpPr/>
            <p:nvPr/>
          </p:nvSpPr>
          <p:spPr>
            <a:xfrm>
              <a:off x="1355600" y="3997100"/>
              <a:ext cx="297650" cy="595025"/>
            </a:xfrm>
            <a:custGeom>
              <a:rect b="b" l="l" r="r" t="t"/>
              <a:pathLst>
                <a:path extrusionOk="0" h="23801" w="11906">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0" name="Google Shape;4940;p66"/>
            <p:cNvSpPr/>
            <p:nvPr/>
          </p:nvSpPr>
          <p:spPr>
            <a:xfrm>
              <a:off x="1882425" y="4069200"/>
              <a:ext cx="14825" cy="206150"/>
            </a:xfrm>
            <a:custGeom>
              <a:rect b="b" l="l" r="r" t="t"/>
              <a:pathLst>
                <a:path extrusionOk="0" h="8246" w="593">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1" name="Google Shape;4941;p66"/>
            <p:cNvSpPr/>
            <p:nvPr/>
          </p:nvSpPr>
          <p:spPr>
            <a:xfrm>
              <a:off x="3261425" y="5005475"/>
              <a:ext cx="265300" cy="191150"/>
            </a:xfrm>
            <a:custGeom>
              <a:rect b="b" l="l" r="r" t="t"/>
              <a:pathLst>
                <a:path extrusionOk="0" h="7646" w="10612">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2" name="Google Shape;4942;p66"/>
            <p:cNvSpPr/>
            <p:nvPr/>
          </p:nvSpPr>
          <p:spPr>
            <a:xfrm>
              <a:off x="3268825" y="4997850"/>
              <a:ext cx="265300" cy="206375"/>
            </a:xfrm>
            <a:custGeom>
              <a:rect b="b" l="l" r="r" t="t"/>
              <a:pathLst>
                <a:path extrusionOk="0" h="8255" w="10612">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3" name="Google Shape;4943;p66"/>
            <p:cNvSpPr/>
            <p:nvPr/>
          </p:nvSpPr>
          <p:spPr>
            <a:xfrm>
              <a:off x="3389900" y="4063650"/>
              <a:ext cx="271775" cy="1028750"/>
            </a:xfrm>
            <a:custGeom>
              <a:rect b="b" l="l" r="r" t="t"/>
              <a:pathLst>
                <a:path extrusionOk="0" h="41150" w="10871">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4" name="Google Shape;4944;p66"/>
            <p:cNvSpPr/>
            <p:nvPr/>
          </p:nvSpPr>
          <p:spPr>
            <a:xfrm>
              <a:off x="3382525" y="4055650"/>
              <a:ext cx="287450" cy="1044125"/>
            </a:xfrm>
            <a:custGeom>
              <a:rect b="b" l="l" r="r" t="t"/>
              <a:pathLst>
                <a:path extrusionOk="0" h="41765" w="11498">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5" name="Google Shape;4945;p66"/>
            <p:cNvSpPr/>
            <p:nvPr/>
          </p:nvSpPr>
          <p:spPr>
            <a:xfrm>
              <a:off x="3397300" y="3850150"/>
              <a:ext cx="427050" cy="427050"/>
            </a:xfrm>
            <a:custGeom>
              <a:rect b="b" l="l" r="r" t="t"/>
              <a:pathLst>
                <a:path extrusionOk="0" h="17082" w="17082">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6" name="Google Shape;4946;p66"/>
            <p:cNvSpPr/>
            <p:nvPr/>
          </p:nvSpPr>
          <p:spPr>
            <a:xfrm>
              <a:off x="338990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7" name="Google Shape;4947;p66"/>
            <p:cNvSpPr/>
            <p:nvPr/>
          </p:nvSpPr>
          <p:spPr>
            <a:xfrm>
              <a:off x="4143175" y="5005475"/>
              <a:ext cx="265300" cy="191150"/>
            </a:xfrm>
            <a:custGeom>
              <a:rect b="b" l="l" r="r" t="t"/>
              <a:pathLst>
                <a:path extrusionOk="0" h="7646" w="10612">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8" name="Google Shape;4948;p66"/>
            <p:cNvSpPr/>
            <p:nvPr/>
          </p:nvSpPr>
          <p:spPr>
            <a:xfrm>
              <a:off x="4135800" y="4997850"/>
              <a:ext cx="265275" cy="206375"/>
            </a:xfrm>
            <a:custGeom>
              <a:rect b="b" l="l" r="r" t="t"/>
              <a:pathLst>
                <a:path extrusionOk="0" h="8255" w="10611">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9" name="Google Shape;4949;p66"/>
            <p:cNvSpPr/>
            <p:nvPr/>
          </p:nvSpPr>
          <p:spPr>
            <a:xfrm>
              <a:off x="4008250" y="4063650"/>
              <a:ext cx="271750" cy="1028750"/>
            </a:xfrm>
            <a:custGeom>
              <a:rect b="b" l="l" r="r" t="t"/>
              <a:pathLst>
                <a:path extrusionOk="0" h="41150" w="1087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0" name="Google Shape;4950;p66"/>
            <p:cNvSpPr/>
            <p:nvPr/>
          </p:nvSpPr>
          <p:spPr>
            <a:xfrm>
              <a:off x="3999925" y="4055650"/>
              <a:ext cx="287475" cy="1044125"/>
            </a:xfrm>
            <a:custGeom>
              <a:rect b="b" l="l" r="r" t="t"/>
              <a:pathLst>
                <a:path extrusionOk="0" h="41765" w="11499">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1" name="Google Shape;4951;p66"/>
            <p:cNvSpPr/>
            <p:nvPr/>
          </p:nvSpPr>
          <p:spPr>
            <a:xfrm>
              <a:off x="3844650" y="3850150"/>
              <a:ext cx="427950" cy="427050"/>
            </a:xfrm>
            <a:custGeom>
              <a:rect b="b" l="l" r="r" t="t"/>
              <a:pathLst>
                <a:path extrusionOk="0" h="17082" w="17118">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2" name="Google Shape;4952;p66"/>
            <p:cNvSpPr/>
            <p:nvPr/>
          </p:nvSpPr>
          <p:spPr>
            <a:xfrm>
              <a:off x="383725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3" name="Google Shape;4953;p66"/>
            <p:cNvSpPr/>
            <p:nvPr/>
          </p:nvSpPr>
          <p:spPr>
            <a:xfrm>
              <a:off x="3685675" y="2397200"/>
              <a:ext cx="332750" cy="450150"/>
            </a:xfrm>
            <a:custGeom>
              <a:rect b="b" l="l" r="r" t="t"/>
              <a:pathLst>
                <a:path extrusionOk="0" h="18006" w="1331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4" name="Google Shape;4954;p66"/>
            <p:cNvSpPr/>
            <p:nvPr/>
          </p:nvSpPr>
          <p:spPr>
            <a:xfrm>
              <a:off x="3710625" y="2388875"/>
              <a:ext cx="312425" cy="466800"/>
            </a:xfrm>
            <a:custGeom>
              <a:rect b="b" l="l" r="r" t="t"/>
              <a:pathLst>
                <a:path extrusionOk="0" h="18672" w="12497">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5" name="Google Shape;4955;p66"/>
            <p:cNvSpPr/>
            <p:nvPr/>
          </p:nvSpPr>
          <p:spPr>
            <a:xfrm>
              <a:off x="3762400" y="2725350"/>
              <a:ext cx="136800" cy="153425"/>
            </a:xfrm>
            <a:custGeom>
              <a:rect b="b" l="l" r="r" t="t"/>
              <a:pathLst>
                <a:path extrusionOk="0" h="6137" w="5472">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6" name="Google Shape;4956;p66"/>
            <p:cNvSpPr/>
            <p:nvPr/>
          </p:nvSpPr>
          <p:spPr>
            <a:xfrm>
              <a:off x="3755000" y="2717000"/>
              <a:ext cx="151600" cy="169525"/>
            </a:xfrm>
            <a:custGeom>
              <a:rect b="b" l="l" r="r" t="t"/>
              <a:pathLst>
                <a:path extrusionOk="0" h="6781" w="6064">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7" name="Google Shape;4957;p66"/>
            <p:cNvSpPr/>
            <p:nvPr/>
          </p:nvSpPr>
          <p:spPr>
            <a:xfrm>
              <a:off x="3642950" y="2338775"/>
              <a:ext cx="450350" cy="524625"/>
            </a:xfrm>
            <a:custGeom>
              <a:rect b="b" l="l" r="r" t="t"/>
              <a:pathLst>
                <a:path extrusionOk="0" h="20985" w="18014">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8" name="Google Shape;4958;p66"/>
            <p:cNvSpPr/>
            <p:nvPr/>
          </p:nvSpPr>
          <p:spPr>
            <a:xfrm>
              <a:off x="3658875" y="2330650"/>
              <a:ext cx="406700" cy="540725"/>
            </a:xfrm>
            <a:custGeom>
              <a:rect b="b" l="l" r="r" t="t"/>
              <a:pathLst>
                <a:path extrusionOk="0" h="21629" w="16268">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9" name="Google Shape;4959;p66"/>
            <p:cNvSpPr/>
            <p:nvPr/>
          </p:nvSpPr>
          <p:spPr>
            <a:xfrm>
              <a:off x="3633000" y="2838275"/>
              <a:ext cx="438125" cy="93175"/>
            </a:xfrm>
            <a:custGeom>
              <a:rect b="b" l="l" r="r" t="t"/>
              <a:pathLst>
                <a:path extrusionOk="0" h="3727" w="17525">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0" name="Google Shape;4960;p66"/>
            <p:cNvSpPr/>
            <p:nvPr/>
          </p:nvSpPr>
          <p:spPr>
            <a:xfrm>
              <a:off x="3624675" y="2830675"/>
              <a:ext cx="454750" cy="108425"/>
            </a:xfrm>
            <a:custGeom>
              <a:rect b="b" l="l" r="r" t="t"/>
              <a:pathLst>
                <a:path extrusionOk="0" h="4337" w="1819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1" name="Google Shape;4961;p66"/>
            <p:cNvSpPr/>
            <p:nvPr/>
          </p:nvSpPr>
          <p:spPr>
            <a:xfrm>
              <a:off x="3174550" y="2857500"/>
              <a:ext cx="244950" cy="223675"/>
            </a:xfrm>
            <a:custGeom>
              <a:rect b="b" l="l" r="r" t="t"/>
              <a:pathLst>
                <a:path extrusionOk="0" h="8947" w="9798">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2" name="Google Shape;4962;p66"/>
            <p:cNvSpPr/>
            <p:nvPr/>
          </p:nvSpPr>
          <p:spPr>
            <a:xfrm>
              <a:off x="3165325" y="2849175"/>
              <a:ext cx="261575" cy="239575"/>
            </a:xfrm>
            <a:custGeom>
              <a:rect b="b" l="l" r="r" t="t"/>
              <a:pathLst>
                <a:path extrusionOk="0" h="9583" w="10463">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3" name="Google Shape;4963;p66"/>
            <p:cNvSpPr/>
            <p:nvPr/>
          </p:nvSpPr>
          <p:spPr>
            <a:xfrm>
              <a:off x="3119100" y="3076550"/>
              <a:ext cx="183025" cy="423600"/>
            </a:xfrm>
            <a:custGeom>
              <a:rect b="b" l="l" r="r" t="t"/>
              <a:pathLst>
                <a:path extrusionOk="0" h="16944" w="7321">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4" name="Google Shape;4964;p66"/>
            <p:cNvSpPr/>
            <p:nvPr/>
          </p:nvSpPr>
          <p:spPr>
            <a:xfrm>
              <a:off x="3110775" y="3068775"/>
              <a:ext cx="198750" cy="439425"/>
            </a:xfrm>
            <a:custGeom>
              <a:rect b="b" l="l" r="r" t="t"/>
              <a:pathLst>
                <a:path extrusionOk="0" h="17577" w="795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5" name="Google Shape;4965;p66"/>
            <p:cNvSpPr/>
            <p:nvPr/>
          </p:nvSpPr>
          <p:spPr>
            <a:xfrm>
              <a:off x="3104300" y="2951775"/>
              <a:ext cx="378050" cy="561575"/>
            </a:xfrm>
            <a:custGeom>
              <a:rect b="b" l="l" r="r" t="t"/>
              <a:pathLst>
                <a:path extrusionOk="0" h="22463" w="15122">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6" name="Google Shape;4966;p66"/>
            <p:cNvSpPr/>
            <p:nvPr/>
          </p:nvSpPr>
          <p:spPr>
            <a:xfrm>
              <a:off x="3113550" y="2944025"/>
              <a:ext cx="376200" cy="577100"/>
            </a:xfrm>
            <a:custGeom>
              <a:rect b="b" l="l" r="r" t="t"/>
              <a:pathLst>
                <a:path extrusionOk="0" h="23084" w="15048">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7" name="Google Shape;4967;p66"/>
            <p:cNvSpPr/>
            <p:nvPr/>
          </p:nvSpPr>
          <p:spPr>
            <a:xfrm>
              <a:off x="4058150" y="2922175"/>
              <a:ext cx="1011175" cy="521400"/>
            </a:xfrm>
            <a:custGeom>
              <a:rect b="b" l="l" r="r" t="t"/>
              <a:pathLst>
                <a:path extrusionOk="0" h="20856" w="40447">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8" name="Google Shape;4968;p66"/>
            <p:cNvSpPr/>
            <p:nvPr/>
          </p:nvSpPr>
          <p:spPr>
            <a:xfrm>
              <a:off x="4049825" y="2914800"/>
              <a:ext cx="1026900" cy="537025"/>
            </a:xfrm>
            <a:custGeom>
              <a:rect b="b" l="l" r="r" t="t"/>
              <a:pathLst>
                <a:path extrusionOk="0" h="21481" w="41076">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9" name="Google Shape;4969;p66"/>
            <p:cNvSpPr/>
            <p:nvPr/>
          </p:nvSpPr>
          <p:spPr>
            <a:xfrm>
              <a:off x="5032325" y="2936500"/>
              <a:ext cx="282850" cy="248425"/>
            </a:xfrm>
            <a:custGeom>
              <a:rect b="b" l="l" r="r" t="t"/>
              <a:pathLst>
                <a:path extrusionOk="0" h="9937" w="11314">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0" name="Google Shape;4970;p66"/>
            <p:cNvSpPr/>
            <p:nvPr/>
          </p:nvSpPr>
          <p:spPr>
            <a:xfrm>
              <a:off x="5024000" y="2928650"/>
              <a:ext cx="291175" cy="263450"/>
            </a:xfrm>
            <a:custGeom>
              <a:rect b="b" l="l" r="r" t="t"/>
              <a:pathLst>
                <a:path extrusionOk="0" h="10538" w="11647">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1" name="Google Shape;4971;p66"/>
            <p:cNvSpPr/>
            <p:nvPr/>
          </p:nvSpPr>
          <p:spPr>
            <a:xfrm>
              <a:off x="5170975" y="3049725"/>
              <a:ext cx="49925" cy="34225"/>
            </a:xfrm>
            <a:custGeom>
              <a:rect b="b" l="l" r="r" t="t"/>
              <a:pathLst>
                <a:path extrusionOk="0" h="1369" w="1997">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2" name="Google Shape;4972;p66"/>
            <p:cNvSpPr/>
            <p:nvPr/>
          </p:nvSpPr>
          <p:spPr>
            <a:xfrm>
              <a:off x="5177425" y="3078150"/>
              <a:ext cx="36075" cy="32750"/>
            </a:xfrm>
            <a:custGeom>
              <a:rect b="b" l="l" r="r" t="t"/>
              <a:pathLst>
                <a:path extrusionOk="0" h="1310" w="1443">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3" name="Google Shape;4973;p66"/>
            <p:cNvSpPr/>
            <p:nvPr/>
          </p:nvSpPr>
          <p:spPr>
            <a:xfrm>
              <a:off x="5175600" y="3110600"/>
              <a:ext cx="33275" cy="33575"/>
            </a:xfrm>
            <a:custGeom>
              <a:rect b="b" l="l" r="r" t="t"/>
              <a:pathLst>
                <a:path extrusionOk="0" h="1343" w="1331">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4" name="Google Shape;4974;p66"/>
            <p:cNvSpPr/>
            <p:nvPr/>
          </p:nvSpPr>
          <p:spPr>
            <a:xfrm>
              <a:off x="5094250" y="3007225"/>
              <a:ext cx="42550" cy="15725"/>
            </a:xfrm>
            <a:custGeom>
              <a:rect b="b" l="l" r="r" t="t"/>
              <a:pathLst>
                <a:path extrusionOk="0" h="629" w="1702">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5" name="Google Shape;4975;p66"/>
            <p:cNvSpPr/>
            <p:nvPr/>
          </p:nvSpPr>
          <p:spPr>
            <a:xfrm>
              <a:off x="3419475" y="2893525"/>
              <a:ext cx="818000" cy="942775"/>
            </a:xfrm>
            <a:custGeom>
              <a:rect b="b" l="l" r="r" t="t"/>
              <a:pathLst>
                <a:path extrusionOk="0" h="37711" w="3272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6" name="Google Shape;4976;p66"/>
            <p:cNvSpPr/>
            <p:nvPr/>
          </p:nvSpPr>
          <p:spPr>
            <a:xfrm>
              <a:off x="3411175" y="2886150"/>
              <a:ext cx="833700" cy="957550"/>
            </a:xfrm>
            <a:custGeom>
              <a:rect b="b" l="l" r="r" t="t"/>
              <a:pathLst>
                <a:path extrusionOk="0" h="38302" w="33348">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7" name="Google Shape;4977;p66"/>
            <p:cNvSpPr/>
            <p:nvPr/>
          </p:nvSpPr>
          <p:spPr>
            <a:xfrm>
              <a:off x="3472175" y="3836275"/>
              <a:ext cx="732025" cy="440925"/>
            </a:xfrm>
            <a:custGeom>
              <a:rect b="b" l="l" r="r" t="t"/>
              <a:pathLst>
                <a:path extrusionOk="0" h="17637" w="29281">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8" name="Google Shape;4978;p66"/>
            <p:cNvSpPr/>
            <p:nvPr/>
          </p:nvSpPr>
          <p:spPr>
            <a:xfrm>
              <a:off x="3468475" y="3828900"/>
              <a:ext cx="737575" cy="455675"/>
            </a:xfrm>
            <a:custGeom>
              <a:rect b="b" l="l" r="r" t="t"/>
              <a:pathLst>
                <a:path extrusionOk="0" h="18227" w="29503">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9" name="Google Shape;4979;p66"/>
            <p:cNvSpPr/>
            <p:nvPr/>
          </p:nvSpPr>
          <p:spPr>
            <a:xfrm>
              <a:off x="3795650" y="4161625"/>
              <a:ext cx="109100" cy="415025"/>
            </a:xfrm>
            <a:custGeom>
              <a:rect b="b" l="l" r="r" t="t"/>
              <a:pathLst>
                <a:path extrusionOk="0" h="16601" w="4364">
                  <a:moveTo>
                    <a:pt x="1" y="1"/>
                  </a:moveTo>
                  <a:lnTo>
                    <a:pt x="1" y="16601"/>
                  </a:lnTo>
                  <a:lnTo>
                    <a:pt x="4363" y="16601"/>
                  </a:lnTo>
                  <a:lnTo>
                    <a:pt x="4363"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0" name="Google Shape;4980;p66"/>
            <p:cNvSpPr/>
            <p:nvPr/>
          </p:nvSpPr>
          <p:spPr>
            <a:xfrm>
              <a:off x="3788275" y="4154225"/>
              <a:ext cx="123875" cy="430750"/>
            </a:xfrm>
            <a:custGeom>
              <a:rect b="b" l="l" r="r" t="t"/>
              <a:pathLst>
                <a:path extrusionOk="0" h="17230" w="4955">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1" name="Google Shape;4981;p66"/>
            <p:cNvSpPr/>
            <p:nvPr/>
          </p:nvSpPr>
          <p:spPr>
            <a:xfrm>
              <a:off x="3767925" y="4511925"/>
              <a:ext cx="164550" cy="525000"/>
            </a:xfrm>
            <a:custGeom>
              <a:rect b="b" l="l" r="r" t="t"/>
              <a:pathLst>
                <a:path extrusionOk="0" h="21000" w="6582">
                  <a:moveTo>
                    <a:pt x="1" y="1"/>
                  </a:moveTo>
                  <a:lnTo>
                    <a:pt x="1" y="21000"/>
                  </a:lnTo>
                  <a:lnTo>
                    <a:pt x="6582" y="21000"/>
                  </a:lnTo>
                  <a:lnTo>
                    <a:pt x="6582"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2" name="Google Shape;4982;p66"/>
            <p:cNvSpPr/>
            <p:nvPr/>
          </p:nvSpPr>
          <p:spPr>
            <a:xfrm>
              <a:off x="3760550" y="4503600"/>
              <a:ext cx="179325" cy="540725"/>
            </a:xfrm>
            <a:custGeom>
              <a:rect b="b" l="l" r="r" t="t"/>
              <a:pathLst>
                <a:path extrusionOk="0" h="21629" w="7173">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3" name="Google Shape;4983;p66"/>
            <p:cNvSpPr/>
            <p:nvPr/>
          </p:nvSpPr>
          <p:spPr>
            <a:xfrm>
              <a:off x="3244800" y="4999025"/>
              <a:ext cx="1202500" cy="159000"/>
            </a:xfrm>
            <a:custGeom>
              <a:rect b="b" l="l" r="r" t="t"/>
              <a:pathLst>
                <a:path extrusionOk="0" h="6360" w="4810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4" name="Google Shape;4984;p66"/>
            <p:cNvSpPr/>
            <p:nvPr/>
          </p:nvSpPr>
          <p:spPr>
            <a:xfrm>
              <a:off x="3237400" y="4991250"/>
              <a:ext cx="1217275" cy="174150"/>
            </a:xfrm>
            <a:custGeom>
              <a:rect b="b" l="l" r="r" t="t"/>
              <a:pathLst>
                <a:path extrusionOk="0" h="6966" w="48691">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5" name="Google Shape;4985;p66"/>
            <p:cNvSpPr/>
            <p:nvPr/>
          </p:nvSpPr>
          <p:spPr>
            <a:xfrm>
              <a:off x="3253125" y="5145975"/>
              <a:ext cx="73025" cy="72125"/>
            </a:xfrm>
            <a:custGeom>
              <a:rect b="b" l="l" r="r" t="t"/>
              <a:pathLst>
                <a:path extrusionOk="0" h="2885" w="2921">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6" name="Google Shape;4986;p66"/>
            <p:cNvSpPr/>
            <p:nvPr/>
          </p:nvSpPr>
          <p:spPr>
            <a:xfrm>
              <a:off x="3245725" y="5137650"/>
              <a:ext cx="87825" cy="88750"/>
            </a:xfrm>
            <a:custGeom>
              <a:rect b="b" l="l" r="r" t="t"/>
              <a:pathLst>
                <a:path extrusionOk="0" h="3550" w="3513">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7" name="Google Shape;4987;p66"/>
            <p:cNvSpPr/>
            <p:nvPr/>
          </p:nvSpPr>
          <p:spPr>
            <a:xfrm>
              <a:off x="3809525" y="5145975"/>
              <a:ext cx="73050" cy="72125"/>
            </a:xfrm>
            <a:custGeom>
              <a:rect b="b" l="l" r="r" t="t"/>
              <a:pathLst>
                <a:path extrusionOk="0" h="2885" w="2922">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8" name="Google Shape;4988;p66"/>
            <p:cNvSpPr/>
            <p:nvPr/>
          </p:nvSpPr>
          <p:spPr>
            <a:xfrm>
              <a:off x="3802125" y="5137650"/>
              <a:ext cx="87825" cy="88750"/>
            </a:xfrm>
            <a:custGeom>
              <a:rect b="b" l="l" r="r" t="t"/>
              <a:pathLst>
                <a:path extrusionOk="0" h="3550" w="3513">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9" name="Google Shape;4989;p66"/>
            <p:cNvSpPr/>
            <p:nvPr/>
          </p:nvSpPr>
          <p:spPr>
            <a:xfrm>
              <a:off x="4369625" y="5145975"/>
              <a:ext cx="72125" cy="72125"/>
            </a:xfrm>
            <a:custGeom>
              <a:rect b="b" l="l" r="r" t="t"/>
              <a:pathLst>
                <a:path extrusionOk="0" h="2885" w="2885">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0" name="Google Shape;4990;p66"/>
            <p:cNvSpPr/>
            <p:nvPr/>
          </p:nvSpPr>
          <p:spPr>
            <a:xfrm>
              <a:off x="4362225" y="5137650"/>
              <a:ext cx="87850" cy="88750"/>
            </a:xfrm>
            <a:custGeom>
              <a:rect b="b" l="l" r="r" t="t"/>
              <a:pathLst>
                <a:path extrusionOk="0" h="3550" w="3514">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1" name="Google Shape;4991;p66"/>
            <p:cNvSpPr/>
            <p:nvPr/>
          </p:nvSpPr>
          <p:spPr>
            <a:xfrm>
              <a:off x="3325200" y="3763275"/>
              <a:ext cx="108175" cy="466775"/>
            </a:xfrm>
            <a:custGeom>
              <a:rect b="b" l="l" r="r" t="t"/>
              <a:pathLst>
                <a:path extrusionOk="0" h="18671" w="4327">
                  <a:moveTo>
                    <a:pt x="1" y="0"/>
                  </a:moveTo>
                  <a:lnTo>
                    <a:pt x="1" y="14382"/>
                  </a:lnTo>
                  <a:cubicBezTo>
                    <a:pt x="1" y="16748"/>
                    <a:pt x="1923" y="18671"/>
                    <a:pt x="4326" y="18671"/>
                  </a:cubicBezTo>
                  <a:lnTo>
                    <a:pt x="432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2" name="Google Shape;4992;p66"/>
            <p:cNvSpPr/>
            <p:nvPr/>
          </p:nvSpPr>
          <p:spPr>
            <a:xfrm>
              <a:off x="3317825" y="3755875"/>
              <a:ext cx="122950" cy="482500"/>
            </a:xfrm>
            <a:custGeom>
              <a:rect b="b" l="l" r="r" t="t"/>
              <a:pathLst>
                <a:path extrusionOk="0" h="19300" w="4918">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3" name="Google Shape;4993;p66"/>
            <p:cNvSpPr/>
            <p:nvPr/>
          </p:nvSpPr>
          <p:spPr>
            <a:xfrm>
              <a:off x="326420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4" name="Google Shape;4994;p66"/>
            <p:cNvSpPr/>
            <p:nvPr/>
          </p:nvSpPr>
          <p:spPr>
            <a:xfrm>
              <a:off x="3255900" y="3658825"/>
              <a:ext cx="184875" cy="102625"/>
            </a:xfrm>
            <a:custGeom>
              <a:rect b="b" l="l" r="r" t="t"/>
              <a:pathLst>
                <a:path extrusionOk="0" h="4105" w="7395">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5" name="Google Shape;4995;p66"/>
            <p:cNvSpPr/>
            <p:nvPr/>
          </p:nvSpPr>
          <p:spPr>
            <a:xfrm>
              <a:off x="4271650" y="3763275"/>
              <a:ext cx="107250" cy="466775"/>
            </a:xfrm>
            <a:custGeom>
              <a:rect b="b" l="l" r="r" t="t"/>
              <a:pathLst>
                <a:path extrusionOk="0" h="18671" w="4290">
                  <a:moveTo>
                    <a:pt x="1" y="0"/>
                  </a:moveTo>
                  <a:lnTo>
                    <a:pt x="1" y="18671"/>
                  </a:lnTo>
                  <a:cubicBezTo>
                    <a:pt x="2367" y="18671"/>
                    <a:pt x="4289" y="16748"/>
                    <a:pt x="4289" y="14382"/>
                  </a:cubicBezTo>
                  <a:lnTo>
                    <a:pt x="4289"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6" name="Google Shape;4996;p66"/>
            <p:cNvSpPr/>
            <p:nvPr/>
          </p:nvSpPr>
          <p:spPr>
            <a:xfrm>
              <a:off x="4264275" y="3755875"/>
              <a:ext cx="122950" cy="482500"/>
            </a:xfrm>
            <a:custGeom>
              <a:rect b="b" l="l" r="r" t="t"/>
              <a:pathLst>
                <a:path extrusionOk="0" h="19300" w="4918">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7" name="Google Shape;4997;p66"/>
            <p:cNvSpPr/>
            <p:nvPr/>
          </p:nvSpPr>
          <p:spPr>
            <a:xfrm>
              <a:off x="427165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8" name="Google Shape;4998;p66"/>
            <p:cNvSpPr/>
            <p:nvPr/>
          </p:nvSpPr>
          <p:spPr>
            <a:xfrm>
              <a:off x="4264275" y="3658825"/>
              <a:ext cx="183950" cy="102625"/>
            </a:xfrm>
            <a:custGeom>
              <a:rect b="b" l="l" r="r" t="t"/>
              <a:pathLst>
                <a:path extrusionOk="0" h="4105" w="7358">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9" name="Google Shape;4999;p66"/>
            <p:cNvSpPr/>
            <p:nvPr/>
          </p:nvSpPr>
          <p:spPr>
            <a:xfrm>
              <a:off x="3376050" y="3036800"/>
              <a:ext cx="949250" cy="1256100"/>
            </a:xfrm>
            <a:custGeom>
              <a:rect b="b" l="l" r="r" t="t"/>
              <a:pathLst>
                <a:path extrusionOk="0" h="50244" w="3797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0" name="Google Shape;5000;p66"/>
            <p:cNvSpPr/>
            <p:nvPr/>
          </p:nvSpPr>
          <p:spPr>
            <a:xfrm>
              <a:off x="3367725" y="3029400"/>
              <a:ext cx="964950" cy="1271825"/>
            </a:xfrm>
            <a:custGeom>
              <a:rect b="b" l="l" r="r" t="t"/>
              <a:pathLst>
                <a:path extrusionOk="0" h="50873" w="38598">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1" name="Google Shape;5001;p66"/>
            <p:cNvSpPr/>
            <p:nvPr/>
          </p:nvSpPr>
          <p:spPr>
            <a:xfrm>
              <a:off x="3376050" y="3089475"/>
              <a:ext cx="949250" cy="1256100"/>
            </a:xfrm>
            <a:custGeom>
              <a:rect b="b" l="l" r="r" t="t"/>
              <a:pathLst>
                <a:path extrusionOk="0" h="50244" w="3797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2" name="Google Shape;5002;p66"/>
            <p:cNvSpPr/>
            <p:nvPr/>
          </p:nvSpPr>
          <p:spPr>
            <a:xfrm>
              <a:off x="3367725" y="3082075"/>
              <a:ext cx="964950" cy="1270900"/>
            </a:xfrm>
            <a:custGeom>
              <a:rect b="b" l="l" r="r" t="t"/>
              <a:pathLst>
                <a:path extrusionOk="0" h="50836" w="38598">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03" name="Google Shape;5003;p66"/>
          <p:cNvGrpSpPr/>
          <p:nvPr/>
        </p:nvGrpSpPr>
        <p:grpSpPr>
          <a:xfrm>
            <a:off x="7940054" y="5444340"/>
            <a:ext cx="2839788" cy="3150473"/>
            <a:chOff x="1260950" y="-166737"/>
            <a:chExt cx="5129675" cy="5643987"/>
          </a:xfrm>
        </p:grpSpPr>
        <p:sp>
          <p:nvSpPr>
            <p:cNvPr id="5004" name="Google Shape;5004;p66"/>
            <p:cNvSpPr/>
            <p:nvPr/>
          </p:nvSpPr>
          <p:spPr>
            <a:xfrm>
              <a:off x="1260950" y="395850"/>
              <a:ext cx="5129675" cy="4941275"/>
            </a:xfrm>
            <a:custGeom>
              <a:rect b="b" l="l" r="r" t="t"/>
              <a:pathLst>
                <a:path extrusionOk="0" h="197651" w="205187">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5" name="Google Shape;5005;p66"/>
            <p:cNvSpPr/>
            <p:nvPr/>
          </p:nvSpPr>
          <p:spPr>
            <a:xfrm>
              <a:off x="1297025" y="395900"/>
              <a:ext cx="5022350" cy="4941225"/>
            </a:xfrm>
            <a:custGeom>
              <a:rect b="b" l="l" r="r" t="t"/>
              <a:pathLst>
                <a:path extrusionOk="0" h="197649" w="200894">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6" name="Google Shape;5006;p66"/>
            <p:cNvSpPr/>
            <p:nvPr/>
          </p:nvSpPr>
          <p:spPr>
            <a:xfrm>
              <a:off x="5625075" y="5303525"/>
              <a:ext cx="225425" cy="80725"/>
            </a:xfrm>
            <a:custGeom>
              <a:rect b="b" l="l" r="r" t="t"/>
              <a:pathLst>
                <a:path extrusionOk="0" h="3229" w="9017">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7" name="Google Shape;5007;p66"/>
            <p:cNvSpPr/>
            <p:nvPr/>
          </p:nvSpPr>
          <p:spPr>
            <a:xfrm>
              <a:off x="1607200" y="4042075"/>
              <a:ext cx="3884450" cy="1229450"/>
            </a:xfrm>
            <a:custGeom>
              <a:rect b="b" l="l" r="r" t="t"/>
              <a:pathLst>
                <a:path extrusionOk="0" h="49178" w="155378">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8" name="Google Shape;5008;p66"/>
            <p:cNvSpPr/>
            <p:nvPr/>
          </p:nvSpPr>
          <p:spPr>
            <a:xfrm>
              <a:off x="2109425" y="4449850"/>
              <a:ext cx="1904375" cy="1019825"/>
            </a:xfrm>
            <a:custGeom>
              <a:rect b="b" l="l" r="r" t="t"/>
              <a:pathLst>
                <a:path extrusionOk="0" h="40793" w="76175">
                  <a:moveTo>
                    <a:pt x="16880" y="1"/>
                  </a:moveTo>
                  <a:lnTo>
                    <a:pt x="0" y="20775"/>
                  </a:lnTo>
                  <a:lnTo>
                    <a:pt x="57419" y="40792"/>
                  </a:lnTo>
                  <a:lnTo>
                    <a:pt x="76174" y="20018"/>
                  </a:lnTo>
                  <a:lnTo>
                    <a:pt x="16880"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9" name="Google Shape;5009;p66"/>
            <p:cNvSpPr/>
            <p:nvPr/>
          </p:nvSpPr>
          <p:spPr>
            <a:xfrm>
              <a:off x="2101300" y="4442275"/>
              <a:ext cx="1920600" cy="1034975"/>
            </a:xfrm>
            <a:custGeom>
              <a:rect b="b" l="l" r="r" t="t"/>
              <a:pathLst>
                <a:path extrusionOk="0" h="41399" w="76824">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0" name="Google Shape;5010;p66"/>
            <p:cNvSpPr/>
            <p:nvPr/>
          </p:nvSpPr>
          <p:spPr>
            <a:xfrm>
              <a:off x="2372725" y="4594125"/>
              <a:ext cx="1442700" cy="737600"/>
            </a:xfrm>
            <a:custGeom>
              <a:rect b="b" l="l" r="r" t="t"/>
              <a:pathLst>
                <a:path extrusionOk="0" h="29504" w="57708">
                  <a:moveTo>
                    <a:pt x="12587" y="0"/>
                  </a:moveTo>
                  <a:lnTo>
                    <a:pt x="0" y="14571"/>
                  </a:lnTo>
                  <a:lnTo>
                    <a:pt x="45084" y="29503"/>
                  </a:lnTo>
                  <a:lnTo>
                    <a:pt x="57707" y="15906"/>
                  </a:lnTo>
                  <a:lnTo>
                    <a:pt x="12587"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1" name="Google Shape;5011;p66"/>
            <p:cNvSpPr/>
            <p:nvPr/>
          </p:nvSpPr>
          <p:spPr>
            <a:xfrm>
              <a:off x="2364600" y="4586550"/>
              <a:ext cx="1458025" cy="752725"/>
            </a:xfrm>
            <a:custGeom>
              <a:rect b="b" l="l" r="r" t="t"/>
              <a:pathLst>
                <a:path extrusionOk="0" h="30109" w="58321">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2" name="Google Shape;5012;p66"/>
            <p:cNvSpPr/>
            <p:nvPr/>
          </p:nvSpPr>
          <p:spPr>
            <a:xfrm>
              <a:off x="2342050" y="1025400"/>
              <a:ext cx="3594125" cy="3621050"/>
            </a:xfrm>
            <a:custGeom>
              <a:rect b="b" l="l" r="r" t="t"/>
              <a:pathLst>
                <a:path extrusionOk="0" h="144842" w="143765">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3" name="Google Shape;5013;p66"/>
            <p:cNvSpPr/>
            <p:nvPr/>
          </p:nvSpPr>
          <p:spPr>
            <a:xfrm>
              <a:off x="3621525" y="3838525"/>
              <a:ext cx="734900" cy="798900"/>
            </a:xfrm>
            <a:custGeom>
              <a:rect b="b" l="l" r="r" t="t"/>
              <a:pathLst>
                <a:path extrusionOk="0" h="31956" w="29396">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4" name="Google Shape;5014;p66"/>
            <p:cNvSpPr/>
            <p:nvPr/>
          </p:nvSpPr>
          <p:spPr>
            <a:xfrm>
              <a:off x="2437625" y="3653675"/>
              <a:ext cx="495950" cy="734875"/>
            </a:xfrm>
            <a:custGeom>
              <a:rect b="b" l="l" r="r" t="t"/>
              <a:pathLst>
                <a:path extrusionOk="0" h="29395" w="19838">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5" name="Google Shape;5015;p66"/>
            <p:cNvSpPr/>
            <p:nvPr/>
          </p:nvSpPr>
          <p:spPr>
            <a:xfrm>
              <a:off x="2333950" y="1018075"/>
              <a:ext cx="3604025" cy="3636025"/>
            </a:xfrm>
            <a:custGeom>
              <a:rect b="b" l="l" r="r" t="t"/>
              <a:pathLst>
                <a:path extrusionOk="0" h="145441" w="144161">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6" name="Google Shape;5016;p66"/>
            <p:cNvSpPr/>
            <p:nvPr/>
          </p:nvSpPr>
          <p:spPr>
            <a:xfrm>
              <a:off x="2728875" y="2701500"/>
              <a:ext cx="2002650" cy="1227200"/>
            </a:xfrm>
            <a:custGeom>
              <a:rect b="b" l="l" r="r" t="t"/>
              <a:pathLst>
                <a:path extrusionOk="0" h="49088" w="80106">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7" name="Google Shape;5017;p66"/>
            <p:cNvSpPr/>
            <p:nvPr/>
          </p:nvSpPr>
          <p:spPr>
            <a:xfrm>
              <a:off x="2941675" y="3491375"/>
              <a:ext cx="1069400" cy="313800"/>
            </a:xfrm>
            <a:custGeom>
              <a:rect b="b" l="l" r="r" t="t"/>
              <a:pathLst>
                <a:path extrusionOk="0" h="12552" w="42776">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8" name="Google Shape;5018;p66"/>
            <p:cNvSpPr/>
            <p:nvPr/>
          </p:nvSpPr>
          <p:spPr>
            <a:xfrm>
              <a:off x="4294200" y="3286675"/>
              <a:ext cx="393150" cy="620400"/>
            </a:xfrm>
            <a:custGeom>
              <a:rect b="b" l="l" r="r" t="t"/>
              <a:pathLst>
                <a:path extrusionOk="0" h="24816" w="15726">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9" name="Google Shape;5019;p66"/>
            <p:cNvSpPr/>
            <p:nvPr/>
          </p:nvSpPr>
          <p:spPr>
            <a:xfrm>
              <a:off x="2720750" y="2693375"/>
              <a:ext cx="2014375" cy="1243450"/>
            </a:xfrm>
            <a:custGeom>
              <a:rect b="b" l="l" r="r" t="t"/>
              <a:pathLst>
                <a:path extrusionOk="0" h="49738" w="80575">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0" name="Google Shape;5020;p66"/>
            <p:cNvSpPr/>
            <p:nvPr/>
          </p:nvSpPr>
          <p:spPr>
            <a:xfrm>
              <a:off x="3962375" y="3422450"/>
              <a:ext cx="140675" cy="348425"/>
            </a:xfrm>
            <a:custGeom>
              <a:rect b="b" l="l" r="r" t="t"/>
              <a:pathLst>
                <a:path extrusionOk="0" h="13937" w="5627">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1" name="Google Shape;5021;p66"/>
            <p:cNvSpPr/>
            <p:nvPr/>
          </p:nvSpPr>
          <p:spPr>
            <a:xfrm>
              <a:off x="3011100" y="2579750"/>
              <a:ext cx="993675" cy="569675"/>
            </a:xfrm>
            <a:custGeom>
              <a:rect b="b" l="l" r="r" t="t"/>
              <a:pathLst>
                <a:path extrusionOk="0" h="22787" w="39747">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2" name="Google Shape;5022;p66"/>
            <p:cNvSpPr/>
            <p:nvPr/>
          </p:nvSpPr>
          <p:spPr>
            <a:xfrm>
              <a:off x="3018325" y="2572550"/>
              <a:ext cx="988250" cy="584325"/>
            </a:xfrm>
            <a:custGeom>
              <a:rect b="b" l="l" r="r" t="t"/>
              <a:pathLst>
                <a:path extrusionOk="0" h="23373" w="3953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3" name="Google Shape;5023;p66"/>
            <p:cNvSpPr/>
            <p:nvPr/>
          </p:nvSpPr>
          <p:spPr>
            <a:xfrm>
              <a:off x="3553000" y="3237875"/>
              <a:ext cx="350775" cy="489200"/>
            </a:xfrm>
            <a:custGeom>
              <a:rect b="b" l="l" r="r" t="t"/>
              <a:pathLst>
                <a:path extrusionOk="0" h="19568" w="14031">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4" name="Google Shape;5024;p66"/>
            <p:cNvSpPr/>
            <p:nvPr/>
          </p:nvSpPr>
          <p:spPr>
            <a:xfrm>
              <a:off x="3580050" y="3238000"/>
              <a:ext cx="303900" cy="488725"/>
            </a:xfrm>
            <a:custGeom>
              <a:rect b="b" l="l" r="r" t="t"/>
              <a:pathLst>
                <a:path extrusionOk="0" h="19549" w="12156">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5" name="Google Shape;5025;p66"/>
            <p:cNvSpPr/>
            <p:nvPr/>
          </p:nvSpPr>
          <p:spPr>
            <a:xfrm>
              <a:off x="3572850" y="3229875"/>
              <a:ext cx="319225" cy="504975"/>
            </a:xfrm>
            <a:custGeom>
              <a:rect b="b" l="l" r="r" t="t"/>
              <a:pathLst>
                <a:path extrusionOk="0" h="20199" w="12769">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6" name="Google Shape;5026;p66"/>
            <p:cNvSpPr/>
            <p:nvPr/>
          </p:nvSpPr>
          <p:spPr>
            <a:xfrm>
              <a:off x="3224800" y="2836750"/>
              <a:ext cx="786275" cy="880150"/>
            </a:xfrm>
            <a:custGeom>
              <a:rect b="b" l="l" r="r" t="t"/>
              <a:pathLst>
                <a:path extrusionOk="0" h="35206" w="31451">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7" name="Google Shape;5027;p66"/>
            <p:cNvSpPr/>
            <p:nvPr/>
          </p:nvSpPr>
          <p:spPr>
            <a:xfrm>
              <a:off x="3217575" y="2829200"/>
              <a:ext cx="793500" cy="895725"/>
            </a:xfrm>
            <a:custGeom>
              <a:rect b="b" l="l" r="r" t="t"/>
              <a:pathLst>
                <a:path extrusionOk="0" h="35829" w="3174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8" name="Google Shape;5028;p66"/>
            <p:cNvSpPr/>
            <p:nvPr/>
          </p:nvSpPr>
          <p:spPr>
            <a:xfrm>
              <a:off x="3751375" y="3083575"/>
              <a:ext cx="155125" cy="68600"/>
            </a:xfrm>
            <a:custGeom>
              <a:rect b="b" l="l" r="r" t="t"/>
              <a:pathLst>
                <a:path extrusionOk="0" h="2744" w="6205">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9" name="Google Shape;5029;p66"/>
            <p:cNvSpPr/>
            <p:nvPr/>
          </p:nvSpPr>
          <p:spPr>
            <a:xfrm>
              <a:off x="3156275" y="3109950"/>
              <a:ext cx="628500" cy="217975"/>
            </a:xfrm>
            <a:custGeom>
              <a:rect b="b" l="l" r="r" t="t"/>
              <a:pathLst>
                <a:path extrusionOk="0" h="8719" w="2514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0" name="Google Shape;5030;p66"/>
            <p:cNvSpPr/>
            <p:nvPr/>
          </p:nvSpPr>
          <p:spPr>
            <a:xfrm>
              <a:off x="3501625" y="3169475"/>
              <a:ext cx="275025" cy="158450"/>
            </a:xfrm>
            <a:custGeom>
              <a:rect b="b" l="l" r="r" t="t"/>
              <a:pathLst>
                <a:path extrusionOk="0" h="6338" w="11001">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1" name="Google Shape;5031;p66"/>
            <p:cNvSpPr/>
            <p:nvPr/>
          </p:nvSpPr>
          <p:spPr>
            <a:xfrm>
              <a:off x="3217575" y="3153250"/>
              <a:ext cx="351700" cy="144800"/>
            </a:xfrm>
            <a:custGeom>
              <a:rect b="b" l="l" r="r" t="t"/>
              <a:pathLst>
                <a:path extrusionOk="0" h="5792" w="14068">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2" name="Google Shape;5032;p66"/>
            <p:cNvSpPr/>
            <p:nvPr/>
          </p:nvSpPr>
          <p:spPr>
            <a:xfrm>
              <a:off x="3148150" y="3102400"/>
              <a:ext cx="633000" cy="233000"/>
            </a:xfrm>
            <a:custGeom>
              <a:rect b="b" l="l" r="r" t="t"/>
              <a:pathLst>
                <a:path extrusionOk="0" h="9320" w="2532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3" name="Google Shape;5033;p66"/>
            <p:cNvSpPr/>
            <p:nvPr/>
          </p:nvSpPr>
          <p:spPr>
            <a:xfrm>
              <a:off x="3403325" y="3253325"/>
              <a:ext cx="122650" cy="195700"/>
            </a:xfrm>
            <a:custGeom>
              <a:rect b="b" l="l" r="r" t="t"/>
              <a:pathLst>
                <a:path extrusionOk="0" h="7828" w="4906">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4" name="Google Shape;5034;p66"/>
            <p:cNvSpPr/>
            <p:nvPr/>
          </p:nvSpPr>
          <p:spPr>
            <a:xfrm>
              <a:off x="3510625" y="3441775"/>
              <a:ext cx="207425" cy="137075"/>
            </a:xfrm>
            <a:custGeom>
              <a:rect b="b" l="l" r="r" t="t"/>
              <a:pathLst>
                <a:path extrusionOk="0" h="5483" w="8297">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5" name="Google Shape;5035;p66"/>
            <p:cNvSpPr/>
            <p:nvPr/>
          </p:nvSpPr>
          <p:spPr>
            <a:xfrm>
              <a:off x="3519650" y="3464200"/>
              <a:ext cx="179450" cy="87600"/>
            </a:xfrm>
            <a:custGeom>
              <a:rect b="b" l="l" r="r" t="t"/>
              <a:pathLst>
                <a:path extrusionOk="0" h="3504" w="7178">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6" name="Google Shape;5036;p66"/>
            <p:cNvSpPr/>
            <p:nvPr/>
          </p:nvSpPr>
          <p:spPr>
            <a:xfrm>
              <a:off x="3448425" y="3008125"/>
              <a:ext cx="265700" cy="114050"/>
            </a:xfrm>
            <a:custGeom>
              <a:rect b="b" l="l" r="r" t="t"/>
              <a:pathLst>
                <a:path extrusionOk="0" h="4562" w="10628">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7" name="Google Shape;5037;p66"/>
            <p:cNvSpPr/>
            <p:nvPr/>
          </p:nvSpPr>
          <p:spPr>
            <a:xfrm>
              <a:off x="3440300" y="3000850"/>
              <a:ext cx="279550" cy="128075"/>
            </a:xfrm>
            <a:custGeom>
              <a:rect b="b" l="l" r="r" t="t"/>
              <a:pathLst>
                <a:path extrusionOk="0" h="5123" w="11182">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8" name="Google Shape;5038;p66"/>
            <p:cNvSpPr/>
            <p:nvPr/>
          </p:nvSpPr>
          <p:spPr>
            <a:xfrm>
              <a:off x="3222100" y="3043825"/>
              <a:ext cx="154200" cy="61775"/>
            </a:xfrm>
            <a:custGeom>
              <a:rect b="b" l="l" r="r" t="t"/>
              <a:pathLst>
                <a:path extrusionOk="0" h="2471" w="6168">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9" name="Google Shape;5039;p66"/>
            <p:cNvSpPr/>
            <p:nvPr/>
          </p:nvSpPr>
          <p:spPr>
            <a:xfrm>
              <a:off x="3217575" y="3036025"/>
              <a:ext cx="166850" cy="76650"/>
            </a:xfrm>
            <a:custGeom>
              <a:rect b="b" l="l" r="r" t="t"/>
              <a:pathLst>
                <a:path extrusionOk="0" h="3066" w="6674">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0" name="Google Shape;5040;p66"/>
            <p:cNvSpPr/>
            <p:nvPr/>
          </p:nvSpPr>
          <p:spPr>
            <a:xfrm>
              <a:off x="3744175" y="2649575"/>
              <a:ext cx="185750" cy="297200"/>
            </a:xfrm>
            <a:custGeom>
              <a:rect b="b" l="l" r="r" t="t"/>
              <a:pathLst>
                <a:path extrusionOk="0" h="11888" w="743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1" name="Google Shape;5041;p66"/>
            <p:cNvSpPr/>
            <p:nvPr/>
          </p:nvSpPr>
          <p:spPr>
            <a:xfrm>
              <a:off x="3736050" y="2641975"/>
              <a:ext cx="198400" cy="312025"/>
            </a:xfrm>
            <a:custGeom>
              <a:rect b="b" l="l" r="r" t="t"/>
              <a:pathLst>
                <a:path extrusionOk="0" h="12481" w="7936">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2" name="Google Shape;5042;p66"/>
            <p:cNvSpPr/>
            <p:nvPr/>
          </p:nvSpPr>
          <p:spPr>
            <a:xfrm>
              <a:off x="3817200" y="2908125"/>
              <a:ext cx="233550" cy="136925"/>
            </a:xfrm>
            <a:custGeom>
              <a:rect b="b" l="l" r="r" t="t"/>
              <a:pathLst>
                <a:path extrusionOk="0" h="5477" w="9342">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3" name="Google Shape;5043;p66"/>
            <p:cNvSpPr/>
            <p:nvPr/>
          </p:nvSpPr>
          <p:spPr>
            <a:xfrm>
              <a:off x="3815400" y="2900775"/>
              <a:ext cx="237175" cy="152400"/>
            </a:xfrm>
            <a:custGeom>
              <a:rect b="b" l="l" r="r" t="t"/>
              <a:pathLst>
                <a:path extrusionOk="0" h="6096" w="9487">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4" name="Google Shape;5044;p66"/>
            <p:cNvSpPr/>
            <p:nvPr/>
          </p:nvSpPr>
          <p:spPr>
            <a:xfrm>
              <a:off x="3821700" y="2967975"/>
              <a:ext cx="66750" cy="73075"/>
            </a:xfrm>
            <a:custGeom>
              <a:rect b="b" l="l" r="r" t="t"/>
              <a:pathLst>
                <a:path extrusionOk="0" h="2923" w="267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5" name="Google Shape;5045;p66"/>
            <p:cNvSpPr/>
            <p:nvPr/>
          </p:nvSpPr>
          <p:spPr>
            <a:xfrm>
              <a:off x="3818100" y="2960275"/>
              <a:ext cx="73975" cy="88400"/>
            </a:xfrm>
            <a:custGeom>
              <a:rect b="b" l="l" r="r" t="t"/>
              <a:pathLst>
                <a:path extrusionOk="0" h="3536" w="2959">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6" name="Google Shape;5046;p66"/>
            <p:cNvSpPr/>
            <p:nvPr/>
          </p:nvSpPr>
          <p:spPr>
            <a:xfrm>
              <a:off x="3797375" y="3155050"/>
              <a:ext cx="75750" cy="128050"/>
            </a:xfrm>
            <a:custGeom>
              <a:rect b="b" l="l" r="r" t="t"/>
              <a:pathLst>
                <a:path extrusionOk="0" h="5122" w="303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7" name="Google Shape;5047;p66"/>
            <p:cNvSpPr/>
            <p:nvPr/>
          </p:nvSpPr>
          <p:spPr>
            <a:xfrm>
              <a:off x="4011050" y="1025400"/>
              <a:ext cx="1925125" cy="2285650"/>
            </a:xfrm>
            <a:custGeom>
              <a:rect b="b" l="l" r="r" t="t"/>
              <a:pathLst>
                <a:path extrusionOk="0" h="91426" w="77005">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8" name="Google Shape;5048;p66"/>
            <p:cNvSpPr/>
            <p:nvPr/>
          </p:nvSpPr>
          <p:spPr>
            <a:xfrm>
              <a:off x="4002950" y="1018075"/>
              <a:ext cx="1935025" cy="2300275"/>
            </a:xfrm>
            <a:custGeom>
              <a:rect b="b" l="l" r="r" t="t"/>
              <a:pathLst>
                <a:path extrusionOk="0" h="92011" w="77401">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9" name="Google Shape;5049;p66"/>
            <p:cNvSpPr/>
            <p:nvPr/>
          </p:nvSpPr>
          <p:spPr>
            <a:xfrm>
              <a:off x="4489850" y="2578700"/>
              <a:ext cx="470700" cy="295075"/>
            </a:xfrm>
            <a:custGeom>
              <a:rect b="b" l="l" r="r" t="t"/>
              <a:pathLst>
                <a:path extrusionOk="0" h="11803" w="18828">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0" name="Google Shape;5050;p66"/>
            <p:cNvSpPr/>
            <p:nvPr/>
          </p:nvSpPr>
          <p:spPr>
            <a:xfrm>
              <a:off x="5419475" y="1062375"/>
              <a:ext cx="516700" cy="513275"/>
            </a:xfrm>
            <a:custGeom>
              <a:rect b="b" l="l" r="r" t="t"/>
              <a:pathLst>
                <a:path extrusionOk="0" h="20531" w="20668">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1" name="Google Shape;5051;p66"/>
            <p:cNvSpPr/>
            <p:nvPr/>
          </p:nvSpPr>
          <p:spPr>
            <a:xfrm>
              <a:off x="5411375" y="1055025"/>
              <a:ext cx="526600" cy="528425"/>
            </a:xfrm>
            <a:custGeom>
              <a:rect b="b" l="l" r="r" t="t"/>
              <a:pathLst>
                <a:path extrusionOk="0" h="21137" w="21064">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2" name="Google Shape;5052;p66"/>
            <p:cNvSpPr/>
            <p:nvPr/>
          </p:nvSpPr>
          <p:spPr>
            <a:xfrm>
              <a:off x="4158925" y="1025400"/>
              <a:ext cx="508275" cy="645500"/>
            </a:xfrm>
            <a:custGeom>
              <a:rect b="b" l="l" r="r" t="t"/>
              <a:pathLst>
                <a:path extrusionOk="0" h="25820" w="20331">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3" name="Google Shape;5053;p66"/>
            <p:cNvSpPr/>
            <p:nvPr/>
          </p:nvSpPr>
          <p:spPr>
            <a:xfrm>
              <a:off x="4176975" y="1018075"/>
              <a:ext cx="496850" cy="660050"/>
            </a:xfrm>
            <a:custGeom>
              <a:rect b="b" l="l" r="r" t="t"/>
              <a:pathLst>
                <a:path extrusionOk="0" h="26402"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4" name="Google Shape;5054;p66"/>
            <p:cNvSpPr/>
            <p:nvPr/>
          </p:nvSpPr>
          <p:spPr>
            <a:xfrm>
              <a:off x="4167950" y="1025400"/>
              <a:ext cx="499250" cy="549925"/>
            </a:xfrm>
            <a:custGeom>
              <a:rect b="b" l="l" r="r" t="t"/>
              <a:pathLst>
                <a:path extrusionOk="0" h="21997" w="1997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5" name="Google Shape;5055;p66"/>
            <p:cNvSpPr/>
            <p:nvPr/>
          </p:nvSpPr>
          <p:spPr>
            <a:xfrm>
              <a:off x="4176975" y="1018075"/>
              <a:ext cx="496850" cy="564825"/>
            </a:xfrm>
            <a:custGeom>
              <a:rect b="b" l="l" r="r" t="t"/>
              <a:pathLst>
                <a:path extrusionOk="0" h="22593"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6" name="Google Shape;5056;p66"/>
            <p:cNvSpPr/>
            <p:nvPr/>
          </p:nvSpPr>
          <p:spPr>
            <a:xfrm>
              <a:off x="4178775" y="1025400"/>
              <a:ext cx="488425" cy="508700"/>
            </a:xfrm>
            <a:custGeom>
              <a:rect b="b" l="l" r="r" t="t"/>
              <a:pathLst>
                <a:path extrusionOk="0" h="20348" w="19537">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7" name="Google Shape;5057;p66"/>
            <p:cNvSpPr/>
            <p:nvPr/>
          </p:nvSpPr>
          <p:spPr>
            <a:xfrm>
              <a:off x="4176975" y="1018075"/>
              <a:ext cx="496850" cy="523900"/>
            </a:xfrm>
            <a:custGeom>
              <a:rect b="b" l="l" r="r" t="t"/>
              <a:pathLst>
                <a:path extrusionOk="0" h="20956"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8" name="Google Shape;5058;p66"/>
            <p:cNvSpPr/>
            <p:nvPr/>
          </p:nvSpPr>
          <p:spPr>
            <a:xfrm>
              <a:off x="5450150" y="1062375"/>
              <a:ext cx="486025" cy="512950"/>
            </a:xfrm>
            <a:custGeom>
              <a:rect b="b" l="l" r="r" t="t"/>
              <a:pathLst>
                <a:path extrusionOk="0" h="20518" w="19441">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9" name="Google Shape;5059;p66"/>
            <p:cNvSpPr/>
            <p:nvPr/>
          </p:nvSpPr>
          <p:spPr>
            <a:xfrm>
              <a:off x="5442025" y="1055025"/>
              <a:ext cx="495950" cy="528425"/>
            </a:xfrm>
            <a:custGeom>
              <a:rect b="b" l="l" r="r" t="t"/>
              <a:pathLst>
                <a:path extrusionOk="0" h="21137" w="19838">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0" name="Google Shape;5060;p66"/>
            <p:cNvSpPr/>
            <p:nvPr/>
          </p:nvSpPr>
          <p:spPr>
            <a:xfrm>
              <a:off x="4674700" y="3104025"/>
              <a:ext cx="162325" cy="244525"/>
            </a:xfrm>
            <a:custGeom>
              <a:rect b="b" l="l" r="r" t="t"/>
              <a:pathLst>
                <a:path extrusionOk="0" h="9781" w="6493">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1" name="Google Shape;5061;p66"/>
            <p:cNvSpPr/>
            <p:nvPr/>
          </p:nvSpPr>
          <p:spPr>
            <a:xfrm>
              <a:off x="4667475" y="3096425"/>
              <a:ext cx="176750" cy="259725"/>
            </a:xfrm>
            <a:custGeom>
              <a:rect b="b" l="l" r="r" t="t"/>
              <a:pathLst>
                <a:path extrusionOk="0" h="10389" w="707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2" name="Google Shape;5062;p66"/>
            <p:cNvSpPr/>
            <p:nvPr/>
          </p:nvSpPr>
          <p:spPr>
            <a:xfrm>
              <a:off x="4739591" y="-166683"/>
              <a:ext cx="18104" cy="2089879"/>
            </a:xfrm>
            <a:custGeom>
              <a:rect b="b" l="l" r="r" t="t"/>
              <a:pathLst>
                <a:path extrusionOk="0" h="67410" w="722">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3" name="Google Shape;5063;p66"/>
            <p:cNvSpPr/>
            <p:nvPr/>
          </p:nvSpPr>
          <p:spPr>
            <a:xfrm>
              <a:off x="4742325" y="1908025"/>
              <a:ext cx="15350" cy="1251550"/>
            </a:xfrm>
            <a:custGeom>
              <a:rect b="b" l="l" r="r" t="t"/>
              <a:pathLst>
                <a:path extrusionOk="0" h="50062" w="614">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4" name="Google Shape;5064;p66"/>
            <p:cNvSpPr/>
            <p:nvPr/>
          </p:nvSpPr>
          <p:spPr>
            <a:xfrm>
              <a:off x="3923552" y="-166737"/>
              <a:ext cx="18104" cy="2984732"/>
            </a:xfrm>
            <a:custGeom>
              <a:rect b="b" l="l" r="r" t="t"/>
              <a:pathLst>
                <a:path extrusionOk="0" h="103153" w="722">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5" name="Google Shape;5065;p66"/>
            <p:cNvSpPr/>
            <p:nvPr/>
          </p:nvSpPr>
          <p:spPr>
            <a:xfrm>
              <a:off x="3599900" y="4261400"/>
              <a:ext cx="339050" cy="267825"/>
            </a:xfrm>
            <a:custGeom>
              <a:rect b="b" l="l" r="r" t="t"/>
              <a:pathLst>
                <a:path extrusionOk="0" h="10713" w="13562">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6" name="Google Shape;5066;p66"/>
            <p:cNvSpPr/>
            <p:nvPr/>
          </p:nvSpPr>
          <p:spPr>
            <a:xfrm>
              <a:off x="3591775" y="4254175"/>
              <a:ext cx="355300" cy="282700"/>
            </a:xfrm>
            <a:custGeom>
              <a:rect b="b" l="l" r="r" t="t"/>
              <a:pathLst>
                <a:path extrusionOk="0" h="11308" w="14212">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7" name="Google Shape;5067;p66"/>
            <p:cNvSpPr/>
            <p:nvPr/>
          </p:nvSpPr>
          <p:spPr>
            <a:xfrm>
              <a:off x="3592675" y="4213600"/>
              <a:ext cx="394975" cy="349875"/>
            </a:xfrm>
            <a:custGeom>
              <a:rect b="b" l="l" r="r" t="t"/>
              <a:pathLst>
                <a:path extrusionOk="0" h="13995" w="15799">
                  <a:moveTo>
                    <a:pt x="8801" y="1"/>
                  </a:moveTo>
                  <a:lnTo>
                    <a:pt x="1" y="10569"/>
                  </a:lnTo>
                  <a:lnTo>
                    <a:pt x="5375" y="13995"/>
                  </a:lnTo>
                  <a:lnTo>
                    <a:pt x="15798" y="3572"/>
                  </a:lnTo>
                  <a:lnTo>
                    <a:pt x="880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8" name="Google Shape;5068;p66"/>
            <p:cNvSpPr/>
            <p:nvPr/>
          </p:nvSpPr>
          <p:spPr>
            <a:xfrm>
              <a:off x="3584575" y="4205450"/>
              <a:ext cx="411175" cy="365600"/>
            </a:xfrm>
            <a:custGeom>
              <a:rect b="b" l="l" r="r" t="t"/>
              <a:pathLst>
                <a:path extrusionOk="0" h="14624" w="16447">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9" name="Google Shape;5069;p66"/>
            <p:cNvSpPr/>
            <p:nvPr/>
          </p:nvSpPr>
          <p:spPr>
            <a:xfrm>
              <a:off x="3659400" y="4259600"/>
              <a:ext cx="255200" cy="233550"/>
            </a:xfrm>
            <a:custGeom>
              <a:rect b="b" l="l" r="r" t="t"/>
              <a:pathLst>
                <a:path extrusionOk="0" h="9342" w="10208">
                  <a:moveTo>
                    <a:pt x="6601" y="0"/>
                  </a:moveTo>
                  <a:lnTo>
                    <a:pt x="1" y="7827"/>
                  </a:lnTo>
                  <a:lnTo>
                    <a:pt x="2598" y="9342"/>
                  </a:lnTo>
                  <a:lnTo>
                    <a:pt x="10208" y="1623"/>
                  </a:lnTo>
                  <a:lnTo>
                    <a:pt x="660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0" name="Google Shape;5070;p66"/>
            <p:cNvSpPr/>
            <p:nvPr/>
          </p:nvSpPr>
          <p:spPr>
            <a:xfrm>
              <a:off x="3651300" y="4252025"/>
              <a:ext cx="271425" cy="248425"/>
            </a:xfrm>
            <a:custGeom>
              <a:rect b="b" l="l" r="r" t="t"/>
              <a:pathLst>
                <a:path extrusionOk="0" h="9937" w="10857">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1" name="Google Shape;5071;p66"/>
            <p:cNvSpPr/>
            <p:nvPr/>
          </p:nvSpPr>
          <p:spPr>
            <a:xfrm>
              <a:off x="2214925" y="4282725"/>
              <a:ext cx="151500" cy="319300"/>
            </a:xfrm>
            <a:custGeom>
              <a:rect b="b" l="l" r="r" t="t"/>
              <a:pathLst>
                <a:path extrusionOk="0" h="12772" w="606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2" name="Google Shape;5072;p66"/>
            <p:cNvSpPr/>
            <p:nvPr/>
          </p:nvSpPr>
          <p:spPr>
            <a:xfrm>
              <a:off x="2218525" y="4275825"/>
              <a:ext cx="153300" cy="333650"/>
            </a:xfrm>
            <a:custGeom>
              <a:rect b="b" l="l" r="r" t="t"/>
              <a:pathLst>
                <a:path extrusionOk="0" h="13346" w="6132">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3" name="Google Shape;5073;p66"/>
            <p:cNvSpPr/>
            <p:nvPr/>
          </p:nvSpPr>
          <p:spPr>
            <a:xfrm>
              <a:off x="2166225" y="4403450"/>
              <a:ext cx="113650" cy="239800"/>
            </a:xfrm>
            <a:custGeom>
              <a:rect b="b" l="l" r="r" t="t"/>
              <a:pathLst>
                <a:path extrusionOk="0" h="9592" w="4546">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4" name="Google Shape;5074;p66"/>
            <p:cNvSpPr/>
            <p:nvPr/>
          </p:nvSpPr>
          <p:spPr>
            <a:xfrm>
              <a:off x="2166225" y="4395750"/>
              <a:ext cx="119950" cy="255200"/>
            </a:xfrm>
            <a:custGeom>
              <a:rect b="b" l="l" r="r" t="t"/>
              <a:pathLst>
                <a:path extrusionOk="0" h="10208" w="4798">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5" name="Google Shape;5075;p66"/>
            <p:cNvSpPr/>
            <p:nvPr/>
          </p:nvSpPr>
          <p:spPr>
            <a:xfrm>
              <a:off x="2527800" y="4365100"/>
              <a:ext cx="239875" cy="326075"/>
            </a:xfrm>
            <a:custGeom>
              <a:rect b="b" l="l" r="r" t="t"/>
              <a:pathLst>
                <a:path extrusionOk="0" h="13043" w="9595">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6" name="Google Shape;5076;p66"/>
            <p:cNvSpPr/>
            <p:nvPr/>
          </p:nvSpPr>
          <p:spPr>
            <a:xfrm>
              <a:off x="2526000" y="4357550"/>
              <a:ext cx="235350" cy="341200"/>
            </a:xfrm>
            <a:custGeom>
              <a:rect b="b" l="l" r="r" t="t"/>
              <a:pathLst>
                <a:path extrusionOk="0" h="13648" w="9414">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7" name="Google Shape;5077;p66"/>
            <p:cNvSpPr/>
            <p:nvPr/>
          </p:nvSpPr>
          <p:spPr>
            <a:xfrm>
              <a:off x="2313200" y="4261075"/>
              <a:ext cx="151500" cy="319325"/>
            </a:xfrm>
            <a:custGeom>
              <a:rect b="b" l="l" r="r" t="t"/>
              <a:pathLst>
                <a:path extrusionOk="0" h="12773" w="606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8" name="Google Shape;5078;p66"/>
            <p:cNvSpPr/>
            <p:nvPr/>
          </p:nvSpPr>
          <p:spPr>
            <a:xfrm>
              <a:off x="2316800" y="4254175"/>
              <a:ext cx="154225" cy="333650"/>
            </a:xfrm>
            <a:custGeom>
              <a:rect b="b" l="l" r="r" t="t"/>
              <a:pathLst>
                <a:path extrusionOk="0" h="13346" w="6169">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9" name="Google Shape;5079;p66"/>
            <p:cNvSpPr/>
            <p:nvPr/>
          </p:nvSpPr>
          <p:spPr>
            <a:xfrm>
              <a:off x="2431325" y="4289025"/>
              <a:ext cx="151500" cy="319325"/>
            </a:xfrm>
            <a:custGeom>
              <a:rect b="b" l="l" r="r" t="t"/>
              <a:pathLst>
                <a:path extrusionOk="0" h="12773" w="606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0" name="Google Shape;5080;p66"/>
            <p:cNvSpPr/>
            <p:nvPr/>
          </p:nvSpPr>
          <p:spPr>
            <a:xfrm>
              <a:off x="2434025" y="4281225"/>
              <a:ext cx="154225" cy="334550"/>
            </a:xfrm>
            <a:custGeom>
              <a:rect b="b" l="l" r="r" t="t"/>
              <a:pathLst>
                <a:path extrusionOk="0" h="13382" w="6169">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1" name="Google Shape;5081;p66"/>
            <p:cNvSpPr/>
            <p:nvPr/>
          </p:nvSpPr>
          <p:spPr>
            <a:xfrm>
              <a:off x="3493500" y="4624625"/>
              <a:ext cx="241675" cy="332750"/>
            </a:xfrm>
            <a:custGeom>
              <a:rect b="b" l="l" r="r" t="t"/>
              <a:pathLst>
                <a:path extrusionOk="0" h="13310" w="9667">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2" name="Google Shape;5082;p66"/>
            <p:cNvSpPr/>
            <p:nvPr/>
          </p:nvSpPr>
          <p:spPr>
            <a:xfrm>
              <a:off x="3492600" y="4617575"/>
              <a:ext cx="237175" cy="347150"/>
            </a:xfrm>
            <a:custGeom>
              <a:rect b="b" l="l" r="r" t="t"/>
              <a:pathLst>
                <a:path extrusionOk="0" h="13886" w="9487">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3" name="Google Shape;5083;p66"/>
            <p:cNvSpPr/>
            <p:nvPr/>
          </p:nvSpPr>
          <p:spPr>
            <a:xfrm>
              <a:off x="3610725" y="4730250"/>
              <a:ext cx="182150" cy="250325"/>
            </a:xfrm>
            <a:custGeom>
              <a:rect b="b" l="l" r="r" t="t"/>
              <a:pathLst>
                <a:path extrusionOk="0" h="10013" w="7286">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4" name="Google Shape;5084;p66"/>
            <p:cNvSpPr/>
            <p:nvPr/>
          </p:nvSpPr>
          <p:spPr>
            <a:xfrm>
              <a:off x="3608925" y="4723050"/>
              <a:ext cx="181250" cy="265125"/>
            </a:xfrm>
            <a:custGeom>
              <a:rect b="b" l="l" r="r" t="t"/>
              <a:pathLst>
                <a:path extrusionOk="0" h="10605" w="725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5" name="Google Shape;5085;p66"/>
            <p:cNvSpPr/>
            <p:nvPr/>
          </p:nvSpPr>
          <p:spPr>
            <a:xfrm>
              <a:off x="3129225" y="4525600"/>
              <a:ext cx="300275" cy="286350"/>
            </a:xfrm>
            <a:custGeom>
              <a:rect b="b" l="l" r="r" t="t"/>
              <a:pathLst>
                <a:path extrusionOk="0" h="11454" w="12011">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6" name="Google Shape;5086;p66"/>
            <p:cNvSpPr/>
            <p:nvPr/>
          </p:nvSpPr>
          <p:spPr>
            <a:xfrm>
              <a:off x="3136425" y="4518300"/>
              <a:ext cx="300300" cy="301275"/>
            </a:xfrm>
            <a:custGeom>
              <a:rect b="b" l="l" r="r" t="t"/>
              <a:pathLst>
                <a:path extrusionOk="0" h="12051" w="12012">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7" name="Google Shape;5087;p66"/>
            <p:cNvSpPr/>
            <p:nvPr/>
          </p:nvSpPr>
          <p:spPr>
            <a:xfrm>
              <a:off x="3441200" y="4492850"/>
              <a:ext cx="241675" cy="331975"/>
            </a:xfrm>
            <a:custGeom>
              <a:rect b="b" l="l" r="r" t="t"/>
              <a:pathLst>
                <a:path extrusionOk="0" h="13279" w="9667">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8" name="Google Shape;5088;p66"/>
            <p:cNvSpPr/>
            <p:nvPr/>
          </p:nvSpPr>
          <p:spPr>
            <a:xfrm>
              <a:off x="3440300" y="4485025"/>
              <a:ext cx="237175" cy="348075"/>
            </a:xfrm>
            <a:custGeom>
              <a:rect b="b" l="l" r="r" t="t"/>
              <a:pathLst>
                <a:path extrusionOk="0" h="13923" w="9487">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9" name="Google Shape;5089;p66"/>
            <p:cNvSpPr/>
            <p:nvPr/>
          </p:nvSpPr>
          <p:spPr>
            <a:xfrm>
              <a:off x="3309550" y="4463625"/>
              <a:ext cx="241675" cy="332350"/>
            </a:xfrm>
            <a:custGeom>
              <a:rect b="b" l="l" r="r" t="t"/>
              <a:pathLst>
                <a:path extrusionOk="0" h="13294" w="9667">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0" name="Google Shape;5090;p66"/>
            <p:cNvSpPr/>
            <p:nvPr/>
          </p:nvSpPr>
          <p:spPr>
            <a:xfrm>
              <a:off x="3308650" y="4456175"/>
              <a:ext cx="237175" cy="347150"/>
            </a:xfrm>
            <a:custGeom>
              <a:rect b="b" l="l" r="r" t="t"/>
              <a:pathLst>
                <a:path extrusionOk="0" h="13886" w="9487">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1" name="Google Shape;5091;p66"/>
            <p:cNvSpPr/>
            <p:nvPr/>
          </p:nvSpPr>
          <p:spPr>
            <a:xfrm>
              <a:off x="1841625" y="4237050"/>
              <a:ext cx="1703300" cy="1232625"/>
            </a:xfrm>
            <a:custGeom>
              <a:rect b="b" l="l" r="r" t="t"/>
              <a:pathLst>
                <a:path extrusionOk="0" h="49305" w="68132">
                  <a:moveTo>
                    <a:pt x="1" y="1"/>
                  </a:moveTo>
                  <a:lnTo>
                    <a:pt x="10712" y="29287"/>
                  </a:lnTo>
                  <a:lnTo>
                    <a:pt x="68131" y="49304"/>
                  </a:lnTo>
                  <a:lnTo>
                    <a:pt x="64849" y="21352"/>
                  </a:lnTo>
                  <a:lnTo>
                    <a:pt x="1"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2" name="Google Shape;5092;p66"/>
            <p:cNvSpPr/>
            <p:nvPr/>
          </p:nvSpPr>
          <p:spPr>
            <a:xfrm>
              <a:off x="1833500" y="4229500"/>
              <a:ext cx="1718625" cy="1247750"/>
            </a:xfrm>
            <a:custGeom>
              <a:rect b="b" l="l" r="r" t="t"/>
              <a:pathLst>
                <a:path extrusionOk="0" h="49910" w="68745">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3" name="Google Shape;5093;p66"/>
            <p:cNvSpPr/>
            <p:nvPr/>
          </p:nvSpPr>
          <p:spPr>
            <a:xfrm>
              <a:off x="5068725" y="3813275"/>
              <a:ext cx="471600" cy="14450"/>
            </a:xfrm>
            <a:custGeom>
              <a:rect b="b" l="l" r="r" t="t"/>
              <a:pathLst>
                <a:path extrusionOk="0" h="578" w="18864">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4" name="Google Shape;5094;p66"/>
            <p:cNvSpPr/>
            <p:nvPr/>
          </p:nvSpPr>
          <p:spPr>
            <a:xfrm>
              <a:off x="4743225" y="3813275"/>
              <a:ext cx="174050" cy="14450"/>
            </a:xfrm>
            <a:custGeom>
              <a:rect b="b" l="l" r="r" t="t"/>
              <a:pathLst>
                <a:path extrusionOk="0" h="578" w="6962">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5" name="Google Shape;5095;p66"/>
            <p:cNvSpPr/>
            <p:nvPr/>
          </p:nvSpPr>
          <p:spPr>
            <a:xfrm>
              <a:off x="5445625" y="3896225"/>
              <a:ext cx="94700" cy="15350"/>
            </a:xfrm>
            <a:custGeom>
              <a:rect b="b" l="l" r="r" t="t"/>
              <a:pathLst>
                <a:path extrusionOk="0" h="614" w="3788">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6" name="Google Shape;5096;p66"/>
            <p:cNvSpPr/>
            <p:nvPr/>
          </p:nvSpPr>
          <p:spPr>
            <a:xfrm>
              <a:off x="5221125" y="3896225"/>
              <a:ext cx="174025" cy="15350"/>
            </a:xfrm>
            <a:custGeom>
              <a:rect b="b" l="l" r="r" t="t"/>
              <a:pathLst>
                <a:path extrusionOk="0" h="614" w="6961">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7" name="Google Shape;5097;p66"/>
            <p:cNvSpPr/>
            <p:nvPr/>
          </p:nvSpPr>
          <p:spPr>
            <a:xfrm>
              <a:off x="4743225" y="3896225"/>
              <a:ext cx="384150" cy="15350"/>
            </a:xfrm>
            <a:custGeom>
              <a:rect b="b" l="l" r="r" t="t"/>
              <a:pathLst>
                <a:path extrusionOk="0" h="614" w="15366">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8" name="Google Shape;5098;p66"/>
            <p:cNvSpPr/>
            <p:nvPr/>
          </p:nvSpPr>
          <p:spPr>
            <a:xfrm>
              <a:off x="5120125" y="3979175"/>
              <a:ext cx="420200" cy="15350"/>
            </a:xfrm>
            <a:custGeom>
              <a:rect b="b" l="l" r="r" t="t"/>
              <a:pathLst>
                <a:path extrusionOk="0" h="614" w="16808">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9" name="Google Shape;5099;p66"/>
            <p:cNvSpPr/>
            <p:nvPr/>
          </p:nvSpPr>
          <p:spPr>
            <a:xfrm>
              <a:off x="4743225" y="3979175"/>
              <a:ext cx="304800" cy="15350"/>
            </a:xfrm>
            <a:custGeom>
              <a:rect b="b" l="l" r="r" t="t"/>
              <a:pathLst>
                <a:path extrusionOk="0" h="614" w="12192">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0" name="Google Shape;5100;p66"/>
            <p:cNvSpPr/>
            <p:nvPr/>
          </p:nvSpPr>
          <p:spPr>
            <a:xfrm>
              <a:off x="5350950" y="4062125"/>
              <a:ext cx="189375" cy="15350"/>
            </a:xfrm>
            <a:custGeom>
              <a:rect b="b" l="l" r="r" t="t"/>
              <a:pathLst>
                <a:path extrusionOk="0" h="614" w="7575">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1" name="Google Shape;5101;p66"/>
            <p:cNvSpPr/>
            <p:nvPr/>
          </p:nvSpPr>
          <p:spPr>
            <a:xfrm>
              <a:off x="4917250" y="4062125"/>
              <a:ext cx="376925" cy="15350"/>
            </a:xfrm>
            <a:custGeom>
              <a:rect b="b" l="l" r="r" t="t"/>
              <a:pathLst>
                <a:path extrusionOk="0" h="614" w="15077">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2" name="Google Shape;5102;p66"/>
            <p:cNvSpPr/>
            <p:nvPr/>
          </p:nvSpPr>
          <p:spPr>
            <a:xfrm>
              <a:off x="4743225" y="4062125"/>
              <a:ext cx="109125" cy="15350"/>
            </a:xfrm>
            <a:custGeom>
              <a:rect b="b" l="l" r="r" t="t"/>
              <a:pathLst>
                <a:path extrusionOk="0" h="614" w="4365">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3" name="Google Shape;5103;p66"/>
            <p:cNvSpPr/>
            <p:nvPr/>
          </p:nvSpPr>
          <p:spPr>
            <a:xfrm>
              <a:off x="5068725" y="4135175"/>
              <a:ext cx="471600" cy="15350"/>
            </a:xfrm>
            <a:custGeom>
              <a:rect b="b" l="l" r="r" t="t"/>
              <a:pathLst>
                <a:path extrusionOk="0" h="614" w="18864">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4" name="Google Shape;5104;p66"/>
            <p:cNvSpPr/>
            <p:nvPr/>
          </p:nvSpPr>
          <p:spPr>
            <a:xfrm>
              <a:off x="4743225" y="4135175"/>
              <a:ext cx="174050" cy="15350"/>
            </a:xfrm>
            <a:custGeom>
              <a:rect b="b" l="l" r="r" t="t"/>
              <a:pathLst>
                <a:path extrusionOk="0" h="614" w="6962">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5" name="Google Shape;5105;p66"/>
            <p:cNvSpPr/>
            <p:nvPr/>
          </p:nvSpPr>
          <p:spPr>
            <a:xfrm>
              <a:off x="5445625" y="4218125"/>
              <a:ext cx="94700" cy="15350"/>
            </a:xfrm>
            <a:custGeom>
              <a:rect b="b" l="l" r="r" t="t"/>
              <a:pathLst>
                <a:path extrusionOk="0" h="614" w="3788">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6" name="Google Shape;5106;p66"/>
            <p:cNvSpPr/>
            <p:nvPr/>
          </p:nvSpPr>
          <p:spPr>
            <a:xfrm>
              <a:off x="5221125" y="4218125"/>
              <a:ext cx="174025" cy="15350"/>
            </a:xfrm>
            <a:custGeom>
              <a:rect b="b" l="l" r="r" t="t"/>
              <a:pathLst>
                <a:path extrusionOk="0" h="614" w="6961">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7" name="Google Shape;5107;p66"/>
            <p:cNvSpPr/>
            <p:nvPr/>
          </p:nvSpPr>
          <p:spPr>
            <a:xfrm>
              <a:off x="4743225" y="4218125"/>
              <a:ext cx="384150" cy="15350"/>
            </a:xfrm>
            <a:custGeom>
              <a:rect b="b" l="l" r="r" t="t"/>
              <a:pathLst>
                <a:path extrusionOk="0" h="614" w="15366">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8" name="Google Shape;5108;p66"/>
            <p:cNvSpPr/>
            <p:nvPr/>
          </p:nvSpPr>
          <p:spPr>
            <a:xfrm>
              <a:off x="5120125" y="4301975"/>
              <a:ext cx="420200" cy="14450"/>
            </a:xfrm>
            <a:custGeom>
              <a:rect b="b" l="l" r="r" t="t"/>
              <a:pathLst>
                <a:path extrusionOk="0" h="578" w="16808">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9" name="Google Shape;5109;p66"/>
            <p:cNvSpPr/>
            <p:nvPr/>
          </p:nvSpPr>
          <p:spPr>
            <a:xfrm>
              <a:off x="4743225" y="4301975"/>
              <a:ext cx="304800" cy="14450"/>
            </a:xfrm>
            <a:custGeom>
              <a:rect b="b" l="l" r="r" t="t"/>
              <a:pathLst>
                <a:path extrusionOk="0" h="578" w="12192">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0" name="Google Shape;5110;p66"/>
            <p:cNvSpPr/>
            <p:nvPr/>
          </p:nvSpPr>
          <p:spPr>
            <a:xfrm>
              <a:off x="5445625" y="4457975"/>
              <a:ext cx="94700" cy="15350"/>
            </a:xfrm>
            <a:custGeom>
              <a:rect b="b" l="l" r="r" t="t"/>
              <a:pathLst>
                <a:path extrusionOk="0" h="614" w="3788">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1" name="Google Shape;5111;p66"/>
            <p:cNvSpPr/>
            <p:nvPr/>
          </p:nvSpPr>
          <p:spPr>
            <a:xfrm>
              <a:off x="5221125" y="4457975"/>
              <a:ext cx="174025" cy="15350"/>
            </a:xfrm>
            <a:custGeom>
              <a:rect b="b" l="l" r="r" t="t"/>
              <a:pathLst>
                <a:path extrusionOk="0" h="614" w="6961">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2" name="Google Shape;5112;p66"/>
            <p:cNvSpPr/>
            <p:nvPr/>
          </p:nvSpPr>
          <p:spPr>
            <a:xfrm>
              <a:off x="4743225" y="4457975"/>
              <a:ext cx="384150" cy="15350"/>
            </a:xfrm>
            <a:custGeom>
              <a:rect b="b" l="l" r="r" t="t"/>
              <a:pathLst>
                <a:path extrusionOk="0" h="614" w="15366">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3" name="Google Shape;5113;p66"/>
            <p:cNvSpPr/>
            <p:nvPr/>
          </p:nvSpPr>
          <p:spPr>
            <a:xfrm>
              <a:off x="5120125" y="4540925"/>
              <a:ext cx="420200" cy="15350"/>
            </a:xfrm>
            <a:custGeom>
              <a:rect b="b" l="l" r="r" t="t"/>
              <a:pathLst>
                <a:path extrusionOk="0" h="614" w="16808">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4" name="Google Shape;5114;p66"/>
            <p:cNvSpPr/>
            <p:nvPr/>
          </p:nvSpPr>
          <p:spPr>
            <a:xfrm>
              <a:off x="4743225" y="4540925"/>
              <a:ext cx="304800" cy="15350"/>
            </a:xfrm>
            <a:custGeom>
              <a:rect b="b" l="l" r="r" t="t"/>
              <a:pathLst>
                <a:path extrusionOk="0" h="614" w="12192">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5" name="Google Shape;5115;p66"/>
            <p:cNvSpPr/>
            <p:nvPr/>
          </p:nvSpPr>
          <p:spPr>
            <a:xfrm>
              <a:off x="5350950" y="4623875"/>
              <a:ext cx="189375" cy="15350"/>
            </a:xfrm>
            <a:custGeom>
              <a:rect b="b" l="l" r="r" t="t"/>
              <a:pathLst>
                <a:path extrusionOk="0" h="614" w="7575">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6" name="Google Shape;5116;p66"/>
            <p:cNvSpPr/>
            <p:nvPr/>
          </p:nvSpPr>
          <p:spPr>
            <a:xfrm>
              <a:off x="4917250" y="4623875"/>
              <a:ext cx="376925" cy="15350"/>
            </a:xfrm>
            <a:custGeom>
              <a:rect b="b" l="l" r="r" t="t"/>
              <a:pathLst>
                <a:path extrusionOk="0" h="614" w="15077">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7" name="Google Shape;5117;p66"/>
            <p:cNvSpPr/>
            <p:nvPr/>
          </p:nvSpPr>
          <p:spPr>
            <a:xfrm>
              <a:off x="4743225" y="4623875"/>
              <a:ext cx="109125" cy="15350"/>
            </a:xfrm>
            <a:custGeom>
              <a:rect b="b" l="l" r="r" t="t"/>
              <a:pathLst>
                <a:path extrusionOk="0" h="614" w="4365">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8" name="Google Shape;5118;p66"/>
            <p:cNvSpPr/>
            <p:nvPr/>
          </p:nvSpPr>
          <p:spPr>
            <a:xfrm>
              <a:off x="5068725" y="4696900"/>
              <a:ext cx="471600" cy="15375"/>
            </a:xfrm>
            <a:custGeom>
              <a:rect b="b" l="l" r="r" t="t"/>
              <a:pathLst>
                <a:path extrusionOk="0" h="615" w="18864">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9" name="Google Shape;5119;p66"/>
            <p:cNvSpPr/>
            <p:nvPr/>
          </p:nvSpPr>
          <p:spPr>
            <a:xfrm>
              <a:off x="4743225" y="4696900"/>
              <a:ext cx="174050" cy="15375"/>
            </a:xfrm>
            <a:custGeom>
              <a:rect b="b" l="l" r="r" t="t"/>
              <a:pathLst>
                <a:path extrusionOk="0" h="615" w="6962">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0" name="Google Shape;5120;p66"/>
            <p:cNvSpPr/>
            <p:nvPr/>
          </p:nvSpPr>
          <p:spPr>
            <a:xfrm>
              <a:off x="5445625" y="4779875"/>
              <a:ext cx="94700" cy="15350"/>
            </a:xfrm>
            <a:custGeom>
              <a:rect b="b" l="l" r="r" t="t"/>
              <a:pathLst>
                <a:path extrusionOk="0" h="614" w="3788">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1" name="Google Shape;5121;p66"/>
            <p:cNvSpPr/>
            <p:nvPr/>
          </p:nvSpPr>
          <p:spPr>
            <a:xfrm>
              <a:off x="5221125" y="4779875"/>
              <a:ext cx="174025" cy="15350"/>
            </a:xfrm>
            <a:custGeom>
              <a:rect b="b" l="l" r="r" t="t"/>
              <a:pathLst>
                <a:path extrusionOk="0" h="614" w="6961">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2" name="Google Shape;5122;p66"/>
            <p:cNvSpPr/>
            <p:nvPr/>
          </p:nvSpPr>
          <p:spPr>
            <a:xfrm>
              <a:off x="4743225" y="4779875"/>
              <a:ext cx="384150" cy="15350"/>
            </a:xfrm>
            <a:custGeom>
              <a:rect b="b" l="l" r="r" t="t"/>
              <a:pathLst>
                <a:path extrusionOk="0" h="614" w="15366">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3" name="Google Shape;5123;p66"/>
            <p:cNvSpPr/>
            <p:nvPr/>
          </p:nvSpPr>
          <p:spPr>
            <a:xfrm>
              <a:off x="5619650" y="3718600"/>
              <a:ext cx="671775" cy="1228275"/>
            </a:xfrm>
            <a:custGeom>
              <a:rect b="b" l="l" r="r" t="t"/>
              <a:pathLst>
                <a:path extrusionOk="0" h="49131" w="26871">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4" name="Google Shape;5124;p66"/>
            <p:cNvSpPr/>
            <p:nvPr/>
          </p:nvSpPr>
          <p:spPr>
            <a:xfrm>
              <a:off x="4803625" y="3226950"/>
              <a:ext cx="1458050" cy="440500"/>
            </a:xfrm>
            <a:custGeom>
              <a:rect b="b" l="l" r="r" t="t"/>
              <a:pathLst>
                <a:path extrusionOk="0" h="17620" w="58322">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5" name="Google Shape;5125;p66"/>
            <p:cNvSpPr/>
            <p:nvPr/>
          </p:nvSpPr>
          <p:spPr>
            <a:xfrm>
              <a:off x="5103900" y="3278575"/>
              <a:ext cx="89275" cy="89275"/>
            </a:xfrm>
            <a:custGeom>
              <a:rect b="b" l="l" r="r" t="t"/>
              <a:pathLst>
                <a:path extrusionOk="0" h="3571" w="3571">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6" name="Google Shape;5126;p66"/>
            <p:cNvSpPr/>
            <p:nvPr/>
          </p:nvSpPr>
          <p:spPr>
            <a:xfrm>
              <a:off x="5096675" y="3271350"/>
              <a:ext cx="103725" cy="103725"/>
            </a:xfrm>
            <a:custGeom>
              <a:rect b="b" l="l" r="r" t="t"/>
              <a:pathLst>
                <a:path extrusionOk="0" h="4149" w="4149">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7" name="Google Shape;5127;p66"/>
            <p:cNvSpPr/>
            <p:nvPr/>
          </p:nvSpPr>
          <p:spPr>
            <a:xfrm>
              <a:off x="5561050" y="3311025"/>
              <a:ext cx="89275" cy="88400"/>
            </a:xfrm>
            <a:custGeom>
              <a:rect b="b" l="l" r="r" t="t"/>
              <a:pathLst>
                <a:path extrusionOk="0" h="3536" w="3571">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8" name="Google Shape;5128;p66"/>
            <p:cNvSpPr/>
            <p:nvPr/>
          </p:nvSpPr>
          <p:spPr>
            <a:xfrm>
              <a:off x="5553825" y="3302925"/>
              <a:ext cx="103725" cy="104600"/>
            </a:xfrm>
            <a:custGeom>
              <a:rect b="b" l="l" r="r" t="t"/>
              <a:pathLst>
                <a:path extrusionOk="0" h="4184" w="4149">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9" name="Google Shape;5129;p66"/>
            <p:cNvSpPr/>
            <p:nvPr/>
          </p:nvSpPr>
          <p:spPr>
            <a:xfrm>
              <a:off x="5872125" y="3545475"/>
              <a:ext cx="89300" cy="89275"/>
            </a:xfrm>
            <a:custGeom>
              <a:rect b="b" l="l" r="r" t="t"/>
              <a:pathLst>
                <a:path extrusionOk="0" h="3571" w="3572">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0" name="Google Shape;5130;p66"/>
            <p:cNvSpPr/>
            <p:nvPr/>
          </p:nvSpPr>
          <p:spPr>
            <a:xfrm>
              <a:off x="5864900" y="3538250"/>
              <a:ext cx="103725" cy="103725"/>
            </a:xfrm>
            <a:custGeom>
              <a:rect b="b" l="l" r="r" t="t"/>
              <a:pathLst>
                <a:path extrusionOk="0" h="4149" w="4149">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1" name="Google Shape;5131;p66"/>
            <p:cNvSpPr/>
            <p:nvPr/>
          </p:nvSpPr>
          <p:spPr>
            <a:xfrm>
              <a:off x="6202150" y="3190200"/>
              <a:ext cx="89275" cy="88400"/>
            </a:xfrm>
            <a:custGeom>
              <a:rect b="b" l="l" r="r" t="t"/>
              <a:pathLst>
                <a:path extrusionOk="0" h="3536" w="3571">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2" name="Google Shape;5132;p66"/>
            <p:cNvSpPr/>
            <p:nvPr/>
          </p:nvSpPr>
          <p:spPr>
            <a:xfrm>
              <a:off x="6194925" y="3183000"/>
              <a:ext cx="103725" cy="103700"/>
            </a:xfrm>
            <a:custGeom>
              <a:rect b="b" l="l" r="r" t="t"/>
              <a:pathLst>
                <a:path extrusionOk="0" h="4148" w="4149">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3" name="Google Shape;5133;p66"/>
            <p:cNvSpPr/>
            <p:nvPr/>
          </p:nvSpPr>
          <p:spPr>
            <a:xfrm>
              <a:off x="4767575" y="3615800"/>
              <a:ext cx="89275" cy="88400"/>
            </a:xfrm>
            <a:custGeom>
              <a:rect b="b" l="l" r="r" t="t"/>
              <a:pathLst>
                <a:path extrusionOk="0" h="3536" w="3571">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4" name="Google Shape;5134;p66"/>
            <p:cNvSpPr/>
            <p:nvPr/>
          </p:nvSpPr>
          <p:spPr>
            <a:xfrm>
              <a:off x="4760350" y="3607675"/>
              <a:ext cx="103725" cy="103725"/>
            </a:xfrm>
            <a:custGeom>
              <a:rect b="b" l="l" r="r" t="t"/>
              <a:pathLst>
                <a:path extrusionOk="0" h="4149" w="4149">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5" name="Google Shape;5135;p66"/>
            <p:cNvSpPr/>
            <p:nvPr/>
          </p:nvSpPr>
          <p:spPr>
            <a:xfrm>
              <a:off x="5351850" y="3488650"/>
              <a:ext cx="89300" cy="88400"/>
            </a:xfrm>
            <a:custGeom>
              <a:rect b="b" l="l" r="r" t="t"/>
              <a:pathLst>
                <a:path extrusionOk="0" h="3536" w="3572">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6" name="Google Shape;5136;p66"/>
            <p:cNvSpPr/>
            <p:nvPr/>
          </p:nvSpPr>
          <p:spPr>
            <a:xfrm>
              <a:off x="5344650" y="3480550"/>
              <a:ext cx="103700" cy="104625"/>
            </a:xfrm>
            <a:custGeom>
              <a:rect b="b" l="l" r="r" t="t"/>
              <a:pathLst>
                <a:path extrusionOk="0" h="4185" w="4148">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7" name="Google Shape;5137;p66"/>
            <p:cNvSpPr/>
            <p:nvPr/>
          </p:nvSpPr>
          <p:spPr>
            <a:xfrm>
              <a:off x="2393450" y="2124425"/>
              <a:ext cx="147900" cy="90200"/>
            </a:xfrm>
            <a:custGeom>
              <a:rect b="b" l="l" r="r" t="t"/>
              <a:pathLst>
                <a:path extrusionOk="0" h="3608" w="5916">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8" name="Google Shape;5138;p66"/>
            <p:cNvSpPr/>
            <p:nvPr/>
          </p:nvSpPr>
          <p:spPr>
            <a:xfrm>
              <a:off x="1756875" y="1902825"/>
              <a:ext cx="783575" cy="901950"/>
            </a:xfrm>
            <a:custGeom>
              <a:rect b="b" l="l" r="r" t="t"/>
              <a:pathLst>
                <a:path extrusionOk="0" h="36078" w="31343">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9" name="Google Shape;5139;p66"/>
            <p:cNvSpPr/>
            <p:nvPr/>
          </p:nvSpPr>
          <p:spPr>
            <a:xfrm>
              <a:off x="1887600" y="2053425"/>
              <a:ext cx="522100" cy="600750"/>
            </a:xfrm>
            <a:custGeom>
              <a:rect b="b" l="l" r="r" t="t"/>
              <a:pathLst>
                <a:path extrusionOk="0" h="24030" w="20884">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0" name="Google Shape;5140;p66"/>
            <p:cNvSpPr/>
            <p:nvPr/>
          </p:nvSpPr>
          <p:spPr>
            <a:xfrm>
              <a:off x="2140975" y="1573500"/>
              <a:ext cx="15350" cy="344475"/>
            </a:xfrm>
            <a:custGeom>
              <a:rect b="b" l="l" r="r" t="t"/>
              <a:pathLst>
                <a:path extrusionOk="0" h="13779" w="614">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1" name="Google Shape;5141;p66"/>
            <p:cNvSpPr/>
            <p:nvPr/>
          </p:nvSpPr>
          <p:spPr>
            <a:xfrm>
              <a:off x="2083275" y="1499550"/>
              <a:ext cx="129875" cy="129875"/>
            </a:xfrm>
            <a:custGeom>
              <a:rect b="b" l="l" r="r" t="t"/>
              <a:pathLst>
                <a:path extrusionOk="0" h="5195" w="5195">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2" name="Google Shape;5142;p66"/>
            <p:cNvSpPr/>
            <p:nvPr/>
          </p:nvSpPr>
          <p:spPr>
            <a:xfrm>
              <a:off x="2076050" y="1492350"/>
              <a:ext cx="145200" cy="144300"/>
            </a:xfrm>
            <a:custGeom>
              <a:rect b="b" l="l" r="r" t="t"/>
              <a:pathLst>
                <a:path extrusionOk="0" h="5772" w="5808">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3" name="Google Shape;5143;p66"/>
            <p:cNvSpPr/>
            <p:nvPr/>
          </p:nvSpPr>
          <p:spPr>
            <a:xfrm>
              <a:off x="2140975" y="2779950"/>
              <a:ext cx="15350" cy="345350"/>
            </a:xfrm>
            <a:custGeom>
              <a:rect b="b" l="l" r="r" t="t"/>
              <a:pathLst>
                <a:path extrusionOk="0" h="13814" w="614">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4" name="Google Shape;5144;p66"/>
            <p:cNvSpPr/>
            <p:nvPr/>
          </p:nvSpPr>
          <p:spPr>
            <a:xfrm>
              <a:off x="2083275" y="3068475"/>
              <a:ext cx="129875" cy="129875"/>
            </a:xfrm>
            <a:custGeom>
              <a:rect b="b" l="l" r="r" t="t"/>
              <a:pathLst>
                <a:path extrusionOk="0" h="5195" w="5195">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5" name="Google Shape;5145;p66"/>
            <p:cNvSpPr/>
            <p:nvPr/>
          </p:nvSpPr>
          <p:spPr>
            <a:xfrm>
              <a:off x="2076050" y="3061275"/>
              <a:ext cx="145200" cy="145175"/>
            </a:xfrm>
            <a:custGeom>
              <a:rect b="b" l="l" r="r" t="t"/>
              <a:pathLst>
                <a:path extrusionOk="0" h="5807" w="5808">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6" name="Google Shape;5146;p66"/>
            <p:cNvSpPr/>
            <p:nvPr/>
          </p:nvSpPr>
          <p:spPr>
            <a:xfrm>
              <a:off x="1755975" y="2124425"/>
              <a:ext cx="147900" cy="90200"/>
            </a:xfrm>
            <a:custGeom>
              <a:rect b="b" l="l" r="r" t="t"/>
              <a:pathLst>
                <a:path extrusionOk="0" h="3608" w="5916">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7" name="Google Shape;5147;p66"/>
            <p:cNvSpPr/>
            <p:nvPr/>
          </p:nvSpPr>
          <p:spPr>
            <a:xfrm>
              <a:off x="1897525" y="2348350"/>
              <a:ext cx="513075" cy="161125"/>
            </a:xfrm>
            <a:custGeom>
              <a:rect b="b" l="l" r="r" t="t"/>
              <a:pathLst>
                <a:path extrusionOk="0" h="6445" w="20523">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8" name="Google Shape;5148;p66"/>
            <p:cNvSpPr/>
            <p:nvPr/>
          </p:nvSpPr>
          <p:spPr>
            <a:xfrm>
              <a:off x="2151800" y="2053200"/>
              <a:ext cx="15350" cy="310200"/>
            </a:xfrm>
            <a:custGeom>
              <a:rect b="b" l="l" r="r" t="t"/>
              <a:pathLst>
                <a:path extrusionOk="0" h="12408" w="614">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9" name="Google Shape;5149;p66"/>
            <p:cNvSpPr/>
            <p:nvPr/>
          </p:nvSpPr>
          <p:spPr>
            <a:xfrm>
              <a:off x="2929950" y="9116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0" name="Google Shape;5150;p66"/>
            <p:cNvSpPr/>
            <p:nvPr/>
          </p:nvSpPr>
          <p:spPr>
            <a:xfrm>
              <a:off x="2496250" y="9116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1" name="Google Shape;5151;p66"/>
            <p:cNvSpPr/>
            <p:nvPr/>
          </p:nvSpPr>
          <p:spPr>
            <a:xfrm>
              <a:off x="2322225" y="9116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2" name="Google Shape;5152;p66"/>
            <p:cNvSpPr/>
            <p:nvPr/>
          </p:nvSpPr>
          <p:spPr>
            <a:xfrm>
              <a:off x="2647725" y="9847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3" name="Google Shape;5153;p66"/>
            <p:cNvSpPr/>
            <p:nvPr/>
          </p:nvSpPr>
          <p:spPr>
            <a:xfrm>
              <a:off x="2322225" y="9847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4" name="Google Shape;5154;p66"/>
            <p:cNvSpPr/>
            <p:nvPr/>
          </p:nvSpPr>
          <p:spPr>
            <a:xfrm>
              <a:off x="3024625" y="10676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5" name="Google Shape;5155;p66"/>
            <p:cNvSpPr/>
            <p:nvPr/>
          </p:nvSpPr>
          <p:spPr>
            <a:xfrm>
              <a:off x="2800100" y="10676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6" name="Google Shape;5156;p66"/>
            <p:cNvSpPr/>
            <p:nvPr/>
          </p:nvSpPr>
          <p:spPr>
            <a:xfrm>
              <a:off x="2322225" y="10676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7" name="Google Shape;5157;p66"/>
            <p:cNvSpPr/>
            <p:nvPr/>
          </p:nvSpPr>
          <p:spPr>
            <a:xfrm>
              <a:off x="2699125" y="1151525"/>
              <a:ext cx="420200" cy="14450"/>
            </a:xfrm>
            <a:custGeom>
              <a:rect b="b" l="l" r="r" t="t"/>
              <a:pathLst>
                <a:path extrusionOk="0" h="578" w="16808">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8" name="Google Shape;5158;p66"/>
            <p:cNvSpPr/>
            <p:nvPr/>
          </p:nvSpPr>
          <p:spPr>
            <a:xfrm>
              <a:off x="2322225" y="1151525"/>
              <a:ext cx="304775" cy="14450"/>
            </a:xfrm>
            <a:custGeom>
              <a:rect b="b" l="l" r="r" t="t"/>
              <a:pathLst>
                <a:path extrusionOk="0" h="578" w="12191">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9" name="Google Shape;5159;p66"/>
            <p:cNvSpPr/>
            <p:nvPr/>
          </p:nvSpPr>
          <p:spPr>
            <a:xfrm>
              <a:off x="2929950" y="1234475"/>
              <a:ext cx="189375" cy="14450"/>
            </a:xfrm>
            <a:custGeom>
              <a:rect b="b" l="l" r="r" t="t"/>
              <a:pathLst>
                <a:path extrusionOk="0" h="578" w="7575">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0" name="Google Shape;5160;p66"/>
            <p:cNvSpPr/>
            <p:nvPr/>
          </p:nvSpPr>
          <p:spPr>
            <a:xfrm>
              <a:off x="2496250" y="1234475"/>
              <a:ext cx="376925" cy="14450"/>
            </a:xfrm>
            <a:custGeom>
              <a:rect b="b" l="l" r="r" t="t"/>
              <a:pathLst>
                <a:path extrusionOk="0" h="578" w="15077">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1" name="Google Shape;5161;p66"/>
            <p:cNvSpPr/>
            <p:nvPr/>
          </p:nvSpPr>
          <p:spPr>
            <a:xfrm>
              <a:off x="2322225" y="1234475"/>
              <a:ext cx="109125" cy="14450"/>
            </a:xfrm>
            <a:custGeom>
              <a:rect b="b" l="l" r="r" t="t"/>
              <a:pathLst>
                <a:path extrusionOk="0" h="578" w="4365">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2" name="Google Shape;5162;p66"/>
            <p:cNvSpPr/>
            <p:nvPr/>
          </p:nvSpPr>
          <p:spPr>
            <a:xfrm>
              <a:off x="2647725" y="1306600"/>
              <a:ext cx="471600" cy="15350"/>
            </a:xfrm>
            <a:custGeom>
              <a:rect b="b" l="l" r="r" t="t"/>
              <a:pathLst>
                <a:path extrusionOk="0" h="614" w="18864">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3" name="Google Shape;5163;p66"/>
            <p:cNvSpPr/>
            <p:nvPr/>
          </p:nvSpPr>
          <p:spPr>
            <a:xfrm>
              <a:off x="2322225" y="1306600"/>
              <a:ext cx="174050" cy="15350"/>
            </a:xfrm>
            <a:custGeom>
              <a:rect b="b" l="l" r="r" t="t"/>
              <a:pathLst>
                <a:path extrusionOk="0" h="614" w="6962">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4" name="Google Shape;5164;p66"/>
            <p:cNvSpPr/>
            <p:nvPr/>
          </p:nvSpPr>
          <p:spPr>
            <a:xfrm>
              <a:off x="3024625" y="1390450"/>
              <a:ext cx="94700" cy="14450"/>
            </a:xfrm>
            <a:custGeom>
              <a:rect b="b" l="l" r="r" t="t"/>
              <a:pathLst>
                <a:path extrusionOk="0" h="578" w="3788">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5" name="Google Shape;5165;p66"/>
            <p:cNvSpPr/>
            <p:nvPr/>
          </p:nvSpPr>
          <p:spPr>
            <a:xfrm>
              <a:off x="2800100" y="1390450"/>
              <a:ext cx="174050" cy="14450"/>
            </a:xfrm>
            <a:custGeom>
              <a:rect b="b" l="l" r="r" t="t"/>
              <a:pathLst>
                <a:path extrusionOk="0" h="578" w="6962">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6" name="Google Shape;5166;p66"/>
            <p:cNvSpPr/>
            <p:nvPr/>
          </p:nvSpPr>
          <p:spPr>
            <a:xfrm>
              <a:off x="2322225" y="1390450"/>
              <a:ext cx="384125" cy="14450"/>
            </a:xfrm>
            <a:custGeom>
              <a:rect b="b" l="l" r="r" t="t"/>
              <a:pathLst>
                <a:path extrusionOk="0" h="578" w="15365">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7" name="Google Shape;5167;p66"/>
            <p:cNvSpPr/>
            <p:nvPr/>
          </p:nvSpPr>
          <p:spPr>
            <a:xfrm>
              <a:off x="2699125" y="1473400"/>
              <a:ext cx="420200" cy="15375"/>
            </a:xfrm>
            <a:custGeom>
              <a:rect b="b" l="l" r="r" t="t"/>
              <a:pathLst>
                <a:path extrusionOk="0" h="615" w="16808">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8" name="Google Shape;5168;p66"/>
            <p:cNvSpPr/>
            <p:nvPr/>
          </p:nvSpPr>
          <p:spPr>
            <a:xfrm>
              <a:off x="2322225" y="1473400"/>
              <a:ext cx="304775" cy="15375"/>
            </a:xfrm>
            <a:custGeom>
              <a:rect b="b" l="l" r="r" t="t"/>
              <a:pathLst>
                <a:path extrusionOk="0" h="615" w="12191">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9" name="Google Shape;5169;p66"/>
            <p:cNvSpPr/>
            <p:nvPr/>
          </p:nvSpPr>
          <p:spPr>
            <a:xfrm>
              <a:off x="2929950" y="15563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0" name="Google Shape;5170;p66"/>
            <p:cNvSpPr/>
            <p:nvPr/>
          </p:nvSpPr>
          <p:spPr>
            <a:xfrm>
              <a:off x="2496250" y="15563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1" name="Google Shape;5171;p66"/>
            <p:cNvSpPr/>
            <p:nvPr/>
          </p:nvSpPr>
          <p:spPr>
            <a:xfrm>
              <a:off x="2322225" y="15563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2" name="Google Shape;5172;p66"/>
            <p:cNvSpPr/>
            <p:nvPr/>
          </p:nvSpPr>
          <p:spPr>
            <a:xfrm>
              <a:off x="2647725" y="16294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3" name="Google Shape;5173;p66"/>
            <p:cNvSpPr/>
            <p:nvPr/>
          </p:nvSpPr>
          <p:spPr>
            <a:xfrm>
              <a:off x="2322225" y="16294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4" name="Google Shape;5174;p66"/>
            <p:cNvSpPr/>
            <p:nvPr/>
          </p:nvSpPr>
          <p:spPr>
            <a:xfrm>
              <a:off x="3024625" y="17123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5" name="Google Shape;5175;p66"/>
            <p:cNvSpPr/>
            <p:nvPr/>
          </p:nvSpPr>
          <p:spPr>
            <a:xfrm>
              <a:off x="2800100" y="17123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6" name="Google Shape;5176;p66"/>
            <p:cNvSpPr/>
            <p:nvPr/>
          </p:nvSpPr>
          <p:spPr>
            <a:xfrm>
              <a:off x="2322225" y="17123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7" name="Google Shape;5177;p66"/>
            <p:cNvSpPr/>
            <p:nvPr/>
          </p:nvSpPr>
          <p:spPr>
            <a:xfrm>
              <a:off x="2699125" y="1795300"/>
              <a:ext cx="420200" cy="15375"/>
            </a:xfrm>
            <a:custGeom>
              <a:rect b="b" l="l" r="r" t="t"/>
              <a:pathLst>
                <a:path extrusionOk="0" h="615" w="16808">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8" name="Google Shape;5178;p66"/>
            <p:cNvSpPr/>
            <p:nvPr/>
          </p:nvSpPr>
          <p:spPr>
            <a:xfrm>
              <a:off x="2322225" y="1795300"/>
              <a:ext cx="304775" cy="15375"/>
            </a:xfrm>
            <a:custGeom>
              <a:rect b="b" l="l" r="r" t="t"/>
              <a:pathLst>
                <a:path extrusionOk="0" h="615" w="12191">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9" name="Google Shape;5179;p66"/>
            <p:cNvSpPr/>
            <p:nvPr/>
          </p:nvSpPr>
          <p:spPr>
            <a:xfrm>
              <a:off x="2929950" y="1879175"/>
              <a:ext cx="189375" cy="14450"/>
            </a:xfrm>
            <a:custGeom>
              <a:rect b="b" l="l" r="r" t="t"/>
              <a:pathLst>
                <a:path extrusionOk="0" h="578" w="7575">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0" name="Google Shape;5180;p66"/>
            <p:cNvSpPr/>
            <p:nvPr/>
          </p:nvSpPr>
          <p:spPr>
            <a:xfrm>
              <a:off x="2496250" y="1879175"/>
              <a:ext cx="376925" cy="14450"/>
            </a:xfrm>
            <a:custGeom>
              <a:rect b="b" l="l" r="r" t="t"/>
              <a:pathLst>
                <a:path extrusionOk="0" h="578" w="15077">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1" name="Google Shape;5181;p66"/>
            <p:cNvSpPr/>
            <p:nvPr/>
          </p:nvSpPr>
          <p:spPr>
            <a:xfrm>
              <a:off x="2322225" y="1879175"/>
              <a:ext cx="109125" cy="14450"/>
            </a:xfrm>
            <a:custGeom>
              <a:rect b="b" l="l" r="r" t="t"/>
              <a:pathLst>
                <a:path extrusionOk="0" h="578" w="4365">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182" name="Google Shape;5182;p66"/>
          <p:cNvSpPr txBox="1"/>
          <p:nvPr/>
        </p:nvSpPr>
        <p:spPr>
          <a:xfrm>
            <a:off x="4509050" y="8762684"/>
            <a:ext cx="9443400" cy="8562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300">
                <a:solidFill>
                  <a:schemeClr val="dk2"/>
                </a:solidFill>
                <a:latin typeface="Barlow Semi Condensed"/>
                <a:ea typeface="Barlow Semi Condensed"/>
                <a:cs typeface="Barlow Semi Condensed"/>
                <a:sym typeface="Barlow Semi Condensed"/>
              </a:rPr>
              <a:t> Find more illustrations like these on</a:t>
            </a:r>
            <a:r>
              <a:rPr lang="en" sz="2300">
                <a:solidFill>
                  <a:srgbClr val="1D1C1D"/>
                </a:solidFill>
                <a:latin typeface="Barlow Semi Condensed Light"/>
                <a:ea typeface="Barlow Semi Condensed Light"/>
                <a:cs typeface="Barlow Semi Condensed Light"/>
                <a:sym typeface="Barlow Semi Condensed Light"/>
              </a:rPr>
              <a:t> </a:t>
            </a:r>
            <a:r>
              <a:rPr lang="en" sz="230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sz="2800">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6" name="Shape 5186"/>
        <p:cNvGrpSpPr/>
        <p:nvPr/>
      </p:nvGrpSpPr>
      <p:grpSpPr>
        <a:xfrm>
          <a:off x="0" y="0"/>
          <a:ext cx="0" cy="0"/>
          <a:chOff x="0" y="0"/>
          <a:chExt cx="0" cy="0"/>
        </a:xfrm>
      </p:grpSpPr>
      <p:sp>
        <p:nvSpPr>
          <p:cNvPr id="5187" name="Google Shape;5187;p67"/>
          <p:cNvSpPr txBox="1"/>
          <p:nvPr>
            <p:ph idx="1" type="body"/>
          </p:nvPr>
        </p:nvSpPr>
        <p:spPr>
          <a:xfrm>
            <a:off x="3762700" y="2493700"/>
            <a:ext cx="4266600" cy="7048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Vectors</a:t>
            </a:r>
            <a:endParaRPr sz="36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3600">
              <a:solidFill>
                <a:schemeClr val="accent1"/>
              </a:solidFill>
              <a:latin typeface="Barlow Semi Condensed Medium"/>
              <a:ea typeface="Barlow Semi Condensed Medium"/>
              <a:cs typeface="Barlow Semi Condensed Medium"/>
              <a:sym typeface="Barlow Semi Condensed Medium"/>
            </a:endParaRPr>
          </a:p>
          <a:p>
            <a:pPr indent="-635000" lvl="0" marL="914400" marR="101600" rtl="0" algn="l">
              <a:spcBef>
                <a:spcPts val="0"/>
              </a:spcBef>
              <a:spcAft>
                <a:spcPts val="0"/>
              </a:spcAft>
              <a:buSzPts val="2800"/>
              <a:buFont typeface="Barlow Semi Condensed"/>
              <a:buChar char="●"/>
            </a:pPr>
            <a:r>
              <a:rPr lang="en" sz="2800">
                <a:uFill>
                  <a:noFill/>
                </a:uFill>
                <a:hlinkClick r:id="rId3"/>
              </a:rPr>
              <a:t>Programming</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4"/>
              </a:rPr>
              <a:t>Development </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5"/>
              </a:rPr>
              <a:t>Mission impossible</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6"/>
              </a:rPr>
              <a:t>Social networking</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7"/>
              </a:rPr>
              <a:t>Segmentation</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8"/>
              </a:rPr>
              <a:t>Site stats</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9"/>
              </a:rPr>
              <a:t>Responsive</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10"/>
              </a:rPr>
              <a:t>Meeting</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11"/>
              </a:rPr>
              <a:t>Analysis</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12"/>
              </a:rPr>
              <a:t>Cyber attack</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13"/>
              </a:rPr>
              <a:t>Secure server</a:t>
            </a:r>
            <a:endParaRPr sz="2800"/>
          </a:p>
          <a:p>
            <a:pPr indent="-635000" lvl="0" marL="914400" marR="101600" rtl="0" algn="l">
              <a:spcBef>
                <a:spcPts val="0"/>
              </a:spcBef>
              <a:spcAft>
                <a:spcPts val="0"/>
              </a:spcAft>
              <a:buSzPts val="2800"/>
              <a:buFont typeface="Barlow Semi Condensed"/>
              <a:buChar char="●"/>
            </a:pPr>
            <a:r>
              <a:rPr lang="en" sz="2800">
                <a:uFill>
                  <a:noFill/>
                </a:uFill>
                <a:hlinkClick r:id="rId14"/>
              </a:rPr>
              <a:t>Control panel</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5188" name="Google Shape;5188;p67"/>
          <p:cNvSpPr txBox="1"/>
          <p:nvPr>
            <p:ph idx="2" type="body"/>
          </p:nvPr>
        </p:nvSpPr>
        <p:spPr>
          <a:xfrm>
            <a:off x="8440650" y="2493700"/>
            <a:ext cx="6199800" cy="7048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Photos</a:t>
            </a:r>
            <a:endParaRPr sz="36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3600">
              <a:solidFill>
                <a:schemeClr val="accent1"/>
              </a:solidFill>
              <a:latin typeface="Barlow Semi Condensed Medium"/>
              <a:ea typeface="Barlow Semi Condensed Medium"/>
              <a:cs typeface="Barlow Semi Condensed Medium"/>
              <a:sym typeface="Barlow Semi Condensed Medium"/>
            </a:endParaRPr>
          </a:p>
          <a:p>
            <a:pPr indent="-635000" lvl="0" marL="914400" marR="101600" rtl="0" algn="l">
              <a:spcBef>
                <a:spcPts val="0"/>
              </a:spcBef>
              <a:spcAft>
                <a:spcPts val="0"/>
              </a:spcAft>
              <a:buSzPts val="2800"/>
              <a:buFont typeface="Barlow Semi Condensed"/>
              <a:buChar char="●"/>
            </a:pPr>
            <a:r>
              <a:rPr lang="en" sz="2800">
                <a:uFill>
                  <a:noFill/>
                </a:uFill>
                <a:hlinkClick r:id="rId15"/>
              </a:rPr>
              <a:t>Close-up of woman using a laptop</a:t>
            </a:r>
            <a:endParaRPr sz="2800"/>
          </a:p>
          <a:p>
            <a:pPr indent="-635000" lvl="0" marL="914400" marR="101600" rtl="0" algn="l">
              <a:spcBef>
                <a:spcPts val="0"/>
              </a:spcBef>
              <a:spcAft>
                <a:spcPts val="0"/>
              </a:spcAft>
              <a:buClr>
                <a:schemeClr val="accent1"/>
              </a:buClr>
              <a:buSzPts val="2800"/>
              <a:buFont typeface="Barlow Semi Condensed"/>
              <a:buChar char="●"/>
            </a:pPr>
            <a:r>
              <a:rPr lang="en" sz="2800">
                <a:uFill>
                  <a:noFill/>
                </a:uFill>
                <a:hlinkClick r:id="rId16"/>
              </a:rPr>
              <a:t>Side view of a happy woman holding laptop on grey background</a:t>
            </a:r>
            <a:endParaRPr sz="3600">
              <a:solidFill>
                <a:schemeClr val="accent1"/>
              </a:solidFill>
              <a:latin typeface="Barlow Semi Condensed Medium"/>
              <a:ea typeface="Barlow Semi Condensed Medium"/>
              <a:cs typeface="Barlow Semi Condensed Medium"/>
              <a:sym typeface="Barlow Semi Condensed Medium"/>
            </a:endParaRPr>
          </a:p>
          <a:p>
            <a:pPr indent="0" lvl="0" marL="914400" marR="101600" rtl="0" algn="l">
              <a:spcBef>
                <a:spcPts val="0"/>
              </a:spcBef>
              <a:spcAft>
                <a:spcPts val="0"/>
              </a:spcAft>
              <a:buNone/>
            </a:pPr>
            <a:r>
              <a:t/>
            </a:r>
            <a:endParaRPr sz="36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3600">
                <a:solidFill>
                  <a:schemeClr val="accent1"/>
                </a:solidFill>
                <a:latin typeface="Barlow Semi Condensed Medium"/>
                <a:ea typeface="Barlow Semi Condensed Medium"/>
                <a:cs typeface="Barlow Semi Condensed Medium"/>
                <a:sym typeface="Barlow Semi Condensed Medium"/>
              </a:rPr>
              <a:t>Icons</a:t>
            </a:r>
            <a:endParaRPr sz="36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3600">
              <a:solidFill>
                <a:schemeClr val="accent1"/>
              </a:solidFill>
              <a:latin typeface="Barlow Semi Condensed Medium"/>
              <a:ea typeface="Barlow Semi Condensed Medium"/>
              <a:cs typeface="Barlow Semi Condensed Medium"/>
              <a:sym typeface="Barlow Semi Condensed Medium"/>
            </a:endParaRPr>
          </a:p>
          <a:p>
            <a:pPr indent="-635000" lvl="0" marL="914400" marR="101600" rtl="0" algn="l">
              <a:spcBef>
                <a:spcPts val="0"/>
              </a:spcBef>
              <a:spcAft>
                <a:spcPts val="0"/>
              </a:spcAft>
              <a:buSzPts val="2800"/>
              <a:buFont typeface="Barlow Semi Condensed"/>
              <a:buChar char="●"/>
            </a:pPr>
            <a:r>
              <a:rPr lang="en" sz="2800">
                <a:uFill>
                  <a:noFill/>
                </a:uFill>
                <a:hlinkClick r:id="rId17"/>
              </a:rPr>
              <a:t>Project Management Icon</a:t>
            </a:r>
            <a:endParaRPr sz="3600">
              <a:solidFill>
                <a:schemeClr val="accent1"/>
              </a:solidFill>
              <a:latin typeface="Barlow Semi Condensed Medium"/>
              <a:ea typeface="Barlow Semi Condensed Medium"/>
              <a:cs typeface="Barlow Semi Condensed Medium"/>
              <a:sym typeface="Barlow Semi Condensed Medium"/>
            </a:endParaRPr>
          </a:p>
          <a:p>
            <a:pPr indent="0" lvl="0" marL="914400" marR="101600" rtl="0" algn="l">
              <a:spcBef>
                <a:spcPts val="0"/>
              </a:spcBef>
              <a:spcAft>
                <a:spcPts val="0"/>
              </a:spcAft>
              <a:buNone/>
            </a:pPr>
            <a:r>
              <a:t/>
            </a:r>
            <a:endParaRPr sz="3600">
              <a:solidFill>
                <a:schemeClr val="accent1"/>
              </a:solidFill>
              <a:latin typeface="Barlow Semi Condensed Medium"/>
              <a:ea typeface="Barlow Semi Condensed Medium"/>
              <a:cs typeface="Barlow Semi Condensed Medium"/>
              <a:sym typeface="Barlow Semi Condensed Medium"/>
            </a:endParaRPr>
          </a:p>
          <a:p>
            <a:pPr indent="0" lvl="0" marL="914400" marR="101600" rtl="0" algn="l">
              <a:spcBef>
                <a:spcPts val="0"/>
              </a:spcBef>
              <a:spcAft>
                <a:spcPts val="0"/>
              </a:spcAft>
              <a:buNone/>
            </a:pPr>
            <a:r>
              <a:t/>
            </a:r>
            <a:endParaRPr sz="36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2800"/>
              <a:t>Find more illustrations like these on</a:t>
            </a:r>
            <a:r>
              <a:rPr lang="en" sz="2800">
                <a:latin typeface="Barlow Semi Condensed Light"/>
                <a:ea typeface="Barlow Semi Condensed Light"/>
                <a:cs typeface="Barlow Semi Condensed Light"/>
                <a:sym typeface="Barlow Semi Condensed Light"/>
              </a:rPr>
              <a:t> </a:t>
            </a:r>
            <a:r>
              <a:rPr lang="en" sz="28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val="tx"/>
                    </a:ext>
                  </a:extLst>
                </a:hlinkClick>
              </a:rPr>
              <a:t>Stories by Freepik</a:t>
            </a:r>
            <a:endParaRPr sz="3600">
              <a:solidFill>
                <a:schemeClr val="accent1"/>
              </a:solidFill>
              <a:latin typeface="Barlow Semi Condensed Medium"/>
              <a:ea typeface="Barlow Semi Condensed Medium"/>
              <a:cs typeface="Barlow Semi Condensed Medium"/>
              <a:sym typeface="Barlow Semi Condensed Medium"/>
            </a:endParaRPr>
          </a:p>
        </p:txBody>
      </p:sp>
      <p:sp>
        <p:nvSpPr>
          <p:cNvPr id="5189" name="Google Shape;5189;p67"/>
          <p:cNvSpPr txBox="1"/>
          <p:nvPr>
            <p:ph type="title"/>
          </p:nvPr>
        </p:nvSpPr>
        <p:spPr>
          <a:xfrm>
            <a:off x="5065776" y="676656"/>
            <a:ext cx="8175000" cy="1152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93" name="Shape 5193"/>
        <p:cNvGrpSpPr/>
        <p:nvPr/>
      </p:nvGrpSpPr>
      <p:grpSpPr>
        <a:xfrm>
          <a:off x="0" y="0"/>
          <a:ext cx="0" cy="0"/>
          <a:chOff x="0" y="0"/>
          <a:chExt cx="0" cy="0"/>
        </a:xfrm>
      </p:grpSpPr>
      <p:sp>
        <p:nvSpPr>
          <p:cNvPr id="5194" name="Google Shape;5194;p68"/>
          <p:cNvSpPr txBox="1"/>
          <p:nvPr>
            <p:ph idx="4294967295" type="title"/>
          </p:nvPr>
        </p:nvSpPr>
        <p:spPr>
          <a:xfrm>
            <a:off x="2096700" y="647700"/>
            <a:ext cx="140946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5195" name="Google Shape;5195;p68"/>
          <p:cNvSpPr txBox="1"/>
          <p:nvPr>
            <p:ph idx="4294967295" type="body"/>
          </p:nvPr>
        </p:nvSpPr>
        <p:spPr>
          <a:xfrm>
            <a:off x="2096700" y="1380550"/>
            <a:ext cx="14094600" cy="880200"/>
          </a:xfrm>
          <a:prstGeom prst="rect">
            <a:avLst/>
          </a:prstGeom>
        </p:spPr>
        <p:txBody>
          <a:bodyPr anchorCtr="0" anchor="t" bIns="182850" lIns="182850" spcFirstLastPara="1" rIns="182850" wrap="square" tIns="182850">
            <a:noAutofit/>
          </a:bodyPr>
          <a:lstStyle/>
          <a:p>
            <a:pPr indent="0" lvl="0" marL="0" marR="0" rtl="0" algn="l">
              <a:lnSpc>
                <a:spcPct val="115000"/>
              </a:lnSpc>
              <a:spcBef>
                <a:spcPts val="2800"/>
              </a:spcBef>
              <a:spcAft>
                <a:spcPts val="0"/>
              </a:spcAft>
              <a:buNone/>
            </a:pPr>
            <a:r>
              <a:rPr lang="en">
                <a:solidFill>
                  <a:srgbClr val="FFFFFF"/>
                </a:solidFill>
                <a:latin typeface="Arial"/>
                <a:ea typeface="Arial"/>
                <a:cs typeface="Arial"/>
                <a:sym typeface="Arial"/>
              </a:rPr>
              <a:t>In order to use this template, you must credit </a:t>
            </a:r>
            <a:r>
              <a:rPr b="1" lang="en" sz="2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2800"/>
              </a:spcBef>
              <a:spcAft>
                <a:spcPts val="0"/>
              </a:spcAft>
              <a:buNone/>
            </a:pPr>
            <a:r>
              <a:rPr b="1" lang="en" sz="2000">
                <a:solidFill>
                  <a:srgbClr val="869FB2"/>
                </a:solidFill>
                <a:latin typeface="Arial"/>
                <a:ea typeface="Arial"/>
                <a:cs typeface="Arial"/>
                <a:sym typeface="Arial"/>
              </a:rPr>
              <a:t>You are allowed to:</a:t>
            </a:r>
            <a:endParaRPr b="1" sz="2000">
              <a:solidFill>
                <a:srgbClr val="869FB2"/>
              </a:solidFill>
              <a:latin typeface="Arial"/>
              <a:ea typeface="Arial"/>
              <a:cs typeface="Arial"/>
              <a:sym typeface="Arial"/>
            </a:endParaRPr>
          </a:p>
          <a:p>
            <a:pPr indent="-584200" lvl="0" marL="914400" rtl="0" algn="l">
              <a:lnSpc>
                <a:spcPct val="115000"/>
              </a:lnSpc>
              <a:spcBef>
                <a:spcPts val="800"/>
              </a:spcBef>
              <a:spcAft>
                <a:spcPts val="0"/>
              </a:spcAft>
              <a:buClr>
                <a:srgbClr val="FFFFFF"/>
              </a:buClr>
              <a:buSzPts val="2000"/>
              <a:buFont typeface="Arial"/>
              <a:buChar char="●"/>
            </a:pPr>
            <a:r>
              <a:rPr lang="en" sz="2000">
                <a:solidFill>
                  <a:srgbClr val="FFFFFF"/>
                </a:solidFill>
                <a:latin typeface="Arial"/>
                <a:ea typeface="Arial"/>
                <a:cs typeface="Arial"/>
                <a:sym typeface="Arial"/>
              </a:rPr>
              <a:t>Modify this template.</a:t>
            </a:r>
            <a:endParaRPr sz="2000">
              <a:solidFill>
                <a:srgbClr val="FFFFFF"/>
              </a:solidFill>
              <a:latin typeface="Arial"/>
              <a:ea typeface="Arial"/>
              <a:cs typeface="Arial"/>
              <a:sym typeface="Arial"/>
            </a:endParaRPr>
          </a:p>
          <a:p>
            <a:pPr indent="-584200" lvl="0" marL="914400" rtl="0" algn="l">
              <a:lnSpc>
                <a:spcPct val="115000"/>
              </a:lnSpc>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Use it for both personal and commercial purposes.</a:t>
            </a:r>
            <a:endParaRPr sz="2000">
              <a:solidFill>
                <a:srgbClr val="FFFFFF"/>
              </a:solidFill>
              <a:latin typeface="Arial"/>
              <a:ea typeface="Arial"/>
              <a:cs typeface="Arial"/>
              <a:sym typeface="Arial"/>
            </a:endParaRPr>
          </a:p>
          <a:p>
            <a:pPr indent="0" lvl="0" marL="0" rtl="0" algn="l">
              <a:lnSpc>
                <a:spcPct val="115000"/>
              </a:lnSpc>
              <a:spcBef>
                <a:spcPts val="2800"/>
              </a:spcBef>
              <a:spcAft>
                <a:spcPts val="0"/>
              </a:spcAft>
              <a:buNone/>
            </a:pPr>
            <a:r>
              <a:rPr b="1" lang="en" sz="2000">
                <a:solidFill>
                  <a:srgbClr val="869FB2"/>
                </a:solidFill>
                <a:latin typeface="Arial"/>
                <a:ea typeface="Arial"/>
                <a:cs typeface="Arial"/>
                <a:sym typeface="Arial"/>
              </a:rPr>
              <a:t>You are not allowed to:</a:t>
            </a:r>
            <a:endParaRPr b="1" sz="2000">
              <a:solidFill>
                <a:srgbClr val="869FB2"/>
              </a:solidFill>
              <a:latin typeface="Arial"/>
              <a:ea typeface="Arial"/>
              <a:cs typeface="Arial"/>
              <a:sym typeface="Arial"/>
            </a:endParaRPr>
          </a:p>
          <a:p>
            <a:pPr indent="-584200" lvl="0" marL="914400" rtl="0" algn="l">
              <a:lnSpc>
                <a:spcPct val="115000"/>
              </a:lnSpc>
              <a:spcBef>
                <a:spcPts val="800"/>
              </a:spcBef>
              <a:spcAft>
                <a:spcPts val="0"/>
              </a:spcAft>
              <a:buClr>
                <a:srgbClr val="FFFFFF"/>
              </a:buClr>
              <a:buSzPts val="2000"/>
              <a:buFont typeface="Arial"/>
              <a:buChar char="●"/>
            </a:pPr>
            <a:r>
              <a:rPr lang="en" sz="2000">
                <a:solidFill>
                  <a:srgbClr val="FFFFFF"/>
                </a:solidFill>
                <a:latin typeface="Arial"/>
                <a:ea typeface="Arial"/>
                <a:cs typeface="Arial"/>
                <a:sym typeface="Arial"/>
              </a:rPr>
              <a:t>Sublicense, sell or rent any of Slidesgo Content (or a modified version of Slidesgo Content).</a:t>
            </a:r>
            <a:endParaRPr sz="2000">
              <a:solidFill>
                <a:srgbClr val="FFFFFF"/>
              </a:solidFill>
              <a:latin typeface="Arial"/>
              <a:ea typeface="Arial"/>
              <a:cs typeface="Arial"/>
              <a:sym typeface="Arial"/>
            </a:endParaRPr>
          </a:p>
          <a:p>
            <a:pPr indent="-584200" lvl="0" marL="914400" rtl="0" algn="l">
              <a:lnSpc>
                <a:spcPct val="115000"/>
              </a:lnSpc>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2000">
              <a:solidFill>
                <a:srgbClr val="FFFFFF"/>
              </a:solidFill>
              <a:latin typeface="Arial"/>
              <a:ea typeface="Arial"/>
              <a:cs typeface="Arial"/>
              <a:sym typeface="Arial"/>
            </a:endParaRPr>
          </a:p>
          <a:p>
            <a:pPr indent="-584200" lvl="0" marL="914400" rtl="0" algn="l">
              <a:lnSpc>
                <a:spcPct val="115000"/>
              </a:lnSpc>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Use any of the elements that are part of this Slidesgo Template in an isolated and separated way from this Template.</a:t>
            </a:r>
            <a:endParaRPr sz="2000">
              <a:solidFill>
                <a:srgbClr val="FFFFFF"/>
              </a:solidFill>
              <a:latin typeface="Arial"/>
              <a:ea typeface="Arial"/>
              <a:cs typeface="Arial"/>
              <a:sym typeface="Arial"/>
            </a:endParaRPr>
          </a:p>
          <a:p>
            <a:pPr indent="-584200" lvl="0" marL="914400" rtl="0" algn="l">
              <a:lnSpc>
                <a:spcPct val="115000"/>
              </a:lnSpc>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Delete the “Thanks” or “Credits” slide.</a:t>
            </a:r>
            <a:endParaRPr sz="2000">
              <a:solidFill>
                <a:srgbClr val="FFFFFF"/>
              </a:solidFill>
              <a:latin typeface="Arial"/>
              <a:ea typeface="Arial"/>
              <a:cs typeface="Arial"/>
              <a:sym typeface="Arial"/>
            </a:endParaRPr>
          </a:p>
          <a:p>
            <a:pPr indent="-584200" lvl="0" marL="914400" rtl="0" algn="l">
              <a:lnSpc>
                <a:spcPct val="115000"/>
              </a:lnSpc>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2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2000">
              <a:solidFill>
                <a:srgbClr val="FFFFFF"/>
              </a:solidFill>
              <a:latin typeface="Arial"/>
              <a:ea typeface="Arial"/>
              <a:cs typeface="Arial"/>
              <a:sym typeface="Arial"/>
            </a:endParaRPr>
          </a:p>
          <a:p>
            <a:pPr indent="0" lvl="0" marL="0" rtl="0" algn="ctr">
              <a:spcBef>
                <a:spcPts val="0"/>
              </a:spcBef>
              <a:spcAft>
                <a:spcPts val="0"/>
              </a:spcAft>
              <a:buNone/>
            </a:pPr>
            <a:r>
              <a:t/>
            </a:r>
            <a:endParaRPr sz="2000">
              <a:solidFill>
                <a:srgbClr val="435D74"/>
              </a:solidFill>
              <a:latin typeface="Arial"/>
              <a:ea typeface="Arial"/>
              <a:cs typeface="Arial"/>
              <a:sym typeface="Arial"/>
            </a:endParaRPr>
          </a:p>
          <a:p>
            <a:pPr indent="0" lvl="0" marL="0" rtl="0" algn="ctr">
              <a:spcBef>
                <a:spcPts val="0"/>
              </a:spcBef>
              <a:spcAft>
                <a:spcPts val="0"/>
              </a:spcAft>
              <a:buNone/>
            </a:pPr>
            <a:r>
              <a:t/>
            </a:r>
            <a:endParaRPr sz="2600">
              <a:solidFill>
                <a:srgbClr val="435D74"/>
              </a:solidFill>
              <a:latin typeface="Arial"/>
              <a:ea typeface="Arial"/>
              <a:cs typeface="Arial"/>
              <a:sym typeface="Arial"/>
            </a:endParaRPr>
          </a:p>
          <a:p>
            <a:pPr indent="0" lvl="0" marL="0" rtl="0" algn="l">
              <a:spcBef>
                <a:spcPts val="0"/>
              </a:spcBef>
              <a:spcAft>
                <a:spcPts val="0"/>
              </a:spcAft>
              <a:buNone/>
            </a:pPr>
            <a:r>
              <a:t/>
            </a:r>
            <a:endParaRPr sz="2600">
              <a:solidFill>
                <a:srgbClr val="435D74"/>
              </a:solidFill>
              <a:latin typeface="Arial"/>
              <a:ea typeface="Arial"/>
              <a:cs typeface="Arial"/>
              <a:sym typeface="Arial"/>
            </a:endParaRPr>
          </a:p>
        </p:txBody>
      </p:sp>
      <p:sp>
        <p:nvSpPr>
          <p:cNvPr id="5196" name="Google Shape;5196;p68"/>
          <p:cNvSpPr txBox="1"/>
          <p:nvPr/>
        </p:nvSpPr>
        <p:spPr>
          <a:xfrm>
            <a:off x="2096700" y="8628580"/>
            <a:ext cx="14094600" cy="8802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000">
                <a:solidFill>
                  <a:srgbClr val="FFFFFF"/>
                </a:solidFill>
              </a:rPr>
              <a:t>For more information about editing slides, please </a:t>
            </a:r>
            <a:r>
              <a:rPr lang="en" sz="1800">
                <a:solidFill>
                  <a:srgbClr val="FFFFFF"/>
                </a:solidFill>
              </a:rPr>
              <a:t>read </a:t>
            </a:r>
            <a:r>
              <a:rPr lang="en" sz="2000">
                <a:solidFill>
                  <a:srgbClr val="FFFFFF"/>
                </a:solidFill>
              </a:rPr>
              <a:t>our FAQs or visit Slidesgo School:</a:t>
            </a:r>
            <a:endParaRPr sz="2000">
              <a:solidFill>
                <a:srgbClr val="FFFFFF"/>
              </a:solidFill>
            </a:endParaRPr>
          </a:p>
          <a:p>
            <a:pPr indent="0" lvl="0" marL="0" rtl="0" algn="ctr">
              <a:lnSpc>
                <a:spcPct val="115000"/>
              </a:lnSpc>
              <a:spcBef>
                <a:spcPts val="0"/>
              </a:spcBef>
              <a:spcAft>
                <a:spcPts val="0"/>
              </a:spcAft>
              <a:buNone/>
            </a:pPr>
            <a:r>
              <a:rPr lang="en" sz="2000" u="sng">
                <a:solidFill>
                  <a:srgbClr val="869FB2"/>
                </a:solidFill>
                <a:hlinkClick r:id="rId4">
                  <a:extLst>
                    <a:ext uri="{A12FA001-AC4F-418D-AE19-62706E023703}">
                      <ahyp:hlinkClr val="tx"/>
                    </a:ext>
                  </a:extLst>
                </a:hlinkClick>
              </a:rPr>
              <a:t>https://slidesgo.com/faqs</a:t>
            </a:r>
            <a:r>
              <a:rPr lang="en" sz="2400">
                <a:solidFill>
                  <a:srgbClr val="FFFFFF"/>
                </a:solidFill>
              </a:rPr>
              <a:t> </a:t>
            </a:r>
            <a:r>
              <a:rPr lang="en" sz="2000">
                <a:solidFill>
                  <a:srgbClr val="FFFFFF"/>
                </a:solidFill>
              </a:rPr>
              <a:t>and</a:t>
            </a:r>
            <a:r>
              <a:rPr lang="en" sz="2400">
                <a:solidFill>
                  <a:srgbClr val="FFFFFF"/>
                </a:solidFill>
              </a:rPr>
              <a:t> </a:t>
            </a:r>
            <a:r>
              <a:rPr lang="en" sz="2000" u="sng">
                <a:solidFill>
                  <a:srgbClr val="869FB2"/>
                </a:solidFill>
                <a:hlinkClick r:id="rId5">
                  <a:extLst>
                    <a:ext uri="{A12FA001-AC4F-418D-AE19-62706E023703}">
                      <ahyp:hlinkClr val="tx"/>
                    </a:ext>
                  </a:extLst>
                </a:hlinkClick>
              </a:rPr>
              <a:t>https://slidesgo.com/slidesgo-school</a:t>
            </a:r>
            <a:endParaRPr sz="2000" u="sng">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00" name="Shape 5200"/>
        <p:cNvGrpSpPr/>
        <p:nvPr/>
      </p:nvGrpSpPr>
      <p:grpSpPr>
        <a:xfrm>
          <a:off x="0" y="0"/>
          <a:ext cx="0" cy="0"/>
          <a:chOff x="0" y="0"/>
          <a:chExt cx="0" cy="0"/>
        </a:xfrm>
      </p:grpSpPr>
      <p:sp>
        <p:nvSpPr>
          <p:cNvPr id="5201" name="Google Shape;5201;p69"/>
          <p:cNvSpPr txBox="1"/>
          <p:nvPr>
            <p:ph idx="4294967295" type="title"/>
          </p:nvPr>
        </p:nvSpPr>
        <p:spPr>
          <a:xfrm>
            <a:off x="2096700" y="647700"/>
            <a:ext cx="140946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5202" name="Google Shape;5202;p69"/>
          <p:cNvSpPr txBox="1"/>
          <p:nvPr>
            <p:ph idx="4294967295" type="body"/>
          </p:nvPr>
        </p:nvSpPr>
        <p:spPr>
          <a:xfrm>
            <a:off x="2096700" y="1380550"/>
            <a:ext cx="14094600" cy="880200"/>
          </a:xfrm>
          <a:prstGeom prst="rect">
            <a:avLst/>
          </a:prstGeom>
        </p:spPr>
        <p:txBody>
          <a:bodyPr anchorCtr="0" anchor="t" bIns="182850" lIns="182850" spcFirstLastPara="1" rIns="182850" wrap="square" tIns="182850">
            <a:noAutofit/>
          </a:bodyPr>
          <a:lstStyle/>
          <a:p>
            <a:pPr indent="0" lvl="0" marL="0" marR="0" rtl="0" algn="l">
              <a:lnSpc>
                <a:spcPct val="115000"/>
              </a:lnSpc>
              <a:spcBef>
                <a:spcPts val="2800"/>
              </a:spcBef>
              <a:spcAft>
                <a:spcPts val="0"/>
              </a:spcAft>
              <a:buNone/>
            </a:pPr>
            <a:r>
              <a:rPr lang="en">
                <a:solidFill>
                  <a:srgbClr val="FFFFFF"/>
                </a:solidFill>
                <a:latin typeface="Arial"/>
                <a:ea typeface="Arial"/>
                <a:cs typeface="Arial"/>
                <a:sym typeface="Arial"/>
              </a:rPr>
              <a:t>In order to use this template, you must be a Premium user on </a:t>
            </a:r>
            <a:r>
              <a:rPr b="1" lang="en" sz="2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2800"/>
              </a:spcBef>
              <a:spcAft>
                <a:spcPts val="0"/>
              </a:spcAft>
              <a:buNone/>
            </a:pPr>
            <a:r>
              <a:rPr b="1" lang="en" sz="2000">
                <a:solidFill>
                  <a:srgbClr val="869FB2"/>
                </a:solidFill>
                <a:latin typeface="Arial"/>
                <a:ea typeface="Arial"/>
                <a:cs typeface="Arial"/>
                <a:sym typeface="Arial"/>
              </a:rPr>
              <a:t>You are allowed to:</a:t>
            </a:r>
            <a:endParaRPr b="1" sz="2000">
              <a:solidFill>
                <a:srgbClr val="869FB2"/>
              </a:solidFill>
              <a:latin typeface="Arial"/>
              <a:ea typeface="Arial"/>
              <a:cs typeface="Arial"/>
              <a:sym typeface="Arial"/>
            </a:endParaRPr>
          </a:p>
          <a:p>
            <a:pPr indent="-584200" lvl="0" marL="914400" rtl="0" algn="l">
              <a:lnSpc>
                <a:spcPct val="115000"/>
              </a:lnSpc>
              <a:spcBef>
                <a:spcPts val="800"/>
              </a:spcBef>
              <a:spcAft>
                <a:spcPts val="0"/>
              </a:spcAft>
              <a:buClr>
                <a:srgbClr val="FFFFFF"/>
              </a:buClr>
              <a:buSzPts val="2000"/>
              <a:buFont typeface="Arial"/>
              <a:buChar char="●"/>
            </a:pPr>
            <a:r>
              <a:rPr lang="en" sz="2000">
                <a:solidFill>
                  <a:srgbClr val="FFFFFF"/>
                </a:solidFill>
                <a:latin typeface="Arial"/>
                <a:ea typeface="Arial"/>
                <a:cs typeface="Arial"/>
                <a:sym typeface="Arial"/>
              </a:rPr>
              <a:t>Modify this template.</a:t>
            </a:r>
            <a:endParaRPr sz="2000">
              <a:solidFill>
                <a:srgbClr val="FFFFFF"/>
              </a:solidFill>
              <a:latin typeface="Arial"/>
              <a:ea typeface="Arial"/>
              <a:cs typeface="Arial"/>
              <a:sym typeface="Arial"/>
            </a:endParaRPr>
          </a:p>
          <a:p>
            <a:pPr indent="-584200" lvl="0" marL="914400" rtl="0" algn="l">
              <a:lnSpc>
                <a:spcPct val="115000"/>
              </a:lnSpc>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Use it for both personal and commercial purposes.</a:t>
            </a:r>
            <a:endParaRPr sz="2000">
              <a:solidFill>
                <a:srgbClr val="FFFFFF"/>
              </a:solidFill>
              <a:latin typeface="Arial"/>
              <a:ea typeface="Arial"/>
              <a:cs typeface="Arial"/>
              <a:sym typeface="Arial"/>
            </a:endParaRPr>
          </a:p>
          <a:p>
            <a:pPr indent="-584200" lvl="0" marL="914400" rtl="0" algn="l">
              <a:lnSpc>
                <a:spcPct val="115000"/>
              </a:lnSpc>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Hide or delete the “Thanks” slide and the mention to Slidesgo in the credits.</a:t>
            </a:r>
            <a:endParaRPr sz="2000">
              <a:solidFill>
                <a:srgbClr val="FFFFFF"/>
              </a:solidFill>
              <a:latin typeface="Arial"/>
              <a:ea typeface="Arial"/>
              <a:cs typeface="Arial"/>
              <a:sym typeface="Arial"/>
            </a:endParaRPr>
          </a:p>
          <a:p>
            <a:pPr indent="-584200" lvl="0" marL="914400" rtl="0" algn="l">
              <a:lnSpc>
                <a:spcPct val="115000"/>
              </a:lnSpc>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Share this template in an editable format with people who are not part of your team.</a:t>
            </a:r>
            <a:endParaRPr sz="2000">
              <a:solidFill>
                <a:srgbClr val="FFFFFF"/>
              </a:solidFill>
              <a:latin typeface="Arial"/>
              <a:ea typeface="Arial"/>
              <a:cs typeface="Arial"/>
              <a:sym typeface="Arial"/>
            </a:endParaRPr>
          </a:p>
          <a:p>
            <a:pPr indent="0" lvl="0" marL="0" rtl="0" algn="l">
              <a:lnSpc>
                <a:spcPct val="115000"/>
              </a:lnSpc>
              <a:spcBef>
                <a:spcPts val="2800"/>
              </a:spcBef>
              <a:spcAft>
                <a:spcPts val="0"/>
              </a:spcAft>
              <a:buNone/>
            </a:pPr>
            <a:r>
              <a:rPr b="1" lang="en" sz="2000">
                <a:solidFill>
                  <a:srgbClr val="869FB2"/>
                </a:solidFill>
                <a:latin typeface="Arial"/>
                <a:ea typeface="Arial"/>
                <a:cs typeface="Arial"/>
                <a:sym typeface="Arial"/>
              </a:rPr>
              <a:t>You are not allowed to:</a:t>
            </a:r>
            <a:endParaRPr b="1" sz="2000">
              <a:solidFill>
                <a:srgbClr val="869FB2"/>
              </a:solidFill>
              <a:latin typeface="Arial"/>
              <a:ea typeface="Arial"/>
              <a:cs typeface="Arial"/>
              <a:sym typeface="Arial"/>
            </a:endParaRPr>
          </a:p>
          <a:p>
            <a:pPr indent="-584200" lvl="0" marL="914400" rtl="0" algn="l">
              <a:spcBef>
                <a:spcPts val="800"/>
              </a:spcBef>
              <a:spcAft>
                <a:spcPts val="0"/>
              </a:spcAft>
              <a:buClr>
                <a:srgbClr val="FFFFFF"/>
              </a:buClr>
              <a:buSzPts val="2000"/>
              <a:buFont typeface="Arial"/>
              <a:buChar char="●"/>
            </a:pPr>
            <a:r>
              <a:rPr lang="en" sz="2000">
                <a:solidFill>
                  <a:srgbClr val="FFFFFF"/>
                </a:solidFill>
                <a:latin typeface="Arial"/>
                <a:ea typeface="Arial"/>
                <a:cs typeface="Arial"/>
                <a:sym typeface="Arial"/>
              </a:rPr>
              <a:t>Sublicense, sell or rent this Slidesgo Template (or a modified version of this Slidesgo Template).</a:t>
            </a:r>
            <a:endParaRPr sz="2000">
              <a:solidFill>
                <a:srgbClr val="FFFFFF"/>
              </a:solidFill>
              <a:latin typeface="Arial"/>
              <a:ea typeface="Arial"/>
              <a:cs typeface="Arial"/>
              <a:sym typeface="Arial"/>
            </a:endParaRPr>
          </a:p>
          <a:p>
            <a:pPr indent="-584200" lvl="0" marL="914400" rtl="0" algn="l">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2000">
              <a:solidFill>
                <a:srgbClr val="FFFFFF"/>
              </a:solidFill>
              <a:latin typeface="Arial"/>
              <a:ea typeface="Arial"/>
              <a:cs typeface="Arial"/>
              <a:sym typeface="Arial"/>
            </a:endParaRPr>
          </a:p>
          <a:p>
            <a:pPr indent="-584200" lvl="0" marL="914400" rtl="0" algn="l">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Use any of the elements that are part of this Slidesgo Template in an isolated and separated way from this Template.</a:t>
            </a:r>
            <a:endParaRPr sz="2000">
              <a:solidFill>
                <a:srgbClr val="FFFFFF"/>
              </a:solidFill>
              <a:latin typeface="Arial"/>
              <a:ea typeface="Arial"/>
              <a:cs typeface="Arial"/>
              <a:sym typeface="Arial"/>
            </a:endParaRPr>
          </a:p>
          <a:p>
            <a:pPr indent="-584200" lvl="0" marL="914400" rtl="0" algn="l">
              <a:spcBef>
                <a:spcPts val="0"/>
              </a:spcBef>
              <a:spcAft>
                <a:spcPts val="0"/>
              </a:spcAft>
              <a:buClr>
                <a:srgbClr val="FFFFFF"/>
              </a:buClr>
              <a:buSzPts val="2000"/>
              <a:buFont typeface="Arial"/>
              <a:buChar char="●"/>
            </a:pPr>
            <a:r>
              <a:rPr lang="en" sz="2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2000">
              <a:solidFill>
                <a:srgbClr val="FFFFFF"/>
              </a:solidFill>
              <a:latin typeface="Arial"/>
              <a:ea typeface="Arial"/>
              <a:cs typeface="Arial"/>
              <a:sym typeface="Arial"/>
            </a:endParaRPr>
          </a:p>
          <a:p>
            <a:pPr indent="0" lvl="0" marL="0" rtl="0" algn="l">
              <a:spcBef>
                <a:spcPts val="0"/>
              </a:spcBef>
              <a:spcAft>
                <a:spcPts val="0"/>
              </a:spcAft>
              <a:buNone/>
            </a:pPr>
            <a:r>
              <a:t/>
            </a:r>
            <a:endParaRPr sz="2000">
              <a:solidFill>
                <a:srgbClr val="FFFFFF"/>
              </a:solidFill>
              <a:latin typeface="Arial"/>
              <a:ea typeface="Arial"/>
              <a:cs typeface="Arial"/>
              <a:sym typeface="Arial"/>
            </a:endParaRPr>
          </a:p>
          <a:p>
            <a:pPr indent="0" lvl="0" marL="0" rtl="0" algn="l">
              <a:spcBef>
                <a:spcPts val="0"/>
              </a:spcBef>
              <a:spcAft>
                <a:spcPts val="0"/>
              </a:spcAft>
              <a:buNone/>
            </a:pPr>
            <a:r>
              <a:t/>
            </a:r>
            <a:endParaRPr sz="2000">
              <a:solidFill>
                <a:srgbClr val="FFFFFF"/>
              </a:solidFill>
              <a:latin typeface="Arial"/>
              <a:ea typeface="Arial"/>
              <a:cs typeface="Arial"/>
              <a:sym typeface="Arial"/>
            </a:endParaRPr>
          </a:p>
        </p:txBody>
      </p:sp>
      <p:sp>
        <p:nvSpPr>
          <p:cNvPr id="5203" name="Google Shape;5203;p69"/>
          <p:cNvSpPr txBox="1"/>
          <p:nvPr>
            <p:ph idx="4294967295" type="body"/>
          </p:nvPr>
        </p:nvSpPr>
        <p:spPr>
          <a:xfrm>
            <a:off x="2096700" y="8628580"/>
            <a:ext cx="14094600" cy="880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2000">
                <a:solidFill>
                  <a:srgbClr val="FFFFFF"/>
                </a:solidFill>
                <a:latin typeface="Arial"/>
                <a:ea typeface="Arial"/>
                <a:cs typeface="Arial"/>
                <a:sym typeface="Arial"/>
              </a:rPr>
              <a:t>For more information about editing slides, please </a:t>
            </a:r>
            <a:r>
              <a:rPr lang="en" sz="1800">
                <a:solidFill>
                  <a:srgbClr val="FFFFFF"/>
                </a:solidFill>
                <a:latin typeface="Arial"/>
                <a:ea typeface="Arial"/>
                <a:cs typeface="Arial"/>
                <a:sym typeface="Arial"/>
              </a:rPr>
              <a:t>read </a:t>
            </a:r>
            <a:r>
              <a:rPr lang="en" sz="2000">
                <a:solidFill>
                  <a:srgbClr val="FFFFFF"/>
                </a:solidFill>
                <a:latin typeface="Arial"/>
                <a:ea typeface="Arial"/>
                <a:cs typeface="Arial"/>
                <a:sym typeface="Arial"/>
              </a:rPr>
              <a:t>our FAQs or visit Slidesgo School:</a:t>
            </a:r>
            <a:endParaRPr sz="2000">
              <a:solidFill>
                <a:srgbClr val="FFFFFF"/>
              </a:solidFill>
              <a:latin typeface="Arial"/>
              <a:ea typeface="Arial"/>
              <a:cs typeface="Arial"/>
              <a:sym typeface="Arial"/>
            </a:endParaRPr>
          </a:p>
          <a:p>
            <a:pPr indent="0" lvl="0" marL="0" rtl="0" algn="ctr">
              <a:spcBef>
                <a:spcPts val="0"/>
              </a:spcBef>
              <a:spcAft>
                <a:spcPts val="0"/>
              </a:spcAft>
              <a:buNone/>
            </a:pPr>
            <a:r>
              <a:rPr lang="en" sz="2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2400">
                <a:solidFill>
                  <a:srgbClr val="FFFFFF"/>
                </a:solidFill>
                <a:latin typeface="Arial"/>
                <a:ea typeface="Arial"/>
                <a:cs typeface="Arial"/>
                <a:sym typeface="Arial"/>
              </a:rPr>
              <a:t> </a:t>
            </a:r>
            <a:r>
              <a:rPr lang="en" sz="2000">
                <a:solidFill>
                  <a:srgbClr val="FFFFFF"/>
                </a:solidFill>
                <a:latin typeface="Arial"/>
                <a:ea typeface="Arial"/>
                <a:cs typeface="Arial"/>
                <a:sym typeface="Arial"/>
              </a:rPr>
              <a:t>and</a:t>
            </a:r>
            <a:r>
              <a:rPr lang="en" sz="2400">
                <a:solidFill>
                  <a:srgbClr val="FFFFFF"/>
                </a:solidFill>
                <a:latin typeface="Arial"/>
                <a:ea typeface="Arial"/>
                <a:cs typeface="Arial"/>
                <a:sym typeface="Arial"/>
              </a:rPr>
              <a:t> </a:t>
            </a:r>
            <a:r>
              <a:rPr lang="en" sz="2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2000" u="sng">
              <a:solidFill>
                <a:srgbClr val="869FB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07" name="Shape 5207"/>
        <p:cNvGrpSpPr/>
        <p:nvPr/>
      </p:nvGrpSpPr>
      <p:grpSpPr>
        <a:xfrm>
          <a:off x="0" y="0"/>
          <a:ext cx="0" cy="0"/>
          <a:chOff x="0" y="0"/>
          <a:chExt cx="0" cy="0"/>
        </a:xfrm>
      </p:grpSpPr>
      <p:sp>
        <p:nvSpPr>
          <p:cNvPr id="5208" name="Google Shape;5208;p70"/>
          <p:cNvSpPr/>
          <p:nvPr/>
        </p:nvSpPr>
        <p:spPr>
          <a:xfrm>
            <a:off x="8392075" y="6997725"/>
            <a:ext cx="1582800" cy="1508400"/>
          </a:xfrm>
          <a:prstGeom prst="roundRect">
            <a:avLst>
              <a:gd fmla="val 16667" name="adj"/>
            </a:avLst>
          </a:prstGeom>
          <a:solidFill>
            <a:srgbClr val="3DBC58"/>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9" name="Google Shape;5209;p70"/>
          <p:cNvSpPr/>
          <p:nvPr/>
        </p:nvSpPr>
        <p:spPr>
          <a:xfrm>
            <a:off x="10515714" y="6997725"/>
            <a:ext cx="1582800" cy="1508400"/>
          </a:xfrm>
          <a:prstGeom prst="roundRect">
            <a:avLst>
              <a:gd fmla="val 16667" name="adj"/>
            </a:avLst>
          </a:prstGeom>
          <a:solidFill>
            <a:srgbClr val="98D2AA"/>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210" name="Google Shape;5210;p70"/>
          <p:cNvSpPr/>
          <p:nvPr/>
        </p:nvSpPr>
        <p:spPr>
          <a:xfrm>
            <a:off x="12639354" y="6997725"/>
            <a:ext cx="1582800" cy="1508400"/>
          </a:xfrm>
          <a:prstGeom prst="roundRect">
            <a:avLst>
              <a:gd fmla="val 16667" name="adj"/>
            </a:avLst>
          </a:prstGeom>
          <a:solidFill>
            <a:srgbClr val="CFF7CE"/>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211" name="Google Shape;5211;p70"/>
          <p:cNvSpPr/>
          <p:nvPr/>
        </p:nvSpPr>
        <p:spPr>
          <a:xfrm>
            <a:off x="6268425" y="6997725"/>
            <a:ext cx="1582800" cy="1508400"/>
          </a:xfrm>
          <a:prstGeom prst="roundRect">
            <a:avLst>
              <a:gd fmla="val 16667" name="adj"/>
            </a:avLst>
          </a:prstGeom>
          <a:solidFill>
            <a:srgbClr val="1D8B3F"/>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5212" name="Google Shape;5212;p70"/>
          <p:cNvSpPr txBox="1"/>
          <p:nvPr/>
        </p:nvSpPr>
        <p:spPr>
          <a:xfrm>
            <a:off x="8392075" y="7311825"/>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494949"/>
                </a:solidFill>
              </a:rPr>
              <a:t>#3dbc58</a:t>
            </a:r>
            <a:endParaRPr sz="2000">
              <a:solidFill>
                <a:srgbClr val="494949"/>
              </a:solidFill>
            </a:endParaRPr>
          </a:p>
        </p:txBody>
      </p:sp>
      <p:sp>
        <p:nvSpPr>
          <p:cNvPr id="5213" name="Google Shape;5213;p70"/>
          <p:cNvSpPr txBox="1"/>
          <p:nvPr/>
        </p:nvSpPr>
        <p:spPr>
          <a:xfrm>
            <a:off x="10515725" y="7311825"/>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494949"/>
                </a:solidFill>
              </a:rPr>
              <a:t>#98d2aa</a:t>
            </a:r>
            <a:endParaRPr sz="2000">
              <a:solidFill>
                <a:srgbClr val="494949"/>
              </a:solidFill>
            </a:endParaRPr>
          </a:p>
        </p:txBody>
      </p:sp>
      <p:sp>
        <p:nvSpPr>
          <p:cNvPr id="5214" name="Google Shape;5214;p70"/>
          <p:cNvSpPr txBox="1"/>
          <p:nvPr/>
        </p:nvSpPr>
        <p:spPr>
          <a:xfrm>
            <a:off x="12639375" y="7311825"/>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494949"/>
                </a:solidFill>
              </a:rPr>
              <a:t>#cff7ce</a:t>
            </a:r>
            <a:endParaRPr sz="2000">
              <a:solidFill>
                <a:srgbClr val="494949"/>
              </a:solidFill>
            </a:endParaRPr>
          </a:p>
        </p:txBody>
      </p:sp>
      <p:sp>
        <p:nvSpPr>
          <p:cNvPr id="5215" name="Google Shape;5215;p70"/>
          <p:cNvSpPr txBox="1"/>
          <p:nvPr/>
        </p:nvSpPr>
        <p:spPr>
          <a:xfrm>
            <a:off x="6268425" y="7311825"/>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#0f4a36</a:t>
            </a:r>
            <a:endParaRPr sz="2000">
              <a:solidFill>
                <a:srgbClr val="FFFFFF"/>
              </a:solidFill>
            </a:endParaRPr>
          </a:p>
        </p:txBody>
      </p:sp>
      <p:sp>
        <p:nvSpPr>
          <p:cNvPr id="5216" name="Google Shape;5216;p70"/>
          <p:cNvSpPr/>
          <p:nvPr/>
        </p:nvSpPr>
        <p:spPr>
          <a:xfrm>
            <a:off x="4144775" y="6997725"/>
            <a:ext cx="1582800" cy="1508400"/>
          </a:xfrm>
          <a:prstGeom prst="roundRect">
            <a:avLst>
              <a:gd fmla="val 16667" name="adj"/>
            </a:avLst>
          </a:prstGeom>
          <a:solidFill>
            <a:srgbClr val="08291E"/>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5217" name="Google Shape;5217;p70"/>
          <p:cNvSpPr txBox="1"/>
          <p:nvPr/>
        </p:nvSpPr>
        <p:spPr>
          <a:xfrm>
            <a:off x="4144775" y="7311825"/>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#08291e</a:t>
            </a:r>
            <a:endParaRPr sz="2000">
              <a:solidFill>
                <a:srgbClr val="FFFFFF"/>
              </a:solidFill>
            </a:endParaRPr>
          </a:p>
        </p:txBody>
      </p:sp>
      <p:sp>
        <p:nvSpPr>
          <p:cNvPr id="5218" name="Google Shape;5218;p70"/>
          <p:cNvSpPr txBox="1"/>
          <p:nvPr>
            <p:ph idx="4294967295" type="title"/>
          </p:nvPr>
        </p:nvSpPr>
        <p:spPr>
          <a:xfrm>
            <a:off x="2096700" y="1908800"/>
            <a:ext cx="140946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5219" name="Google Shape;5219;p70"/>
          <p:cNvSpPr txBox="1"/>
          <p:nvPr>
            <p:ph idx="4294967295" type="body"/>
          </p:nvPr>
        </p:nvSpPr>
        <p:spPr>
          <a:xfrm>
            <a:off x="2136200" y="2915750"/>
            <a:ext cx="14094600" cy="880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2400">
                <a:solidFill>
                  <a:srgbClr val="FFFFFF"/>
                </a:solidFill>
                <a:latin typeface="Arial"/>
                <a:ea typeface="Arial"/>
                <a:cs typeface="Arial"/>
                <a:sym typeface="Arial"/>
              </a:rPr>
              <a:t>This presentation has been made using the following fonts:</a:t>
            </a:r>
            <a:endParaRPr sz="2400">
              <a:solidFill>
                <a:srgbClr val="FFFFFF"/>
              </a:solidFill>
              <a:latin typeface="Arial"/>
              <a:ea typeface="Arial"/>
              <a:cs typeface="Arial"/>
              <a:sym typeface="Arial"/>
            </a:endParaRPr>
          </a:p>
          <a:p>
            <a:pPr indent="0" lvl="0" marL="0" rtl="0" algn="l">
              <a:spcBef>
                <a:spcPts val="0"/>
              </a:spcBef>
              <a:spcAft>
                <a:spcPts val="0"/>
              </a:spcAft>
              <a:buNone/>
            </a:pPr>
            <a:r>
              <a:t/>
            </a:r>
            <a:endParaRPr sz="2800">
              <a:solidFill>
                <a:srgbClr val="435D74"/>
              </a:solidFill>
              <a:latin typeface="Arial"/>
              <a:ea typeface="Arial"/>
              <a:cs typeface="Arial"/>
              <a:sym typeface="Arial"/>
            </a:endParaRPr>
          </a:p>
        </p:txBody>
      </p:sp>
      <p:sp>
        <p:nvSpPr>
          <p:cNvPr id="5220" name="Google Shape;5220;p70"/>
          <p:cNvSpPr txBox="1"/>
          <p:nvPr>
            <p:ph idx="4294967295" type="body"/>
          </p:nvPr>
        </p:nvSpPr>
        <p:spPr>
          <a:xfrm>
            <a:off x="2136200" y="3838098"/>
            <a:ext cx="14094600" cy="2509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16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22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24" name="Shape 5224"/>
        <p:cNvGrpSpPr/>
        <p:nvPr/>
      </p:nvGrpSpPr>
      <p:grpSpPr>
        <a:xfrm>
          <a:off x="0" y="0"/>
          <a:ext cx="0" cy="0"/>
          <a:chOff x="0" y="0"/>
          <a:chExt cx="0" cy="0"/>
        </a:xfrm>
      </p:grpSpPr>
      <p:pic>
        <p:nvPicPr>
          <p:cNvPr id="5225" name="Google Shape;5225;p71"/>
          <p:cNvPicPr preferRelativeResize="0"/>
          <p:nvPr/>
        </p:nvPicPr>
        <p:blipFill rotWithShape="1">
          <a:blip r:embed="rId3">
            <a:alphaModFix/>
          </a:blip>
          <a:srcRect b="5116" l="2759" r="2749" t="5125"/>
          <a:stretch/>
        </p:blipFill>
        <p:spPr>
          <a:xfrm>
            <a:off x="1019861" y="4806082"/>
            <a:ext cx="3961191" cy="3762951"/>
          </a:xfrm>
          <a:prstGeom prst="rect">
            <a:avLst/>
          </a:prstGeom>
          <a:noFill/>
          <a:ln>
            <a:noFill/>
          </a:ln>
        </p:spPr>
      </p:pic>
      <p:sp>
        <p:nvSpPr>
          <p:cNvPr id="5226" name="Google Shape;5226;p71"/>
          <p:cNvSpPr txBox="1"/>
          <p:nvPr>
            <p:ph idx="4294967295" type="title"/>
          </p:nvPr>
        </p:nvSpPr>
        <p:spPr>
          <a:xfrm>
            <a:off x="2136200" y="1332805"/>
            <a:ext cx="140946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5227" name="Google Shape;5227;p71"/>
          <p:cNvSpPr txBox="1"/>
          <p:nvPr>
            <p:ph idx="4294967295" type="body"/>
          </p:nvPr>
        </p:nvSpPr>
        <p:spPr>
          <a:xfrm>
            <a:off x="2504872" y="2339998"/>
            <a:ext cx="13261800" cy="636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val="tx"/>
                    </a:ext>
                  </a:extLst>
                </a:hlinkClick>
              </a:rPr>
              <a:t>ow it works.</a:t>
            </a:r>
            <a:endParaRPr>
              <a:solidFill>
                <a:srgbClr val="869FB2"/>
              </a:solidFill>
              <a:latin typeface="Arial"/>
              <a:ea typeface="Arial"/>
              <a:cs typeface="Arial"/>
              <a:sym typeface="Arial"/>
            </a:endParaRPr>
          </a:p>
        </p:txBody>
      </p:sp>
      <p:sp>
        <p:nvSpPr>
          <p:cNvPr id="5228" name="Google Shape;5228;p71"/>
          <p:cNvSpPr txBox="1"/>
          <p:nvPr>
            <p:ph idx="4294967295" type="body"/>
          </p:nvPr>
        </p:nvSpPr>
        <p:spPr>
          <a:xfrm>
            <a:off x="1728157" y="8284550"/>
            <a:ext cx="2544600" cy="636600"/>
          </a:xfrm>
          <a:prstGeom prst="rect">
            <a:avLst/>
          </a:prstGeom>
        </p:spPr>
        <p:txBody>
          <a:bodyPr anchorCtr="0" anchor="ctr" bIns="182850" lIns="182850" spcFirstLastPara="1" rIns="182850" wrap="square" tIns="182850">
            <a:noAutofit/>
          </a:bodyPr>
          <a:lstStyle/>
          <a:p>
            <a:pPr indent="0" lvl="0" marL="0" marR="0" rtl="0" algn="ctr">
              <a:lnSpc>
                <a:spcPct val="115000"/>
              </a:lnSpc>
              <a:spcBef>
                <a:spcPts val="0"/>
              </a:spcBef>
              <a:spcAft>
                <a:spcPts val="0"/>
              </a:spcAft>
              <a:buNone/>
            </a:pPr>
            <a:r>
              <a:rPr lang="en" sz="2800">
                <a:solidFill>
                  <a:srgbClr val="869FB2"/>
                </a:solidFill>
                <a:uFill>
                  <a:noFill/>
                </a:uFill>
                <a:latin typeface="Arial"/>
                <a:ea typeface="Arial"/>
                <a:cs typeface="Arial"/>
                <a:sym typeface="Arial"/>
                <a:hlinkClick r:id="rId5">
                  <a:extLst>
                    <a:ext uri="{A12FA001-AC4F-418D-AE19-62706E023703}">
                      <ahyp:hlinkClr val="tx"/>
                    </a:ext>
                  </a:extLst>
                </a:hlinkClick>
              </a:rPr>
              <a:t>Pana</a:t>
            </a:r>
            <a:endParaRPr sz="2800">
              <a:solidFill>
                <a:srgbClr val="869FB2"/>
              </a:solidFill>
              <a:latin typeface="Arial"/>
              <a:ea typeface="Arial"/>
              <a:cs typeface="Arial"/>
              <a:sym typeface="Arial"/>
            </a:endParaRPr>
          </a:p>
        </p:txBody>
      </p:sp>
      <p:sp>
        <p:nvSpPr>
          <p:cNvPr id="5229" name="Google Shape;5229;p71"/>
          <p:cNvSpPr txBox="1"/>
          <p:nvPr>
            <p:ph idx="4294967295" type="body"/>
          </p:nvPr>
        </p:nvSpPr>
        <p:spPr>
          <a:xfrm>
            <a:off x="5914387" y="8284550"/>
            <a:ext cx="2544600" cy="636600"/>
          </a:xfrm>
          <a:prstGeom prst="rect">
            <a:avLst/>
          </a:prstGeom>
        </p:spPr>
        <p:txBody>
          <a:bodyPr anchorCtr="0" anchor="ctr" bIns="182850" lIns="182850" spcFirstLastPara="1" rIns="182850" wrap="square" tIns="182850">
            <a:noAutofit/>
          </a:bodyPr>
          <a:lstStyle/>
          <a:p>
            <a:pPr indent="0" lvl="0" marL="0" marR="0" rtl="0" algn="ctr">
              <a:lnSpc>
                <a:spcPct val="115000"/>
              </a:lnSpc>
              <a:spcBef>
                <a:spcPts val="0"/>
              </a:spcBef>
              <a:spcAft>
                <a:spcPts val="0"/>
              </a:spcAft>
              <a:buNone/>
            </a:pPr>
            <a:r>
              <a:rPr lang="en" sz="2800">
                <a:solidFill>
                  <a:srgbClr val="869FB2"/>
                </a:solidFill>
                <a:uFill>
                  <a:noFill/>
                </a:uFill>
                <a:latin typeface="Arial"/>
                <a:ea typeface="Arial"/>
                <a:cs typeface="Arial"/>
                <a:sym typeface="Arial"/>
                <a:hlinkClick r:id="rId6">
                  <a:extLst>
                    <a:ext uri="{A12FA001-AC4F-418D-AE19-62706E023703}">
                      <ahyp:hlinkClr val="tx"/>
                    </a:ext>
                  </a:extLst>
                </a:hlinkClick>
              </a:rPr>
              <a:t>Amico</a:t>
            </a:r>
            <a:endParaRPr sz="2800">
              <a:solidFill>
                <a:srgbClr val="869FB2"/>
              </a:solidFill>
              <a:latin typeface="Arial"/>
              <a:ea typeface="Arial"/>
              <a:cs typeface="Arial"/>
              <a:sym typeface="Arial"/>
            </a:endParaRPr>
          </a:p>
        </p:txBody>
      </p:sp>
      <p:sp>
        <p:nvSpPr>
          <p:cNvPr id="5230" name="Google Shape;5230;p71"/>
          <p:cNvSpPr txBox="1"/>
          <p:nvPr>
            <p:ph idx="4294967295" type="body"/>
          </p:nvPr>
        </p:nvSpPr>
        <p:spPr>
          <a:xfrm>
            <a:off x="10001507" y="8284550"/>
            <a:ext cx="2544600" cy="636600"/>
          </a:xfrm>
          <a:prstGeom prst="rect">
            <a:avLst/>
          </a:prstGeom>
        </p:spPr>
        <p:txBody>
          <a:bodyPr anchorCtr="0" anchor="ctr" bIns="182850" lIns="182850" spcFirstLastPara="1" rIns="182850" wrap="square" tIns="182850">
            <a:noAutofit/>
          </a:bodyPr>
          <a:lstStyle/>
          <a:p>
            <a:pPr indent="0" lvl="0" marL="0" marR="0" rtl="0" algn="ctr">
              <a:lnSpc>
                <a:spcPct val="115000"/>
              </a:lnSpc>
              <a:spcBef>
                <a:spcPts val="0"/>
              </a:spcBef>
              <a:spcAft>
                <a:spcPts val="0"/>
              </a:spcAft>
              <a:buNone/>
            </a:pPr>
            <a:r>
              <a:rPr lang="en" sz="2800">
                <a:solidFill>
                  <a:srgbClr val="869FB2"/>
                </a:solidFill>
                <a:uFill>
                  <a:noFill/>
                </a:uFill>
                <a:latin typeface="Arial"/>
                <a:ea typeface="Arial"/>
                <a:cs typeface="Arial"/>
                <a:sym typeface="Arial"/>
                <a:hlinkClick r:id="rId7">
                  <a:extLst>
                    <a:ext uri="{A12FA001-AC4F-418D-AE19-62706E023703}">
                      <ahyp:hlinkClr val="tx"/>
                    </a:ext>
                  </a:extLst>
                </a:hlinkClick>
              </a:rPr>
              <a:t>Bro</a:t>
            </a:r>
            <a:endParaRPr sz="2800">
              <a:solidFill>
                <a:srgbClr val="869FB2"/>
              </a:solidFill>
              <a:latin typeface="Arial"/>
              <a:ea typeface="Arial"/>
              <a:cs typeface="Arial"/>
              <a:sym typeface="Arial"/>
            </a:endParaRPr>
          </a:p>
        </p:txBody>
      </p:sp>
      <p:sp>
        <p:nvSpPr>
          <p:cNvPr id="5231" name="Google Shape;5231;p71"/>
          <p:cNvSpPr txBox="1"/>
          <p:nvPr>
            <p:ph idx="4294967295" type="body"/>
          </p:nvPr>
        </p:nvSpPr>
        <p:spPr>
          <a:xfrm>
            <a:off x="14088627" y="8284550"/>
            <a:ext cx="2544600" cy="636600"/>
          </a:xfrm>
          <a:prstGeom prst="rect">
            <a:avLst/>
          </a:prstGeom>
        </p:spPr>
        <p:txBody>
          <a:bodyPr anchorCtr="0" anchor="ctr" bIns="182850" lIns="182850" spcFirstLastPara="1" rIns="182850" wrap="square" tIns="182850">
            <a:noAutofit/>
          </a:bodyPr>
          <a:lstStyle/>
          <a:p>
            <a:pPr indent="0" lvl="0" marL="0" marR="0" rtl="0" algn="ctr">
              <a:lnSpc>
                <a:spcPct val="115000"/>
              </a:lnSpc>
              <a:spcBef>
                <a:spcPts val="0"/>
              </a:spcBef>
              <a:spcAft>
                <a:spcPts val="0"/>
              </a:spcAft>
              <a:buNone/>
            </a:pPr>
            <a:r>
              <a:rPr lang="en" sz="2800">
                <a:solidFill>
                  <a:srgbClr val="869FB2"/>
                </a:solidFill>
                <a:uFill>
                  <a:noFill/>
                </a:uFill>
                <a:latin typeface="Arial"/>
                <a:ea typeface="Arial"/>
                <a:cs typeface="Arial"/>
                <a:sym typeface="Arial"/>
                <a:hlinkClick r:id="rId8">
                  <a:extLst>
                    <a:ext uri="{A12FA001-AC4F-418D-AE19-62706E023703}">
                      <ahyp:hlinkClr val="tx"/>
                    </a:ext>
                  </a:extLst>
                </a:hlinkClick>
              </a:rPr>
              <a:t>Rafiki</a:t>
            </a:r>
            <a:endParaRPr sz="2800">
              <a:solidFill>
                <a:srgbClr val="869FB2"/>
              </a:solidFill>
              <a:latin typeface="Arial"/>
              <a:ea typeface="Arial"/>
              <a:cs typeface="Arial"/>
              <a:sym typeface="Arial"/>
            </a:endParaRPr>
          </a:p>
        </p:txBody>
      </p:sp>
      <p:pic>
        <p:nvPicPr>
          <p:cNvPr id="5232" name="Google Shape;5232;p71"/>
          <p:cNvPicPr preferRelativeResize="0"/>
          <p:nvPr/>
        </p:nvPicPr>
        <p:blipFill rotWithShape="1">
          <a:blip r:embed="rId9">
            <a:alphaModFix/>
          </a:blip>
          <a:srcRect b="-2151" l="-4042" r="-4053" t="-5945"/>
          <a:stretch/>
        </p:blipFill>
        <p:spPr>
          <a:xfrm>
            <a:off x="5305203" y="4353103"/>
            <a:ext cx="3762969" cy="3762951"/>
          </a:xfrm>
          <a:prstGeom prst="rect">
            <a:avLst/>
          </a:prstGeom>
          <a:noFill/>
          <a:ln>
            <a:noFill/>
          </a:ln>
        </p:spPr>
      </p:pic>
      <p:pic>
        <p:nvPicPr>
          <p:cNvPr id="5233" name="Google Shape;5233;p71"/>
          <p:cNvPicPr preferRelativeResize="0"/>
          <p:nvPr/>
        </p:nvPicPr>
        <p:blipFill rotWithShape="1">
          <a:blip r:embed="rId10">
            <a:alphaModFix/>
          </a:blip>
          <a:srcRect b="6072" l="4069" r="4060" t="2057"/>
          <a:stretch/>
        </p:blipFill>
        <p:spPr>
          <a:xfrm>
            <a:off x="9392323" y="4528450"/>
            <a:ext cx="3762969" cy="3762951"/>
          </a:xfrm>
          <a:prstGeom prst="rect">
            <a:avLst/>
          </a:prstGeom>
          <a:noFill/>
          <a:ln>
            <a:noFill/>
          </a:ln>
        </p:spPr>
      </p:pic>
      <p:pic>
        <p:nvPicPr>
          <p:cNvPr id="5234" name="Google Shape;5234;p71"/>
          <p:cNvPicPr preferRelativeResize="0"/>
          <p:nvPr/>
        </p:nvPicPr>
        <p:blipFill rotWithShape="1">
          <a:blip r:embed="rId11">
            <a:alphaModFix/>
          </a:blip>
          <a:srcRect b="7415" l="3712" r="3703" t="0"/>
          <a:stretch/>
        </p:blipFill>
        <p:spPr>
          <a:xfrm>
            <a:off x="13479442" y="4528450"/>
            <a:ext cx="3762969" cy="376295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38" name="Shape 5238"/>
        <p:cNvGrpSpPr/>
        <p:nvPr/>
      </p:nvGrpSpPr>
      <p:grpSpPr>
        <a:xfrm>
          <a:off x="0" y="0"/>
          <a:ext cx="0" cy="0"/>
          <a:chOff x="0" y="0"/>
          <a:chExt cx="0" cy="0"/>
        </a:xfrm>
      </p:grpSpPr>
      <p:sp>
        <p:nvSpPr>
          <p:cNvPr id="5239" name="Google Shape;5239;p72"/>
          <p:cNvSpPr txBox="1"/>
          <p:nvPr>
            <p:ph idx="4294967295" type="body"/>
          </p:nvPr>
        </p:nvSpPr>
        <p:spPr>
          <a:xfrm>
            <a:off x="2136200" y="3068152"/>
            <a:ext cx="14094600" cy="964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2200">
                <a:solidFill>
                  <a:srgbClr val="FFFFFF"/>
                </a:solidFill>
                <a:latin typeface="Arial"/>
                <a:ea typeface="Arial"/>
                <a:cs typeface="Arial"/>
                <a:sym typeface="Arial"/>
              </a:rPr>
              <a:t>You can easily</a:t>
            </a:r>
            <a:r>
              <a:rPr lang="en" sz="2200">
                <a:solidFill>
                  <a:srgbClr val="435D74"/>
                </a:solidFill>
                <a:latin typeface="Arial"/>
                <a:ea typeface="Arial"/>
                <a:cs typeface="Arial"/>
                <a:sym typeface="Arial"/>
              </a:rPr>
              <a:t> </a:t>
            </a:r>
            <a:r>
              <a:rPr lang="en" sz="2200">
                <a:solidFill>
                  <a:srgbClr val="869FB2"/>
                </a:solidFill>
                <a:latin typeface="Arial"/>
                <a:ea typeface="Arial"/>
                <a:cs typeface="Arial"/>
                <a:sym typeface="Arial"/>
              </a:rPr>
              <a:t>resize</a:t>
            </a:r>
            <a:r>
              <a:rPr lang="en" sz="2200">
                <a:solidFill>
                  <a:srgbClr val="435D74"/>
                </a:solidFill>
                <a:latin typeface="Arial"/>
                <a:ea typeface="Arial"/>
                <a:cs typeface="Arial"/>
                <a:sym typeface="Arial"/>
              </a:rPr>
              <a:t> </a:t>
            </a:r>
            <a:r>
              <a:rPr lang="en" sz="22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2200">
                <a:solidFill>
                  <a:srgbClr val="FFFFFF"/>
                </a:solidFill>
                <a:latin typeface="Arial"/>
                <a:ea typeface="Arial"/>
                <a:cs typeface="Arial"/>
                <a:sym typeface="Arial"/>
              </a:rPr>
              <a:t> quality. To</a:t>
            </a:r>
            <a:r>
              <a:rPr lang="en" sz="2200">
                <a:solidFill>
                  <a:srgbClr val="435D74"/>
                </a:solidFill>
                <a:latin typeface="Arial"/>
                <a:ea typeface="Arial"/>
                <a:cs typeface="Arial"/>
                <a:sym typeface="Arial"/>
              </a:rPr>
              <a:t> </a:t>
            </a:r>
            <a:r>
              <a:rPr lang="en" sz="2200">
                <a:solidFill>
                  <a:srgbClr val="869FB2"/>
                </a:solidFill>
                <a:latin typeface="Arial"/>
                <a:ea typeface="Arial"/>
                <a:cs typeface="Arial"/>
                <a:sym typeface="Arial"/>
              </a:rPr>
              <a:t>change the color</a:t>
            </a:r>
            <a:r>
              <a:rPr lang="en" sz="22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22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infographics</a:t>
            </a:r>
            <a:r>
              <a:rPr lang="en">
                <a:solidFill>
                  <a:schemeClr val="lt1"/>
                </a:solidFill>
                <a:latin typeface="Arial"/>
                <a:ea typeface="Arial"/>
                <a:cs typeface="Arial"/>
                <a:sym typeface="Arial"/>
              </a:rPr>
              <a:t> on Slidesgo.</a:t>
            </a:r>
            <a:endParaRPr sz="2200">
              <a:solidFill>
                <a:srgbClr val="FFFFFF"/>
              </a:solidFill>
              <a:latin typeface="Arial"/>
              <a:ea typeface="Arial"/>
              <a:cs typeface="Arial"/>
              <a:sym typeface="Arial"/>
            </a:endParaRPr>
          </a:p>
        </p:txBody>
      </p:sp>
      <p:sp>
        <p:nvSpPr>
          <p:cNvPr id="5240" name="Google Shape;5240;p72"/>
          <p:cNvSpPr txBox="1"/>
          <p:nvPr>
            <p:ph idx="4294967295" type="title"/>
          </p:nvPr>
        </p:nvSpPr>
        <p:spPr>
          <a:xfrm>
            <a:off x="2136200" y="1866900"/>
            <a:ext cx="140946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5241" name="Google Shape;5241;p72"/>
          <p:cNvGrpSpPr/>
          <p:nvPr/>
        </p:nvGrpSpPr>
        <p:grpSpPr>
          <a:xfrm>
            <a:off x="10312156" y="6171472"/>
            <a:ext cx="948588" cy="1102582"/>
            <a:chOff x="4727025" y="1332775"/>
            <a:chExt cx="59900" cy="69625"/>
          </a:xfrm>
        </p:grpSpPr>
        <p:sp>
          <p:nvSpPr>
            <p:cNvPr id="5242" name="Google Shape;5242;p7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3" name="Google Shape;5243;p7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44" name="Google Shape;5244;p72"/>
          <p:cNvGrpSpPr/>
          <p:nvPr/>
        </p:nvGrpSpPr>
        <p:grpSpPr>
          <a:xfrm>
            <a:off x="11539469" y="4628679"/>
            <a:ext cx="1111305" cy="1114063"/>
            <a:chOff x="4820425" y="1329900"/>
            <a:chExt cx="70175" cy="70350"/>
          </a:xfrm>
        </p:grpSpPr>
        <p:sp>
          <p:nvSpPr>
            <p:cNvPr id="5245" name="Google Shape;5245;p7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6" name="Google Shape;5246;p7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7" name="Google Shape;5247;p7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8" name="Google Shape;5248;p7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49" name="Google Shape;5249;p72"/>
          <p:cNvGrpSpPr/>
          <p:nvPr/>
        </p:nvGrpSpPr>
        <p:grpSpPr>
          <a:xfrm>
            <a:off x="12792206" y="4637690"/>
            <a:ext cx="1165148" cy="1067742"/>
            <a:chOff x="4903200" y="1331525"/>
            <a:chExt cx="73575" cy="67425"/>
          </a:xfrm>
        </p:grpSpPr>
        <p:sp>
          <p:nvSpPr>
            <p:cNvPr id="5250" name="Google Shape;5250;p7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1" name="Google Shape;5251;p7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52" name="Google Shape;5252;p72"/>
          <p:cNvGrpSpPr/>
          <p:nvPr/>
        </p:nvGrpSpPr>
        <p:grpSpPr>
          <a:xfrm>
            <a:off x="11511162" y="6157418"/>
            <a:ext cx="1167920" cy="1130690"/>
            <a:chOff x="4815575" y="1416800"/>
            <a:chExt cx="73750" cy="71400"/>
          </a:xfrm>
        </p:grpSpPr>
        <p:sp>
          <p:nvSpPr>
            <p:cNvPr id="5253" name="Google Shape;5253;p7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4" name="Google Shape;5254;p7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5" name="Google Shape;5255;p7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56" name="Google Shape;5256;p72"/>
          <p:cNvGrpSpPr/>
          <p:nvPr/>
        </p:nvGrpSpPr>
        <p:grpSpPr>
          <a:xfrm>
            <a:off x="12780725" y="6217792"/>
            <a:ext cx="1179797" cy="1009941"/>
            <a:chOff x="4902475" y="1418875"/>
            <a:chExt cx="74500" cy="63775"/>
          </a:xfrm>
        </p:grpSpPr>
        <p:sp>
          <p:nvSpPr>
            <p:cNvPr id="5257" name="Google Shape;5257;p7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8" name="Google Shape;5258;p7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59" name="Google Shape;5259;p72"/>
          <p:cNvGrpSpPr/>
          <p:nvPr/>
        </p:nvGrpSpPr>
        <p:grpSpPr>
          <a:xfrm>
            <a:off x="11531155" y="7652000"/>
            <a:ext cx="1127933" cy="1134254"/>
            <a:chOff x="4818100" y="1507675"/>
            <a:chExt cx="71225" cy="71625"/>
          </a:xfrm>
        </p:grpSpPr>
        <p:sp>
          <p:nvSpPr>
            <p:cNvPr id="5260" name="Google Shape;5260;p7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1" name="Google Shape;5261;p7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2" name="Google Shape;5262;p7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3" name="Google Shape;5263;p7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64" name="Google Shape;5264;p72"/>
          <p:cNvGrpSpPr/>
          <p:nvPr/>
        </p:nvGrpSpPr>
        <p:grpSpPr>
          <a:xfrm>
            <a:off x="10158149" y="7658921"/>
            <a:ext cx="1256602" cy="1177011"/>
            <a:chOff x="4721450" y="1509475"/>
            <a:chExt cx="79350" cy="74325"/>
          </a:xfrm>
        </p:grpSpPr>
        <p:sp>
          <p:nvSpPr>
            <p:cNvPr id="5265" name="Google Shape;5265;p7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6" name="Google Shape;5266;p7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7" name="Google Shape;5267;p7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8" name="Google Shape;5268;p7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69" name="Google Shape;5269;p72"/>
          <p:cNvGrpSpPr/>
          <p:nvPr/>
        </p:nvGrpSpPr>
        <p:grpSpPr>
          <a:xfrm>
            <a:off x="12849216" y="7628055"/>
            <a:ext cx="1114077" cy="1125544"/>
            <a:chOff x="4906800" y="1507500"/>
            <a:chExt cx="70350" cy="71075"/>
          </a:xfrm>
        </p:grpSpPr>
        <p:sp>
          <p:nvSpPr>
            <p:cNvPr id="5270" name="Google Shape;5270;p7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1" name="Google Shape;5271;p7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2" name="Google Shape;5272;p7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3" name="Google Shape;5273;p7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4" name="Google Shape;5274;p7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75" name="Google Shape;5275;p72"/>
          <p:cNvGrpSpPr/>
          <p:nvPr/>
        </p:nvGrpSpPr>
        <p:grpSpPr>
          <a:xfrm>
            <a:off x="8924432" y="4681927"/>
            <a:ext cx="1035867" cy="1035867"/>
            <a:chOff x="3736598" y="2170606"/>
            <a:chExt cx="404889" cy="404889"/>
          </a:xfrm>
        </p:grpSpPr>
        <p:sp>
          <p:nvSpPr>
            <p:cNvPr id="5276" name="Google Shape;5276;p7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7" name="Google Shape;5277;p7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8" name="Google Shape;5278;p7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9" name="Google Shape;5279;p7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80" name="Google Shape;5280;p72"/>
          <p:cNvGrpSpPr/>
          <p:nvPr/>
        </p:nvGrpSpPr>
        <p:grpSpPr>
          <a:xfrm>
            <a:off x="7458555" y="4682121"/>
            <a:ext cx="1173973" cy="1035479"/>
            <a:chOff x="3161917" y="2170682"/>
            <a:chExt cx="458870" cy="404737"/>
          </a:xfrm>
        </p:grpSpPr>
        <p:sp>
          <p:nvSpPr>
            <p:cNvPr id="5281" name="Google Shape;5281;p7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2" name="Google Shape;5282;p7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3" name="Google Shape;5283;p7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84" name="Google Shape;5284;p72"/>
          <p:cNvGrpSpPr/>
          <p:nvPr/>
        </p:nvGrpSpPr>
        <p:grpSpPr>
          <a:xfrm>
            <a:off x="7504597" y="6204800"/>
            <a:ext cx="1081887" cy="1035925"/>
            <a:chOff x="3179914" y="2889488"/>
            <a:chExt cx="422876" cy="404911"/>
          </a:xfrm>
        </p:grpSpPr>
        <p:sp>
          <p:nvSpPr>
            <p:cNvPr id="5285" name="Google Shape;5285;p7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6" name="Google Shape;5286;p7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7" name="Google Shape;5287;p7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8" name="Google Shape;5288;p7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9" name="Google Shape;5289;p7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0" name="Google Shape;5290;p7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91" name="Google Shape;5291;p72"/>
          <p:cNvGrpSpPr/>
          <p:nvPr/>
        </p:nvGrpSpPr>
        <p:grpSpPr>
          <a:xfrm>
            <a:off x="8906186" y="6204716"/>
            <a:ext cx="1072360" cy="1036094"/>
            <a:chOff x="3729467" y="2889422"/>
            <a:chExt cx="419153" cy="404977"/>
          </a:xfrm>
        </p:grpSpPr>
        <p:sp>
          <p:nvSpPr>
            <p:cNvPr id="5292" name="Google Shape;5292;p7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3" name="Google Shape;5293;p7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4" name="Google Shape;5294;p7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5" name="Google Shape;5295;p7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6" name="Google Shape;5296;p7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7" name="Google Shape;5297;p7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8" name="Google Shape;5298;p7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299" name="Google Shape;5299;p72"/>
          <p:cNvGrpSpPr/>
          <p:nvPr/>
        </p:nvGrpSpPr>
        <p:grpSpPr>
          <a:xfrm>
            <a:off x="3980253" y="6891575"/>
            <a:ext cx="1930703" cy="269221"/>
            <a:chOff x="4411970" y="2962952"/>
            <a:chExt cx="706544" cy="104212"/>
          </a:xfrm>
        </p:grpSpPr>
        <p:sp>
          <p:nvSpPr>
            <p:cNvPr id="5300" name="Google Shape;5300;p7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1" name="Google Shape;5301;p7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2" name="Google Shape;5302;p7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3" name="Google Shape;5303;p7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04" name="Google Shape;5304;p72"/>
          <p:cNvGrpSpPr/>
          <p:nvPr/>
        </p:nvGrpSpPr>
        <p:grpSpPr>
          <a:xfrm>
            <a:off x="3980253" y="6082154"/>
            <a:ext cx="1920316" cy="578343"/>
            <a:chOff x="4411970" y="2726085"/>
            <a:chExt cx="643107" cy="193659"/>
          </a:xfrm>
        </p:grpSpPr>
        <p:sp>
          <p:nvSpPr>
            <p:cNvPr id="5305" name="Google Shape;5305;p7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6" name="Google Shape;5306;p7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7" name="Google Shape;5307;p7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08" name="Google Shape;5308;p72"/>
          <p:cNvGrpSpPr/>
          <p:nvPr/>
        </p:nvGrpSpPr>
        <p:grpSpPr>
          <a:xfrm>
            <a:off x="1997248" y="6590799"/>
            <a:ext cx="1623007" cy="505168"/>
            <a:chOff x="4411970" y="4340222"/>
            <a:chExt cx="779467" cy="242683"/>
          </a:xfrm>
        </p:grpSpPr>
        <p:sp>
          <p:nvSpPr>
            <p:cNvPr id="5309" name="Google Shape;5309;p7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0" name="Google Shape;5310;p7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1" name="Google Shape;5311;p7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12" name="Google Shape;5312;p72"/>
          <p:cNvGrpSpPr/>
          <p:nvPr/>
        </p:nvGrpSpPr>
        <p:grpSpPr>
          <a:xfrm>
            <a:off x="3980253" y="5418616"/>
            <a:ext cx="1930320" cy="432460"/>
            <a:chOff x="4411970" y="2468674"/>
            <a:chExt cx="747317" cy="167425"/>
          </a:xfrm>
        </p:grpSpPr>
        <p:sp>
          <p:nvSpPr>
            <p:cNvPr id="5313" name="Google Shape;5313;p7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4" name="Google Shape;5314;p7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315" name="Google Shape;5315;p72"/>
          <p:cNvSpPr/>
          <p:nvPr/>
        </p:nvSpPr>
        <p:spPr>
          <a:xfrm>
            <a:off x="1993748" y="6028177"/>
            <a:ext cx="1621235" cy="385965"/>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316" name="Google Shape;5316;p72"/>
          <p:cNvGrpSpPr/>
          <p:nvPr/>
        </p:nvGrpSpPr>
        <p:grpSpPr>
          <a:xfrm>
            <a:off x="1995384" y="4669374"/>
            <a:ext cx="3918083" cy="417567"/>
            <a:chOff x="6336019" y="3733725"/>
            <a:chExt cx="2566206" cy="351310"/>
          </a:xfrm>
        </p:grpSpPr>
        <p:sp>
          <p:nvSpPr>
            <p:cNvPr id="5317" name="Google Shape;5317;p7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318" name="Google Shape;5318;p7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9" name="Google Shape;5319;p7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0" name="Google Shape;5320;p7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21" name="Google Shape;5321;p72"/>
          <p:cNvGrpSpPr/>
          <p:nvPr/>
        </p:nvGrpSpPr>
        <p:grpSpPr>
          <a:xfrm>
            <a:off x="3980253" y="7901205"/>
            <a:ext cx="1893101" cy="306400"/>
            <a:chOff x="4404545" y="3301592"/>
            <a:chExt cx="782403" cy="129272"/>
          </a:xfrm>
        </p:grpSpPr>
        <p:sp>
          <p:nvSpPr>
            <p:cNvPr id="5322" name="Google Shape;5322;p7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3" name="Google Shape;5323;p7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24" name="Google Shape;5324;p72"/>
          <p:cNvGrpSpPr/>
          <p:nvPr/>
        </p:nvGrpSpPr>
        <p:grpSpPr>
          <a:xfrm>
            <a:off x="3980253" y="7391874"/>
            <a:ext cx="1924514" cy="278253"/>
            <a:chOff x="4411970" y="3131459"/>
            <a:chExt cx="710520" cy="117397"/>
          </a:xfrm>
        </p:grpSpPr>
        <p:sp>
          <p:nvSpPr>
            <p:cNvPr id="5325" name="Google Shape;5325;p7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6" name="Google Shape;5326;p7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descr="Timeline background shape" id="5327" name="Google Shape;5327;p72"/>
          <p:cNvSpPr/>
          <p:nvPr/>
        </p:nvSpPr>
        <p:spPr>
          <a:xfrm>
            <a:off x="3980253" y="8438682"/>
            <a:ext cx="1920600" cy="306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328" name="Google Shape;5328;p72"/>
          <p:cNvGrpSpPr/>
          <p:nvPr/>
        </p:nvGrpSpPr>
        <p:grpSpPr>
          <a:xfrm>
            <a:off x="1980542" y="7243207"/>
            <a:ext cx="1647676" cy="917975"/>
            <a:chOff x="4411970" y="1801825"/>
            <a:chExt cx="734586" cy="409262"/>
          </a:xfrm>
        </p:grpSpPr>
        <p:sp>
          <p:nvSpPr>
            <p:cNvPr id="5329" name="Google Shape;5329;p7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0" name="Google Shape;5330;p7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31" name="Google Shape;5331;p72"/>
          <p:cNvGrpSpPr/>
          <p:nvPr/>
        </p:nvGrpSpPr>
        <p:grpSpPr>
          <a:xfrm>
            <a:off x="6190485" y="4678347"/>
            <a:ext cx="1043028" cy="1043028"/>
            <a:chOff x="5681300" y="2527788"/>
            <a:chExt cx="805800" cy="805800"/>
          </a:xfrm>
        </p:grpSpPr>
        <p:sp>
          <p:nvSpPr>
            <p:cNvPr id="5332" name="Google Shape;5332;p7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3" name="Google Shape;5333;p7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34" name="Google Shape;5334;p72"/>
          <p:cNvGrpSpPr/>
          <p:nvPr/>
        </p:nvGrpSpPr>
        <p:grpSpPr>
          <a:xfrm>
            <a:off x="6178966" y="6189730"/>
            <a:ext cx="1066067" cy="1066067"/>
            <a:chOff x="4049800" y="640400"/>
            <a:chExt cx="858900" cy="858900"/>
          </a:xfrm>
        </p:grpSpPr>
        <p:sp>
          <p:nvSpPr>
            <p:cNvPr id="5335" name="Google Shape;5335;p7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336" name="Google Shape;5336;p7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5337" name="Google Shape;5337;p72"/>
          <p:cNvGrpSpPr/>
          <p:nvPr/>
        </p:nvGrpSpPr>
        <p:grpSpPr>
          <a:xfrm>
            <a:off x="6029932" y="7545085"/>
            <a:ext cx="1364135" cy="1364135"/>
            <a:chOff x="5080188" y="927900"/>
            <a:chExt cx="961200" cy="961200"/>
          </a:xfrm>
        </p:grpSpPr>
        <p:sp>
          <p:nvSpPr>
            <p:cNvPr id="5338" name="Google Shape;5338;p7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9" name="Google Shape;5339;p7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0" name="Google Shape;5340;p7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1" name="Google Shape;5341;p7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2" name="Google Shape;5342;p7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3" name="Google Shape;5343;p7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4" name="Google Shape;5344;p7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5" name="Google Shape;5345;p7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46" name="Google Shape;5346;p72"/>
          <p:cNvGrpSpPr/>
          <p:nvPr/>
        </p:nvGrpSpPr>
        <p:grpSpPr>
          <a:xfrm>
            <a:off x="8956930" y="7738469"/>
            <a:ext cx="1011299" cy="1008013"/>
            <a:chOff x="6039282" y="1042577"/>
            <a:chExt cx="734315" cy="731929"/>
          </a:xfrm>
        </p:grpSpPr>
        <p:sp>
          <p:nvSpPr>
            <p:cNvPr id="5347" name="Google Shape;5347;p7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8" name="Google Shape;5348;p7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9" name="Google Shape;5349;p7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0" name="Google Shape;5350;p7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351" name="Google Shape;5351;p7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2" name="Google Shape;5352;p7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3" name="Google Shape;5353;p7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4" name="Google Shape;5354;p7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5" name="Google Shape;5355;p7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6" name="Google Shape;5356;p7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7" name="Google Shape;5357;p7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8" name="Google Shape;5358;p7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9" name="Google Shape;5359;p7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0" name="Google Shape;5360;p7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1" name="Google Shape;5361;p7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2" name="Google Shape;5362;p7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3" name="Google Shape;5363;p7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4" name="Google Shape;5364;p7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5" name="Google Shape;5365;p7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6" name="Google Shape;5366;p7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7" name="Google Shape;5367;p7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68" name="Google Shape;5368;p72"/>
          <p:cNvGrpSpPr/>
          <p:nvPr/>
        </p:nvGrpSpPr>
        <p:grpSpPr>
          <a:xfrm>
            <a:off x="10182134" y="4597724"/>
            <a:ext cx="1135488" cy="1204273"/>
            <a:chOff x="1825800" y="1651625"/>
            <a:chExt cx="539989" cy="571775"/>
          </a:xfrm>
        </p:grpSpPr>
        <p:sp>
          <p:nvSpPr>
            <p:cNvPr id="5369" name="Google Shape;5369;p7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0" name="Google Shape;5370;p7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1" name="Google Shape;5371;p7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2" name="Google Shape;5372;p7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73" name="Google Shape;5373;p72"/>
          <p:cNvGrpSpPr/>
          <p:nvPr/>
        </p:nvGrpSpPr>
        <p:grpSpPr>
          <a:xfrm>
            <a:off x="7531990" y="7711158"/>
            <a:ext cx="1016246" cy="1015911"/>
            <a:chOff x="1897577" y="2802432"/>
            <a:chExt cx="492176" cy="492014"/>
          </a:xfrm>
        </p:grpSpPr>
        <p:sp>
          <p:nvSpPr>
            <p:cNvPr id="5374" name="Google Shape;5374;p7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5" name="Google Shape;5375;p7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6" name="Google Shape;5376;p7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7" name="Google Shape;5377;p7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8" name="Google Shape;5378;p7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9" name="Google Shape;5379;p7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0" name="Google Shape;5380;p7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1" name="Google Shape;5381;p7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2" name="Google Shape;5382;p7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3" name="Google Shape;5383;p7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4" name="Google Shape;5384;p7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5" name="Google Shape;5385;p7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86" name="Google Shape;5386;p72"/>
          <p:cNvGrpSpPr/>
          <p:nvPr/>
        </p:nvGrpSpPr>
        <p:grpSpPr>
          <a:xfrm>
            <a:off x="1995051" y="8338246"/>
            <a:ext cx="1618454" cy="401685"/>
            <a:chOff x="2013045" y="4813233"/>
            <a:chExt cx="921986" cy="228854"/>
          </a:xfrm>
        </p:grpSpPr>
        <p:sp>
          <p:nvSpPr>
            <p:cNvPr id="5387" name="Google Shape;5387;p7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8" name="Google Shape;5388;p7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389" name="Google Shape;5389;p72"/>
          <p:cNvGrpSpPr/>
          <p:nvPr/>
        </p:nvGrpSpPr>
        <p:grpSpPr>
          <a:xfrm>
            <a:off x="2011970" y="5312007"/>
            <a:ext cx="1584843" cy="539882"/>
            <a:chOff x="1046767" y="4756633"/>
            <a:chExt cx="859646" cy="292841"/>
          </a:xfrm>
        </p:grpSpPr>
        <p:sp>
          <p:nvSpPr>
            <p:cNvPr id="5390" name="Google Shape;5390;p7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1" name="Google Shape;5391;p7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2" name="Google Shape;5392;p7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393" name="Google Shape;5393;p72"/>
          <p:cNvSpPr/>
          <p:nvPr/>
        </p:nvSpPr>
        <p:spPr>
          <a:xfrm>
            <a:off x="14879477" y="4701344"/>
            <a:ext cx="370820" cy="188013"/>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4" name="Google Shape;5394;p72"/>
          <p:cNvSpPr/>
          <p:nvPr/>
        </p:nvSpPr>
        <p:spPr>
          <a:xfrm>
            <a:off x="14278385" y="4666150"/>
            <a:ext cx="343541" cy="25839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5" name="Google Shape;5395;p72"/>
          <p:cNvSpPr/>
          <p:nvPr/>
        </p:nvSpPr>
        <p:spPr>
          <a:xfrm>
            <a:off x="15522963" y="4679058"/>
            <a:ext cx="335626" cy="233555"/>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6" name="Google Shape;5396;p72"/>
          <p:cNvSpPr/>
          <p:nvPr/>
        </p:nvSpPr>
        <p:spPr>
          <a:xfrm>
            <a:off x="16112373" y="4666150"/>
            <a:ext cx="327710" cy="25839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397" name="Google Shape;5397;p72"/>
          <p:cNvGrpSpPr/>
          <p:nvPr/>
        </p:nvGrpSpPr>
        <p:grpSpPr>
          <a:xfrm>
            <a:off x="14283683" y="5101124"/>
            <a:ext cx="332947" cy="282993"/>
            <a:chOff x="4660325" y="1866850"/>
            <a:chExt cx="68350" cy="58100"/>
          </a:xfrm>
        </p:grpSpPr>
        <p:sp>
          <p:nvSpPr>
            <p:cNvPr id="5398" name="Google Shape;5398;p7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9" name="Google Shape;5399;p7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00" name="Google Shape;5400;p72"/>
          <p:cNvGrpSpPr/>
          <p:nvPr/>
        </p:nvGrpSpPr>
        <p:grpSpPr>
          <a:xfrm>
            <a:off x="14902372" y="5152572"/>
            <a:ext cx="325031" cy="180098"/>
            <a:chOff x="4791775" y="1877500"/>
            <a:chExt cx="66725" cy="36975"/>
          </a:xfrm>
        </p:grpSpPr>
        <p:sp>
          <p:nvSpPr>
            <p:cNvPr id="5401" name="Google Shape;5401;p7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2" name="Google Shape;5402;p7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03" name="Google Shape;5403;p72"/>
          <p:cNvGrpSpPr/>
          <p:nvPr/>
        </p:nvGrpSpPr>
        <p:grpSpPr>
          <a:xfrm>
            <a:off x="15545797" y="5152572"/>
            <a:ext cx="289958" cy="180098"/>
            <a:chOff x="4923925" y="1877500"/>
            <a:chExt cx="59525" cy="36975"/>
          </a:xfrm>
        </p:grpSpPr>
        <p:sp>
          <p:nvSpPr>
            <p:cNvPr id="5404" name="Google Shape;5404;p7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5" name="Google Shape;5405;p7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06" name="Google Shape;5406;p72"/>
          <p:cNvGrpSpPr/>
          <p:nvPr/>
        </p:nvGrpSpPr>
        <p:grpSpPr>
          <a:xfrm>
            <a:off x="16134781" y="5116954"/>
            <a:ext cx="282895" cy="251333"/>
            <a:chOff x="5058450" y="1870100"/>
            <a:chExt cx="58075" cy="51600"/>
          </a:xfrm>
        </p:grpSpPr>
        <p:sp>
          <p:nvSpPr>
            <p:cNvPr id="5407" name="Google Shape;5407;p7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8" name="Google Shape;5408;p7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09" name="Google Shape;5409;p72"/>
          <p:cNvGrpSpPr/>
          <p:nvPr/>
        </p:nvGrpSpPr>
        <p:grpSpPr>
          <a:xfrm>
            <a:off x="14963810" y="5961770"/>
            <a:ext cx="202155" cy="215289"/>
            <a:chOff x="4811425" y="2065025"/>
            <a:chExt cx="41500" cy="44200"/>
          </a:xfrm>
        </p:grpSpPr>
        <p:sp>
          <p:nvSpPr>
            <p:cNvPr id="5410" name="Google Shape;5410;p7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1" name="Google Shape;5411;p7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12" name="Google Shape;5412;p72"/>
          <p:cNvGrpSpPr/>
          <p:nvPr/>
        </p:nvGrpSpPr>
        <p:grpSpPr>
          <a:xfrm>
            <a:off x="15548685" y="5962196"/>
            <a:ext cx="241733" cy="214437"/>
            <a:chOff x="4929875" y="2065025"/>
            <a:chExt cx="49625" cy="44025"/>
          </a:xfrm>
        </p:grpSpPr>
        <p:sp>
          <p:nvSpPr>
            <p:cNvPr id="5413" name="Google Shape;5413;p7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4" name="Google Shape;5414;p7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15" name="Google Shape;5415;p72"/>
          <p:cNvGrpSpPr/>
          <p:nvPr/>
        </p:nvGrpSpPr>
        <p:grpSpPr>
          <a:xfrm>
            <a:off x="16206022" y="5968224"/>
            <a:ext cx="140412" cy="202382"/>
            <a:chOff x="5083925" y="2066350"/>
            <a:chExt cx="28825" cy="41550"/>
          </a:xfrm>
        </p:grpSpPr>
        <p:sp>
          <p:nvSpPr>
            <p:cNvPr id="5416" name="Google Shape;5416;p7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7" name="Google Shape;5417;p7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18" name="Google Shape;5418;p72"/>
          <p:cNvGrpSpPr/>
          <p:nvPr/>
        </p:nvGrpSpPr>
        <p:grpSpPr>
          <a:xfrm>
            <a:off x="14269130" y="5999519"/>
            <a:ext cx="362052" cy="139792"/>
            <a:chOff x="4659775" y="2072775"/>
            <a:chExt cx="74325" cy="28700"/>
          </a:xfrm>
        </p:grpSpPr>
        <p:sp>
          <p:nvSpPr>
            <p:cNvPr id="5419" name="Google Shape;5419;p7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0" name="Google Shape;5420;p7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1" name="Google Shape;5421;p7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22" name="Google Shape;5422;p72"/>
          <p:cNvGrpSpPr/>
          <p:nvPr/>
        </p:nvGrpSpPr>
        <p:grpSpPr>
          <a:xfrm>
            <a:off x="16108842" y="5580648"/>
            <a:ext cx="334773" cy="178393"/>
            <a:chOff x="4662475" y="1976500"/>
            <a:chExt cx="68725" cy="36625"/>
          </a:xfrm>
        </p:grpSpPr>
        <p:sp>
          <p:nvSpPr>
            <p:cNvPr id="5423" name="Google Shape;5423;p7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4" name="Google Shape;5424;p7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5" name="Google Shape;5425;p7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26" name="Google Shape;5426;p72"/>
          <p:cNvGrpSpPr/>
          <p:nvPr/>
        </p:nvGrpSpPr>
        <p:grpSpPr>
          <a:xfrm>
            <a:off x="15502652" y="5587528"/>
            <a:ext cx="333799" cy="164633"/>
            <a:chOff x="4920150" y="1977875"/>
            <a:chExt cx="68525" cy="33800"/>
          </a:xfrm>
        </p:grpSpPr>
        <p:sp>
          <p:nvSpPr>
            <p:cNvPr id="5427" name="Google Shape;5427;p7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8" name="Google Shape;5428;p7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9" name="Google Shape;5429;p7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30" name="Google Shape;5430;p72"/>
          <p:cNvGrpSpPr/>
          <p:nvPr/>
        </p:nvGrpSpPr>
        <p:grpSpPr>
          <a:xfrm>
            <a:off x="14324966" y="6395364"/>
            <a:ext cx="250380" cy="255717"/>
            <a:chOff x="4676550" y="2160575"/>
            <a:chExt cx="51400" cy="52500"/>
          </a:xfrm>
        </p:grpSpPr>
        <p:sp>
          <p:nvSpPr>
            <p:cNvPr id="5431" name="Google Shape;5431;p7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2" name="Google Shape;5432;p7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3" name="Google Shape;5433;p7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34" name="Google Shape;5434;p72"/>
          <p:cNvGrpSpPr/>
          <p:nvPr/>
        </p:nvGrpSpPr>
        <p:grpSpPr>
          <a:xfrm>
            <a:off x="14919482" y="6409429"/>
            <a:ext cx="290811" cy="227588"/>
            <a:chOff x="4768325" y="2163475"/>
            <a:chExt cx="59700" cy="46725"/>
          </a:xfrm>
        </p:grpSpPr>
        <p:sp>
          <p:nvSpPr>
            <p:cNvPr id="5435" name="Google Shape;5435;p7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6" name="Google Shape;5436;p7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437" name="Google Shape;5437;p72"/>
          <p:cNvSpPr/>
          <p:nvPr/>
        </p:nvSpPr>
        <p:spPr>
          <a:xfrm>
            <a:off x="15583392" y="6392442"/>
            <a:ext cx="172319" cy="261562"/>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8" name="Google Shape;5438;p72"/>
          <p:cNvSpPr/>
          <p:nvPr/>
        </p:nvSpPr>
        <p:spPr>
          <a:xfrm>
            <a:off x="16128144" y="8406611"/>
            <a:ext cx="296169" cy="325978"/>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9" name="Google Shape;5439;p72"/>
          <p:cNvSpPr/>
          <p:nvPr/>
        </p:nvSpPr>
        <p:spPr>
          <a:xfrm>
            <a:off x="14331055" y="6863054"/>
            <a:ext cx="238202" cy="326831"/>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0" name="Google Shape;5440;p72"/>
          <p:cNvSpPr/>
          <p:nvPr/>
        </p:nvSpPr>
        <p:spPr>
          <a:xfrm>
            <a:off x="14266999" y="8438272"/>
            <a:ext cx="366314" cy="262658"/>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1" name="Google Shape;5441;p72"/>
          <p:cNvSpPr/>
          <p:nvPr/>
        </p:nvSpPr>
        <p:spPr>
          <a:xfrm>
            <a:off x="14301645" y="7401561"/>
            <a:ext cx="297021" cy="225031"/>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2" name="Google Shape;5442;p72"/>
          <p:cNvSpPr/>
          <p:nvPr/>
        </p:nvSpPr>
        <p:spPr>
          <a:xfrm>
            <a:off x="15569144" y="7365395"/>
            <a:ext cx="200815" cy="297362"/>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443" name="Google Shape;5443;p72"/>
          <p:cNvGrpSpPr/>
          <p:nvPr/>
        </p:nvGrpSpPr>
        <p:grpSpPr>
          <a:xfrm>
            <a:off x="14952119" y="6919616"/>
            <a:ext cx="225537" cy="213706"/>
            <a:chOff x="4768575" y="2253950"/>
            <a:chExt cx="46300" cy="43875"/>
          </a:xfrm>
        </p:grpSpPr>
        <p:sp>
          <p:nvSpPr>
            <p:cNvPr id="5444" name="Google Shape;5444;p7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5" name="Google Shape;5445;p7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46" name="Google Shape;5446;p72"/>
          <p:cNvGrpSpPr/>
          <p:nvPr/>
        </p:nvGrpSpPr>
        <p:grpSpPr>
          <a:xfrm>
            <a:off x="15551364" y="7897668"/>
            <a:ext cx="236375" cy="292492"/>
            <a:chOff x="4960900" y="2433225"/>
            <a:chExt cx="48525" cy="60050"/>
          </a:xfrm>
        </p:grpSpPr>
        <p:sp>
          <p:nvSpPr>
            <p:cNvPr id="5447" name="Google Shape;5447;p7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8" name="Google Shape;5448;p7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49" name="Google Shape;5449;p72"/>
          <p:cNvGrpSpPr/>
          <p:nvPr/>
        </p:nvGrpSpPr>
        <p:grpSpPr>
          <a:xfrm>
            <a:off x="14928493" y="8425790"/>
            <a:ext cx="272787" cy="287621"/>
            <a:chOff x="4854075" y="2527625"/>
            <a:chExt cx="56000" cy="59050"/>
          </a:xfrm>
        </p:grpSpPr>
        <p:sp>
          <p:nvSpPr>
            <p:cNvPr id="5450" name="Google Shape;5450;p7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1" name="Google Shape;5451;p7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452" name="Google Shape;5452;p72"/>
          <p:cNvSpPr/>
          <p:nvPr/>
        </p:nvSpPr>
        <p:spPr>
          <a:xfrm>
            <a:off x="14958999" y="7911245"/>
            <a:ext cx="211775" cy="265337"/>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3" name="Google Shape;5453;p72"/>
          <p:cNvSpPr/>
          <p:nvPr/>
        </p:nvSpPr>
        <p:spPr>
          <a:xfrm>
            <a:off x="16116331" y="6390554"/>
            <a:ext cx="319794" cy="265337"/>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4" name="Google Shape;5454;p72"/>
          <p:cNvSpPr/>
          <p:nvPr/>
        </p:nvSpPr>
        <p:spPr>
          <a:xfrm>
            <a:off x="14314858" y="7911245"/>
            <a:ext cx="270595" cy="265337"/>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455" name="Google Shape;5455;p72"/>
          <p:cNvGrpSpPr/>
          <p:nvPr/>
        </p:nvGrpSpPr>
        <p:grpSpPr>
          <a:xfrm>
            <a:off x="16176917" y="7353279"/>
            <a:ext cx="198623" cy="321595"/>
            <a:chOff x="5059700" y="2334775"/>
            <a:chExt cx="40775" cy="66025"/>
          </a:xfrm>
        </p:grpSpPr>
        <p:sp>
          <p:nvSpPr>
            <p:cNvPr id="5456" name="Google Shape;5456;p7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7" name="Google Shape;5457;p7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8" name="Google Shape;5458;p7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9" name="Google Shape;5459;p7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0" name="Google Shape;5460;p7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1" name="Google Shape;5461;p7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2" name="Google Shape;5462;p7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3" name="Google Shape;5463;p7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4" name="Google Shape;5464;p7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65" name="Google Shape;5465;p72"/>
          <p:cNvGrpSpPr/>
          <p:nvPr/>
        </p:nvGrpSpPr>
        <p:grpSpPr>
          <a:xfrm>
            <a:off x="16091244" y="7883543"/>
            <a:ext cx="369968" cy="320742"/>
            <a:chOff x="5037700" y="2430325"/>
            <a:chExt cx="75950" cy="65850"/>
          </a:xfrm>
        </p:grpSpPr>
        <p:sp>
          <p:nvSpPr>
            <p:cNvPr id="5466" name="Google Shape;5466;p7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7" name="Google Shape;5467;p7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68" name="Google Shape;5468;p72"/>
          <p:cNvGrpSpPr/>
          <p:nvPr/>
        </p:nvGrpSpPr>
        <p:grpSpPr>
          <a:xfrm>
            <a:off x="14930256" y="7416447"/>
            <a:ext cx="346028" cy="195259"/>
            <a:chOff x="4756975" y="2341800"/>
            <a:chExt cx="91975" cy="51925"/>
          </a:xfrm>
        </p:grpSpPr>
        <p:sp>
          <p:nvSpPr>
            <p:cNvPr id="5469" name="Google Shape;5469;p7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0" name="Google Shape;5470;p7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1" name="Google Shape;5471;p7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2" name="Google Shape;5472;p7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3" name="Google Shape;5473;p7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4" name="Google Shape;5474;p7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5" name="Google Shape;5475;p7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6" name="Google Shape;5476;p7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7" name="Google Shape;5477;p7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8" name="Google Shape;5478;p7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9" name="Google Shape;5479;p7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0" name="Google Shape;5480;p7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1" name="Google Shape;5481;p7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2" name="Google Shape;5482;p7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3" name="Google Shape;5483;p7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4" name="Google Shape;5484;p7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5" name="Google Shape;5485;p7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6" name="Google Shape;5486;p7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7" name="Google Shape;5487;p7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8" name="Google Shape;5488;p7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489" name="Google Shape;5489;p72"/>
          <p:cNvGrpSpPr/>
          <p:nvPr/>
        </p:nvGrpSpPr>
        <p:grpSpPr>
          <a:xfrm>
            <a:off x="15464130" y="8393839"/>
            <a:ext cx="424993" cy="351522"/>
            <a:chOff x="4943575" y="2516350"/>
            <a:chExt cx="98675" cy="81700"/>
          </a:xfrm>
        </p:grpSpPr>
        <p:sp>
          <p:nvSpPr>
            <p:cNvPr id="5490" name="Google Shape;5490;p7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1" name="Google Shape;5491;p7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2" name="Google Shape;5492;p7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3" name="Google Shape;5493;p7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4" name="Google Shape;5494;p7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5" name="Google Shape;5495;p7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6" name="Google Shape;5496;p7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7" name="Google Shape;5497;p7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8" name="Google Shape;5498;p7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9" name="Google Shape;5499;p7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0" name="Google Shape;5500;p7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1" name="Google Shape;5501;p7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2" name="Google Shape;5502;p7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3" name="Google Shape;5503;p7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4" name="Google Shape;5504;p7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5" name="Google Shape;5505;p7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6" name="Google Shape;5506;p7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7" name="Google Shape;5507;p7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8" name="Google Shape;5508;p7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9" name="Google Shape;5509;p7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0" name="Google Shape;5510;p7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1" name="Google Shape;5511;p7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2" name="Google Shape;5512;p7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3" name="Google Shape;5513;p7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4" name="Google Shape;5514;p7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5" name="Google Shape;5515;p7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6" name="Google Shape;5516;p7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7" name="Google Shape;5517;p7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8" name="Google Shape;5518;p7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9" name="Google Shape;5519;p7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0" name="Google Shape;5520;p7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1" name="Google Shape;5521;p7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2" name="Google Shape;5522;p7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3" name="Google Shape;5523;p7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4" name="Google Shape;5524;p7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5" name="Google Shape;5525;p7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6" name="Google Shape;5526;p7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7" name="Google Shape;5527;p7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8" name="Google Shape;5528;p7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9" name="Google Shape;5529;p7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0" name="Google Shape;5530;p7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1" name="Google Shape;5531;p7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2" name="Google Shape;5532;p7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3" name="Google Shape;5533;p7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4" name="Google Shape;5534;p7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5" name="Google Shape;5535;p7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6" name="Google Shape;5536;p7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7" name="Google Shape;5537;p7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8" name="Google Shape;5538;p7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9" name="Google Shape;5539;p7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0" name="Google Shape;5540;p7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1" name="Google Shape;5541;p7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2" name="Google Shape;5542;p7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3" name="Google Shape;5543;p7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4" name="Google Shape;5544;p7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5" name="Google Shape;5545;p7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6" name="Google Shape;5546;p7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7" name="Google Shape;5547;p7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8" name="Google Shape;5548;p7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9" name="Google Shape;5549;p7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0" name="Google Shape;5550;p7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1" name="Google Shape;5551;p7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2" name="Google Shape;5552;p7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3" name="Google Shape;5553;p7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4" name="Google Shape;5554;p7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5" name="Google Shape;5555;p7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6" name="Google Shape;5556;p7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7" name="Google Shape;5557;p7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8" name="Google Shape;5558;p7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9" name="Google Shape;5559;p7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0" name="Google Shape;5560;p7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1" name="Google Shape;5561;p7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2" name="Google Shape;5562;p7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3" name="Google Shape;5563;p7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4" name="Google Shape;5564;p7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5" name="Google Shape;5565;p7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6" name="Google Shape;5566;p7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7" name="Google Shape;5567;p7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568" name="Google Shape;5568;p72"/>
          <p:cNvSpPr/>
          <p:nvPr/>
        </p:nvSpPr>
        <p:spPr>
          <a:xfrm>
            <a:off x="15495215" y="6852133"/>
            <a:ext cx="348673" cy="348673"/>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9" name="Google Shape;5569;p72"/>
          <p:cNvSpPr/>
          <p:nvPr/>
        </p:nvSpPr>
        <p:spPr>
          <a:xfrm>
            <a:off x="16127728" y="6909769"/>
            <a:ext cx="297000" cy="233400"/>
          </a:xfrm>
          <a:prstGeom prst="stripedRightArrow">
            <a:avLst>
              <a:gd fmla="val 50000" name="adj1"/>
              <a:gd fmla="val 50000" name="adj2"/>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0" name="Google Shape;5570;p72"/>
          <p:cNvSpPr/>
          <p:nvPr/>
        </p:nvSpPr>
        <p:spPr>
          <a:xfrm>
            <a:off x="14331956" y="5551644"/>
            <a:ext cx="236400" cy="2364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1" name="Google Shape;5571;p72"/>
          <p:cNvSpPr/>
          <p:nvPr/>
        </p:nvSpPr>
        <p:spPr>
          <a:xfrm flipH="1">
            <a:off x="14946687" y="5551644"/>
            <a:ext cx="236400" cy="2364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5" name="Shape 5575"/>
        <p:cNvGrpSpPr/>
        <p:nvPr/>
      </p:nvGrpSpPr>
      <p:grpSpPr>
        <a:xfrm>
          <a:off x="0" y="0"/>
          <a:ext cx="0" cy="0"/>
          <a:chOff x="0" y="0"/>
          <a:chExt cx="0" cy="0"/>
        </a:xfrm>
      </p:grpSpPr>
      <p:grpSp>
        <p:nvGrpSpPr>
          <p:cNvPr id="5576" name="Google Shape;5576;p73"/>
          <p:cNvGrpSpPr/>
          <p:nvPr/>
        </p:nvGrpSpPr>
        <p:grpSpPr>
          <a:xfrm>
            <a:off x="7285902" y="2353480"/>
            <a:ext cx="4156365" cy="2733115"/>
            <a:chOff x="235800" y="830650"/>
            <a:chExt cx="6978450" cy="4588844"/>
          </a:xfrm>
        </p:grpSpPr>
        <p:sp>
          <p:nvSpPr>
            <p:cNvPr id="5577" name="Google Shape;5577;p7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578" name="Google Shape;5578;p7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9" name="Google Shape;5579;p7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580" name="Google Shape;5580;p7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1" name="Google Shape;5581;p7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2" name="Google Shape;5582;p7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583" name="Google Shape;5583;p73"/>
          <p:cNvGrpSpPr/>
          <p:nvPr/>
        </p:nvGrpSpPr>
        <p:grpSpPr>
          <a:xfrm>
            <a:off x="1476908" y="6015685"/>
            <a:ext cx="5245751" cy="2667081"/>
            <a:chOff x="238125" y="1038125"/>
            <a:chExt cx="7146800" cy="3633625"/>
          </a:xfrm>
        </p:grpSpPr>
        <p:sp>
          <p:nvSpPr>
            <p:cNvPr id="5584" name="Google Shape;5584;p7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5" name="Google Shape;5585;p7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6" name="Google Shape;5586;p7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7" name="Google Shape;5587;p7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8" name="Google Shape;5588;p7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9" name="Google Shape;5589;p7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0" name="Google Shape;5590;p7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1" name="Google Shape;5591;p7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2" name="Google Shape;5592;p7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3" name="Google Shape;5593;p7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4" name="Google Shape;5594;p7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5" name="Google Shape;5595;p7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6" name="Google Shape;5596;p7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7" name="Google Shape;5597;p7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8" name="Google Shape;5598;p7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9" name="Google Shape;5599;p7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0" name="Google Shape;5600;p7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1" name="Google Shape;5601;p7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2" name="Google Shape;5602;p7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3" name="Google Shape;5603;p7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4" name="Google Shape;5604;p7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5" name="Google Shape;5605;p7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6" name="Google Shape;5606;p7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7" name="Google Shape;5607;p7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8" name="Google Shape;5608;p7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9" name="Google Shape;5609;p7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0" name="Google Shape;5610;p7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1" name="Google Shape;5611;p7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2" name="Google Shape;5612;p7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3" name="Google Shape;5613;p7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4" name="Google Shape;5614;p7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5" name="Google Shape;5615;p7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6" name="Google Shape;5616;p7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7" name="Google Shape;5617;p7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8" name="Google Shape;5618;p7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9" name="Google Shape;5619;p7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0" name="Google Shape;5620;p7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1" name="Google Shape;5621;p7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2" name="Google Shape;5622;p7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3" name="Google Shape;5623;p7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4" name="Google Shape;5624;p7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5" name="Google Shape;5625;p7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6" name="Google Shape;5626;p7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7" name="Google Shape;5627;p7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8" name="Google Shape;5628;p7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9" name="Google Shape;5629;p7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0" name="Google Shape;5630;p7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1" name="Google Shape;5631;p7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2" name="Google Shape;5632;p7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3" name="Google Shape;5633;p7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4" name="Google Shape;5634;p7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5" name="Google Shape;5635;p7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6" name="Google Shape;5636;p7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7" name="Google Shape;5637;p7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8" name="Google Shape;5638;p7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9" name="Google Shape;5639;p7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0" name="Google Shape;5640;p7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1" name="Google Shape;5641;p7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2" name="Google Shape;5642;p7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3" name="Google Shape;5643;p7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4" name="Google Shape;5644;p7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5" name="Google Shape;5645;p7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6" name="Google Shape;5646;p7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7" name="Google Shape;5647;p7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8" name="Google Shape;5648;p7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9" name="Google Shape;5649;p7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0" name="Google Shape;5650;p7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1" name="Google Shape;5651;p7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2" name="Google Shape;5652;p7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3" name="Google Shape;5653;p7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4" name="Google Shape;5654;p7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5" name="Google Shape;5655;p7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6" name="Google Shape;5656;p7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7" name="Google Shape;5657;p7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8" name="Google Shape;5658;p7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9" name="Google Shape;5659;p7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0" name="Google Shape;5660;p7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1" name="Google Shape;5661;p7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2" name="Google Shape;5662;p7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3" name="Google Shape;5663;p7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4" name="Google Shape;5664;p7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5" name="Google Shape;5665;p7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6" name="Google Shape;5666;p7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7" name="Google Shape;5667;p7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8" name="Google Shape;5668;p7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9" name="Google Shape;5669;p7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0" name="Google Shape;5670;p7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1" name="Google Shape;5671;p7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2" name="Google Shape;5672;p7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3" name="Google Shape;5673;p7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4" name="Google Shape;5674;p7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5" name="Google Shape;5675;p7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6" name="Google Shape;5676;p7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7" name="Google Shape;5677;p7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8" name="Google Shape;5678;p7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9" name="Google Shape;5679;p7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0" name="Google Shape;5680;p7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1" name="Google Shape;5681;p7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2" name="Google Shape;5682;p7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3" name="Google Shape;5683;p7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4" name="Google Shape;5684;p7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5" name="Google Shape;5685;p7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6" name="Google Shape;5686;p7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7" name="Google Shape;5687;p7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8" name="Google Shape;5688;p7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9" name="Google Shape;5689;p7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0" name="Google Shape;5690;p7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1" name="Google Shape;5691;p7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2" name="Google Shape;5692;p7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3" name="Google Shape;5693;p7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4" name="Google Shape;5694;p7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5" name="Google Shape;5695;p7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6" name="Google Shape;5696;p7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7" name="Google Shape;5697;p7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8" name="Google Shape;5698;p7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9" name="Google Shape;5699;p7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0" name="Google Shape;5700;p7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1" name="Google Shape;5701;p7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2" name="Google Shape;5702;p7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3" name="Google Shape;5703;p7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4" name="Google Shape;5704;p7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5" name="Google Shape;5705;p7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6" name="Google Shape;5706;p7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7" name="Google Shape;5707;p7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8" name="Google Shape;5708;p7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9" name="Google Shape;5709;p7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0" name="Google Shape;5710;p7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1" name="Google Shape;5711;p7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2" name="Google Shape;5712;p7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3" name="Google Shape;5713;p7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4" name="Google Shape;5714;p7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5" name="Google Shape;5715;p7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6" name="Google Shape;5716;p7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7" name="Google Shape;5717;p7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8" name="Google Shape;5718;p7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9" name="Google Shape;5719;p7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0" name="Google Shape;5720;p7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1" name="Google Shape;5721;p7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2" name="Google Shape;5722;p7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3" name="Google Shape;5723;p7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4" name="Google Shape;5724;p7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5" name="Google Shape;5725;p7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6" name="Google Shape;5726;p7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7" name="Google Shape;5727;p7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8" name="Google Shape;5728;p7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9" name="Google Shape;5729;p7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0" name="Google Shape;5730;p7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1" name="Google Shape;5731;p7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2" name="Google Shape;5732;p7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3" name="Google Shape;5733;p7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4" name="Google Shape;5734;p7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5" name="Google Shape;5735;p7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6" name="Google Shape;5736;p7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7" name="Google Shape;5737;p7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8" name="Google Shape;5738;p7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9" name="Google Shape;5739;p7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0" name="Google Shape;5740;p7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1" name="Google Shape;5741;p7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2" name="Google Shape;5742;p7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3" name="Google Shape;5743;p7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4" name="Google Shape;5744;p7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5" name="Google Shape;5745;p7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6" name="Google Shape;5746;p7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7" name="Google Shape;5747;p7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8" name="Google Shape;5748;p7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9" name="Google Shape;5749;p7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0" name="Google Shape;5750;p7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1" name="Google Shape;5751;p7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2" name="Google Shape;5752;p7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3" name="Google Shape;5753;p7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4" name="Google Shape;5754;p7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5" name="Google Shape;5755;p7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6" name="Google Shape;5756;p7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7" name="Google Shape;5757;p7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8" name="Google Shape;5758;p7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9" name="Google Shape;5759;p7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0" name="Google Shape;5760;p7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1" name="Google Shape;5761;p7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2" name="Google Shape;5762;p7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3" name="Google Shape;5763;p7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4" name="Google Shape;5764;p7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5" name="Google Shape;5765;p7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6" name="Google Shape;5766;p7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7" name="Google Shape;5767;p7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8" name="Google Shape;5768;p7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9" name="Google Shape;5769;p7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0" name="Google Shape;5770;p7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1" name="Google Shape;5771;p7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2" name="Google Shape;5772;p7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3" name="Google Shape;5773;p7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4" name="Google Shape;5774;p7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5" name="Google Shape;5775;p7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6" name="Google Shape;5776;p7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7" name="Google Shape;5777;p7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8" name="Google Shape;5778;p7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9" name="Google Shape;5779;p7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0" name="Google Shape;5780;p7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1" name="Google Shape;5781;p7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2" name="Google Shape;5782;p7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3" name="Google Shape;5783;p7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4" name="Google Shape;5784;p7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5" name="Google Shape;5785;p7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6" name="Google Shape;5786;p7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7" name="Google Shape;5787;p7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8" name="Google Shape;5788;p7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9" name="Google Shape;5789;p7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0" name="Google Shape;5790;p7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1" name="Google Shape;5791;p7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2" name="Google Shape;5792;p7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3" name="Google Shape;5793;p7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4" name="Google Shape;5794;p7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5" name="Google Shape;5795;p7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6" name="Google Shape;5796;p7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7" name="Google Shape;5797;p7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8" name="Google Shape;5798;p7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9" name="Google Shape;5799;p7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0" name="Google Shape;5800;p7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1" name="Google Shape;5801;p7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2" name="Google Shape;5802;p7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3" name="Google Shape;5803;p7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4" name="Google Shape;5804;p7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5" name="Google Shape;5805;p7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6" name="Google Shape;5806;p7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7" name="Google Shape;5807;p7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8" name="Google Shape;5808;p7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9" name="Google Shape;5809;p7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0" name="Google Shape;5810;p7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1" name="Google Shape;5811;p7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2" name="Google Shape;5812;p7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3" name="Google Shape;5813;p7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4" name="Google Shape;5814;p7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5" name="Google Shape;5815;p7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6" name="Google Shape;5816;p7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7" name="Google Shape;5817;p7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8" name="Google Shape;5818;p7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9" name="Google Shape;5819;p7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0" name="Google Shape;5820;p7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1" name="Google Shape;5821;p7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2" name="Google Shape;5822;p7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3" name="Google Shape;5823;p7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4" name="Google Shape;5824;p7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5" name="Google Shape;5825;p7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6" name="Google Shape;5826;p7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7" name="Google Shape;5827;p7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8" name="Google Shape;5828;p7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9" name="Google Shape;5829;p7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0" name="Google Shape;5830;p7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1" name="Google Shape;5831;p7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2" name="Google Shape;5832;p7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3" name="Google Shape;5833;p7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4" name="Google Shape;5834;p7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5" name="Google Shape;5835;p7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6" name="Google Shape;5836;p7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7" name="Google Shape;5837;p7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8" name="Google Shape;5838;p7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9" name="Google Shape;5839;p7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0" name="Google Shape;5840;p7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1" name="Google Shape;5841;p7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2" name="Google Shape;5842;p7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3" name="Google Shape;5843;p7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4" name="Google Shape;5844;p7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5" name="Google Shape;5845;p7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6" name="Google Shape;5846;p7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7" name="Google Shape;5847;p7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8" name="Google Shape;5848;p7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9" name="Google Shape;5849;p7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0" name="Google Shape;5850;p7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1" name="Google Shape;5851;p7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2" name="Google Shape;5852;p7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3" name="Google Shape;5853;p7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4" name="Google Shape;5854;p7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5" name="Google Shape;5855;p7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6" name="Google Shape;5856;p7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7" name="Google Shape;5857;p7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8" name="Google Shape;5858;p7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9" name="Google Shape;5859;p7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0" name="Google Shape;5860;p7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1" name="Google Shape;5861;p7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2" name="Google Shape;5862;p7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3" name="Google Shape;5863;p7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4" name="Google Shape;5864;p7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5" name="Google Shape;5865;p7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6" name="Google Shape;5866;p7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7" name="Google Shape;5867;p7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8" name="Google Shape;5868;p7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9" name="Google Shape;5869;p7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0" name="Google Shape;5870;p7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1" name="Google Shape;5871;p7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2" name="Google Shape;5872;p7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3" name="Google Shape;5873;p7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4" name="Google Shape;5874;p7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5" name="Google Shape;5875;p7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6" name="Google Shape;5876;p7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7" name="Google Shape;5877;p7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8" name="Google Shape;5878;p7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9" name="Google Shape;5879;p7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0" name="Google Shape;5880;p7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1" name="Google Shape;5881;p7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2" name="Google Shape;5882;p7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3" name="Google Shape;5883;p7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4" name="Google Shape;5884;p7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5" name="Google Shape;5885;p7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6" name="Google Shape;5886;p7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7" name="Google Shape;5887;p7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8" name="Google Shape;5888;p7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9" name="Google Shape;5889;p7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0" name="Google Shape;5890;p7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1" name="Google Shape;5891;p7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2" name="Google Shape;5892;p7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3" name="Google Shape;5893;p7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4" name="Google Shape;5894;p7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5" name="Google Shape;5895;p7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6" name="Google Shape;5896;p7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7" name="Google Shape;5897;p7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8" name="Google Shape;5898;p7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9" name="Google Shape;5899;p7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0" name="Google Shape;5900;p7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1" name="Google Shape;5901;p7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2" name="Google Shape;5902;p7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3" name="Google Shape;5903;p7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4" name="Google Shape;5904;p7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5" name="Google Shape;5905;p7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6" name="Google Shape;5906;p7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7" name="Google Shape;5907;p7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8" name="Google Shape;5908;p7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9" name="Google Shape;5909;p7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0" name="Google Shape;5910;p7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1" name="Google Shape;5911;p7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2" name="Google Shape;5912;p7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3" name="Google Shape;5913;p7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4" name="Google Shape;5914;p7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5" name="Google Shape;5915;p7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6" name="Google Shape;5916;p7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7" name="Google Shape;5917;p7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8" name="Google Shape;5918;p7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9" name="Google Shape;5919;p7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0" name="Google Shape;5920;p7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1" name="Google Shape;5921;p7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2" name="Google Shape;5922;p7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3" name="Google Shape;5923;p7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4" name="Google Shape;5924;p7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5" name="Google Shape;5925;p7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6" name="Google Shape;5926;p7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7" name="Google Shape;5927;p7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8" name="Google Shape;5928;p7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9" name="Google Shape;5929;p7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0" name="Google Shape;5930;p7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1" name="Google Shape;5931;p7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2" name="Google Shape;5932;p7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3" name="Google Shape;5933;p7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4" name="Google Shape;5934;p7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5" name="Google Shape;5935;p7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6" name="Google Shape;5936;p7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7" name="Google Shape;5937;p7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8" name="Google Shape;5938;p7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9" name="Google Shape;5939;p7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0" name="Google Shape;5940;p7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1" name="Google Shape;5941;p7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2" name="Google Shape;5942;p7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3" name="Google Shape;5943;p7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4" name="Google Shape;5944;p7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5" name="Google Shape;5945;p7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6" name="Google Shape;5946;p7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7" name="Google Shape;5947;p7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8" name="Google Shape;5948;p7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9" name="Google Shape;5949;p7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0" name="Google Shape;5950;p7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1" name="Google Shape;5951;p7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2" name="Google Shape;5952;p7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3" name="Google Shape;5953;p7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4" name="Google Shape;5954;p7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5" name="Google Shape;5955;p7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6" name="Google Shape;5956;p7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7" name="Google Shape;5957;p7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8" name="Google Shape;5958;p7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9" name="Google Shape;5959;p7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0" name="Google Shape;5960;p7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1" name="Google Shape;5961;p7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2" name="Google Shape;5962;p7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3" name="Google Shape;5963;p7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4" name="Google Shape;5964;p7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5" name="Google Shape;5965;p7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6" name="Google Shape;5966;p7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7" name="Google Shape;5967;p7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8" name="Google Shape;5968;p7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9" name="Google Shape;5969;p7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0" name="Google Shape;5970;p7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1" name="Google Shape;5971;p7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2" name="Google Shape;5972;p7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3" name="Google Shape;5973;p7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4" name="Google Shape;5974;p7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5" name="Google Shape;5975;p7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6" name="Google Shape;5976;p7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7" name="Google Shape;5977;p7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8" name="Google Shape;5978;p7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9" name="Google Shape;5979;p7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0" name="Google Shape;5980;p7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1" name="Google Shape;5981;p7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2" name="Google Shape;5982;p7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3" name="Google Shape;5983;p7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4" name="Google Shape;5984;p7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5" name="Google Shape;5985;p7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6" name="Google Shape;5986;p7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7" name="Google Shape;5987;p7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8" name="Google Shape;5988;p7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9" name="Google Shape;5989;p7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0" name="Google Shape;5990;p7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1" name="Google Shape;5991;p7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2" name="Google Shape;5992;p7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3" name="Google Shape;5993;p7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4" name="Google Shape;5994;p7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5" name="Google Shape;5995;p7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6" name="Google Shape;5996;p7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7" name="Google Shape;5997;p7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8" name="Google Shape;5998;p7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9" name="Google Shape;5999;p7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0" name="Google Shape;6000;p7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1" name="Google Shape;6001;p7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2" name="Google Shape;6002;p7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3" name="Google Shape;6003;p7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4" name="Google Shape;6004;p7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5" name="Google Shape;6005;p7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6" name="Google Shape;6006;p7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7" name="Google Shape;6007;p7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8" name="Google Shape;6008;p7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9" name="Google Shape;6009;p7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0" name="Google Shape;6010;p7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1" name="Google Shape;6011;p7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2" name="Google Shape;6012;p7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3" name="Google Shape;6013;p7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4" name="Google Shape;6014;p7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5" name="Google Shape;6015;p7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6" name="Google Shape;6016;p7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7" name="Google Shape;6017;p7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8" name="Google Shape;6018;p7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9" name="Google Shape;6019;p7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0" name="Google Shape;6020;p7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1" name="Google Shape;6021;p7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2" name="Google Shape;6022;p7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3" name="Google Shape;6023;p7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4" name="Google Shape;6024;p7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5" name="Google Shape;6025;p7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6" name="Google Shape;6026;p7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7" name="Google Shape;6027;p7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8" name="Google Shape;6028;p7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9" name="Google Shape;6029;p7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0" name="Google Shape;6030;p7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1" name="Google Shape;6031;p7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2" name="Google Shape;6032;p7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3" name="Google Shape;6033;p7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4" name="Google Shape;6034;p7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5" name="Google Shape;6035;p7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6" name="Google Shape;6036;p7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7" name="Google Shape;6037;p7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8" name="Google Shape;6038;p7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9" name="Google Shape;6039;p7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0" name="Google Shape;6040;p7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1" name="Google Shape;6041;p7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2" name="Google Shape;6042;p7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3" name="Google Shape;6043;p7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4" name="Google Shape;6044;p7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5" name="Google Shape;6045;p7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6" name="Google Shape;6046;p7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7" name="Google Shape;6047;p7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8" name="Google Shape;6048;p7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9" name="Google Shape;6049;p7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0" name="Google Shape;6050;p7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1" name="Google Shape;6051;p7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2" name="Google Shape;6052;p7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3" name="Google Shape;6053;p7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4" name="Google Shape;6054;p7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5" name="Google Shape;6055;p7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6" name="Google Shape;6056;p7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7" name="Google Shape;6057;p7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8" name="Google Shape;6058;p7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9" name="Google Shape;6059;p7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0" name="Google Shape;6060;p7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1" name="Google Shape;6061;p7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2" name="Google Shape;6062;p7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3" name="Google Shape;6063;p7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4" name="Google Shape;6064;p7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5" name="Google Shape;6065;p7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6" name="Google Shape;6066;p7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7" name="Google Shape;6067;p7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8" name="Google Shape;6068;p7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9" name="Google Shape;6069;p7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0" name="Google Shape;6070;p7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1" name="Google Shape;6071;p7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2" name="Google Shape;6072;p7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3" name="Google Shape;6073;p7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4" name="Google Shape;6074;p7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5" name="Google Shape;6075;p7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6" name="Google Shape;6076;p7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7" name="Google Shape;6077;p7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8" name="Google Shape;6078;p7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9" name="Google Shape;6079;p7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0" name="Google Shape;6080;p7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1" name="Google Shape;6081;p7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2" name="Google Shape;6082;p7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3" name="Google Shape;6083;p7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4" name="Google Shape;6084;p7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5" name="Google Shape;6085;p7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6" name="Google Shape;6086;p7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7" name="Google Shape;6087;p7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8" name="Google Shape;6088;p7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9" name="Google Shape;6089;p7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0" name="Google Shape;6090;p7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1" name="Google Shape;6091;p7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2" name="Google Shape;6092;p7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3" name="Google Shape;6093;p7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4" name="Google Shape;6094;p7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5" name="Google Shape;6095;p7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6" name="Google Shape;6096;p7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7" name="Google Shape;6097;p7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8" name="Google Shape;6098;p7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9" name="Google Shape;6099;p7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0" name="Google Shape;6100;p7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1" name="Google Shape;6101;p7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2" name="Google Shape;6102;p7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3" name="Google Shape;6103;p7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4" name="Google Shape;6104;p7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5" name="Google Shape;6105;p7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6" name="Google Shape;6106;p7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7" name="Google Shape;6107;p7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8" name="Google Shape;6108;p7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9" name="Google Shape;6109;p7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0" name="Google Shape;6110;p7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1" name="Google Shape;6111;p7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2" name="Google Shape;6112;p7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3" name="Google Shape;6113;p7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4" name="Google Shape;6114;p7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5" name="Google Shape;6115;p7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6" name="Google Shape;6116;p7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7" name="Google Shape;6117;p7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8" name="Google Shape;6118;p7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9" name="Google Shape;6119;p7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0" name="Google Shape;6120;p7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1" name="Google Shape;6121;p7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2" name="Google Shape;6122;p7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3" name="Google Shape;6123;p7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4" name="Google Shape;6124;p7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5" name="Google Shape;6125;p7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6" name="Google Shape;6126;p7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7" name="Google Shape;6127;p7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8" name="Google Shape;6128;p7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9" name="Google Shape;6129;p7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0" name="Google Shape;6130;p7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1" name="Google Shape;6131;p7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2" name="Google Shape;6132;p7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3" name="Google Shape;6133;p7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4" name="Google Shape;6134;p7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5" name="Google Shape;6135;p7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6" name="Google Shape;6136;p7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7" name="Google Shape;6137;p7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8" name="Google Shape;6138;p7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9" name="Google Shape;6139;p7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0" name="Google Shape;6140;p7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1" name="Google Shape;6141;p7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2" name="Google Shape;6142;p7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3" name="Google Shape;6143;p7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4" name="Google Shape;6144;p7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5" name="Google Shape;6145;p7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6" name="Google Shape;6146;p7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7" name="Google Shape;6147;p7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8" name="Google Shape;6148;p7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9" name="Google Shape;6149;p7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0" name="Google Shape;6150;p7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1" name="Google Shape;6151;p7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2" name="Google Shape;6152;p7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3" name="Google Shape;6153;p7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4" name="Google Shape;6154;p7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5" name="Google Shape;6155;p7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6" name="Google Shape;6156;p7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7" name="Google Shape;6157;p7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8" name="Google Shape;6158;p7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9" name="Google Shape;6159;p7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0" name="Google Shape;6160;p7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1" name="Google Shape;6161;p7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2" name="Google Shape;6162;p7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3" name="Google Shape;6163;p7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4" name="Google Shape;6164;p7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5" name="Google Shape;6165;p7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6" name="Google Shape;6166;p7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7" name="Google Shape;6167;p7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8" name="Google Shape;6168;p7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9" name="Google Shape;6169;p7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0" name="Google Shape;6170;p7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1" name="Google Shape;6171;p7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2" name="Google Shape;6172;p7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3" name="Google Shape;6173;p7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4" name="Google Shape;6174;p7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5" name="Google Shape;6175;p7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6" name="Google Shape;6176;p7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7" name="Google Shape;6177;p7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8" name="Google Shape;6178;p7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9" name="Google Shape;6179;p7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0" name="Google Shape;6180;p7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1" name="Google Shape;6181;p7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2" name="Google Shape;6182;p7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3" name="Google Shape;6183;p7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4" name="Google Shape;6184;p7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5" name="Google Shape;6185;p7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6" name="Google Shape;6186;p7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7" name="Google Shape;6187;p7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8" name="Google Shape;6188;p7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9" name="Google Shape;6189;p7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0" name="Google Shape;6190;p7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1" name="Google Shape;6191;p7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2" name="Google Shape;6192;p7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3" name="Google Shape;6193;p7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4" name="Google Shape;6194;p7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5" name="Google Shape;6195;p7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6" name="Google Shape;6196;p7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7" name="Google Shape;6197;p7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8" name="Google Shape;6198;p7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9" name="Google Shape;6199;p7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0" name="Google Shape;6200;p7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1" name="Google Shape;6201;p7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2" name="Google Shape;6202;p7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3" name="Google Shape;6203;p7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4" name="Google Shape;6204;p7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5" name="Google Shape;6205;p7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6" name="Google Shape;6206;p7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7" name="Google Shape;6207;p7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8" name="Google Shape;6208;p7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9" name="Google Shape;6209;p7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0" name="Google Shape;6210;p7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1" name="Google Shape;6211;p7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2" name="Google Shape;6212;p7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3" name="Google Shape;6213;p7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4" name="Google Shape;6214;p7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5" name="Google Shape;6215;p7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6" name="Google Shape;6216;p7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7" name="Google Shape;6217;p7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8" name="Google Shape;6218;p7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9" name="Google Shape;6219;p7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0" name="Google Shape;6220;p7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1" name="Google Shape;6221;p7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2" name="Google Shape;6222;p7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3" name="Google Shape;6223;p7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4" name="Google Shape;6224;p7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5" name="Google Shape;6225;p7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6" name="Google Shape;6226;p7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7" name="Google Shape;6227;p7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8" name="Google Shape;6228;p7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9" name="Google Shape;6229;p7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0" name="Google Shape;6230;p7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1" name="Google Shape;6231;p7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2" name="Google Shape;6232;p7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3" name="Google Shape;6233;p7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4" name="Google Shape;6234;p7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5" name="Google Shape;6235;p7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6" name="Google Shape;6236;p7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7" name="Google Shape;6237;p7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8" name="Google Shape;6238;p7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9" name="Google Shape;6239;p7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0" name="Google Shape;6240;p7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1" name="Google Shape;6241;p7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2" name="Google Shape;6242;p7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3" name="Google Shape;6243;p7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4" name="Google Shape;6244;p7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5" name="Google Shape;6245;p7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6" name="Google Shape;6246;p7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7" name="Google Shape;6247;p7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8" name="Google Shape;6248;p7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9" name="Google Shape;6249;p7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0" name="Google Shape;6250;p7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1" name="Google Shape;6251;p7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2" name="Google Shape;6252;p7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3" name="Google Shape;6253;p7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4" name="Google Shape;6254;p7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5" name="Google Shape;6255;p7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6" name="Google Shape;6256;p7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7" name="Google Shape;6257;p7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8" name="Google Shape;6258;p7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9" name="Google Shape;6259;p7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0" name="Google Shape;6260;p7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1" name="Google Shape;6261;p7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2" name="Google Shape;6262;p7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3" name="Google Shape;6263;p7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4" name="Google Shape;6264;p7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5" name="Google Shape;6265;p7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6" name="Google Shape;6266;p7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7" name="Google Shape;6267;p7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8" name="Google Shape;6268;p7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9" name="Google Shape;6269;p7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0" name="Google Shape;6270;p7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1" name="Google Shape;6271;p7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2" name="Google Shape;6272;p7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3" name="Google Shape;6273;p7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4" name="Google Shape;6274;p7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5" name="Google Shape;6275;p7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6" name="Google Shape;6276;p7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7" name="Google Shape;6277;p7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8" name="Google Shape;6278;p7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9" name="Google Shape;6279;p7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0" name="Google Shape;6280;p7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1" name="Google Shape;6281;p7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2" name="Google Shape;6282;p7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3" name="Google Shape;6283;p7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4" name="Google Shape;6284;p7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5" name="Google Shape;6285;p7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6" name="Google Shape;6286;p7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7" name="Google Shape;6287;p7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8" name="Google Shape;6288;p7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9" name="Google Shape;6289;p7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0" name="Google Shape;6290;p7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1" name="Google Shape;6291;p7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2" name="Google Shape;6292;p7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3" name="Google Shape;6293;p7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4" name="Google Shape;6294;p7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5" name="Google Shape;6295;p7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6" name="Google Shape;6296;p7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7" name="Google Shape;6297;p7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8" name="Google Shape;6298;p7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9" name="Google Shape;6299;p7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0" name="Google Shape;6300;p7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1" name="Google Shape;6301;p7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2" name="Google Shape;6302;p7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3" name="Google Shape;6303;p7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4" name="Google Shape;6304;p7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5" name="Google Shape;6305;p7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6" name="Google Shape;6306;p7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7" name="Google Shape;6307;p7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8" name="Google Shape;6308;p7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9" name="Google Shape;6309;p7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0" name="Google Shape;6310;p7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1" name="Google Shape;6311;p7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2" name="Google Shape;6312;p7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3" name="Google Shape;6313;p7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4" name="Google Shape;6314;p7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5" name="Google Shape;6315;p7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6" name="Google Shape;6316;p7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7" name="Google Shape;6317;p7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8" name="Google Shape;6318;p7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9" name="Google Shape;6319;p7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0" name="Google Shape;6320;p7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1" name="Google Shape;6321;p7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2" name="Google Shape;6322;p7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3" name="Google Shape;6323;p7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4" name="Google Shape;6324;p7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5" name="Google Shape;6325;p7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6" name="Google Shape;6326;p7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7" name="Google Shape;6327;p7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8" name="Google Shape;6328;p7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9" name="Google Shape;6329;p7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0" name="Google Shape;6330;p7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1" name="Google Shape;6331;p7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2" name="Google Shape;6332;p7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3" name="Google Shape;6333;p7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4" name="Google Shape;6334;p7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5" name="Google Shape;6335;p7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6" name="Google Shape;6336;p7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7" name="Google Shape;6337;p7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8" name="Google Shape;6338;p7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9" name="Google Shape;6339;p7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0" name="Google Shape;6340;p7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1" name="Google Shape;6341;p7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2" name="Google Shape;6342;p7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3" name="Google Shape;6343;p7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4" name="Google Shape;6344;p7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5" name="Google Shape;6345;p7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6" name="Google Shape;6346;p7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7" name="Google Shape;6347;p7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8" name="Google Shape;6348;p7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9" name="Google Shape;6349;p7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0" name="Google Shape;6350;p7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1" name="Google Shape;6351;p7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2" name="Google Shape;6352;p7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3" name="Google Shape;6353;p7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4" name="Google Shape;6354;p7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5" name="Google Shape;6355;p7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6" name="Google Shape;6356;p7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7" name="Google Shape;6357;p7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8" name="Google Shape;6358;p7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9" name="Google Shape;6359;p7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0" name="Google Shape;6360;p7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1" name="Google Shape;6361;p7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2" name="Google Shape;6362;p7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3" name="Google Shape;6363;p7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4" name="Google Shape;6364;p7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5" name="Google Shape;6365;p7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6" name="Google Shape;6366;p7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7" name="Google Shape;6367;p7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8" name="Google Shape;6368;p7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9" name="Google Shape;6369;p7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0" name="Google Shape;6370;p7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1" name="Google Shape;6371;p7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2" name="Google Shape;6372;p7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3" name="Google Shape;6373;p7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4" name="Google Shape;6374;p7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5" name="Google Shape;6375;p7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6" name="Google Shape;6376;p7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7" name="Google Shape;6377;p7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8" name="Google Shape;6378;p7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9" name="Google Shape;6379;p7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0" name="Google Shape;6380;p7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1" name="Google Shape;6381;p7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2" name="Google Shape;6382;p7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3" name="Google Shape;6383;p7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4" name="Google Shape;6384;p7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5" name="Google Shape;6385;p7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6" name="Google Shape;6386;p7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7" name="Google Shape;6387;p7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8" name="Google Shape;6388;p7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9" name="Google Shape;6389;p7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0" name="Google Shape;6390;p7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1" name="Google Shape;6391;p7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2" name="Google Shape;6392;p7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3" name="Google Shape;6393;p7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4" name="Google Shape;6394;p7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5" name="Google Shape;6395;p7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6" name="Google Shape;6396;p7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7" name="Google Shape;6397;p7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8" name="Google Shape;6398;p7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9" name="Google Shape;6399;p7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0" name="Google Shape;6400;p7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1" name="Google Shape;6401;p7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2" name="Google Shape;6402;p7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3" name="Google Shape;6403;p7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4" name="Google Shape;6404;p7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5" name="Google Shape;6405;p7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6" name="Google Shape;6406;p7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7" name="Google Shape;6407;p7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8" name="Google Shape;6408;p7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9" name="Google Shape;6409;p7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0" name="Google Shape;6410;p7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1" name="Google Shape;6411;p7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2" name="Google Shape;6412;p7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3" name="Google Shape;6413;p7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4" name="Google Shape;6414;p7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5" name="Google Shape;6415;p7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6" name="Google Shape;6416;p7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7" name="Google Shape;6417;p7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8" name="Google Shape;6418;p7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9" name="Google Shape;6419;p7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0" name="Google Shape;6420;p7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1" name="Google Shape;6421;p7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2" name="Google Shape;6422;p7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3" name="Google Shape;6423;p7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4" name="Google Shape;6424;p7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5" name="Google Shape;6425;p7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6" name="Google Shape;6426;p7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7" name="Google Shape;6427;p7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8" name="Google Shape;6428;p7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9" name="Google Shape;6429;p7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0" name="Google Shape;6430;p7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1" name="Google Shape;6431;p7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2" name="Google Shape;6432;p7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3" name="Google Shape;6433;p7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4" name="Google Shape;6434;p7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5" name="Google Shape;6435;p7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6" name="Google Shape;6436;p7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7" name="Google Shape;6437;p7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8" name="Google Shape;6438;p7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9" name="Google Shape;6439;p7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0" name="Google Shape;6440;p7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1" name="Google Shape;6441;p7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2" name="Google Shape;6442;p7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3" name="Google Shape;6443;p7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4" name="Google Shape;6444;p7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5" name="Google Shape;6445;p7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6" name="Google Shape;6446;p7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7" name="Google Shape;6447;p7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8" name="Google Shape;6448;p7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9" name="Google Shape;6449;p7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0" name="Google Shape;6450;p7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1" name="Google Shape;6451;p7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2" name="Google Shape;6452;p7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3" name="Google Shape;6453;p7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4" name="Google Shape;6454;p7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5" name="Google Shape;6455;p7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6" name="Google Shape;6456;p7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7" name="Google Shape;6457;p7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8" name="Google Shape;6458;p7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9" name="Google Shape;6459;p7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0" name="Google Shape;6460;p7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1" name="Google Shape;6461;p7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2" name="Google Shape;6462;p7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3" name="Google Shape;6463;p7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4" name="Google Shape;6464;p7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5" name="Google Shape;6465;p7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6" name="Google Shape;6466;p7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7" name="Google Shape;6467;p7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8" name="Google Shape;6468;p7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9" name="Google Shape;6469;p7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0" name="Google Shape;6470;p7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1" name="Google Shape;6471;p7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2" name="Google Shape;6472;p7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3" name="Google Shape;6473;p7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4" name="Google Shape;6474;p7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5" name="Google Shape;6475;p7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6" name="Google Shape;6476;p7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7" name="Google Shape;6477;p7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8" name="Google Shape;6478;p7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9" name="Google Shape;6479;p7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0" name="Google Shape;6480;p7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1" name="Google Shape;6481;p7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2" name="Google Shape;6482;p7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3" name="Google Shape;6483;p7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4" name="Google Shape;6484;p7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5" name="Google Shape;6485;p7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6" name="Google Shape;6486;p7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7" name="Google Shape;6487;p7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8" name="Google Shape;6488;p7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9" name="Google Shape;6489;p7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0" name="Google Shape;6490;p7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1" name="Google Shape;6491;p7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2" name="Google Shape;6492;p7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3" name="Google Shape;6493;p7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4" name="Google Shape;6494;p7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5" name="Google Shape;6495;p7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6" name="Google Shape;6496;p7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7" name="Google Shape;6497;p7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8" name="Google Shape;6498;p7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9" name="Google Shape;6499;p7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0" name="Google Shape;6500;p7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1" name="Google Shape;6501;p7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2" name="Google Shape;6502;p7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3" name="Google Shape;6503;p7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4" name="Google Shape;6504;p7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5" name="Google Shape;6505;p7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6" name="Google Shape;6506;p7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7" name="Google Shape;6507;p7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8" name="Google Shape;6508;p7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9" name="Google Shape;6509;p7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0" name="Google Shape;6510;p7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1" name="Google Shape;6511;p7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2" name="Google Shape;6512;p7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3" name="Google Shape;6513;p7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4" name="Google Shape;6514;p7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5" name="Google Shape;6515;p7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6" name="Google Shape;6516;p7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7" name="Google Shape;6517;p7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8" name="Google Shape;6518;p7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9" name="Google Shape;6519;p7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0" name="Google Shape;6520;p7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1" name="Google Shape;6521;p7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2" name="Google Shape;6522;p7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3" name="Google Shape;6523;p7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4" name="Google Shape;6524;p7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5" name="Google Shape;6525;p7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6" name="Google Shape;6526;p7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7" name="Google Shape;6527;p7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8" name="Google Shape;6528;p7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9" name="Google Shape;6529;p7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0" name="Google Shape;6530;p7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1" name="Google Shape;6531;p7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2" name="Google Shape;6532;p7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3" name="Google Shape;6533;p7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4" name="Google Shape;6534;p7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5" name="Google Shape;6535;p7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6" name="Google Shape;6536;p7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7" name="Google Shape;6537;p7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8" name="Google Shape;6538;p7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9" name="Google Shape;6539;p7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0" name="Google Shape;6540;p7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1" name="Google Shape;6541;p7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2" name="Google Shape;6542;p7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3" name="Google Shape;6543;p7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4" name="Google Shape;6544;p7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5" name="Google Shape;6545;p7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6" name="Google Shape;6546;p7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7" name="Google Shape;6547;p7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8" name="Google Shape;6548;p7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9" name="Google Shape;6549;p7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0" name="Google Shape;6550;p7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1" name="Google Shape;6551;p7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2" name="Google Shape;6552;p7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3" name="Google Shape;6553;p7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4" name="Google Shape;6554;p7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5" name="Google Shape;6555;p7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6" name="Google Shape;6556;p7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7" name="Google Shape;6557;p7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8" name="Google Shape;6558;p7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9" name="Google Shape;6559;p7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0" name="Google Shape;6560;p7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1" name="Google Shape;6561;p7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2" name="Google Shape;6562;p7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3" name="Google Shape;6563;p7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4" name="Google Shape;6564;p7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5" name="Google Shape;6565;p7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6" name="Google Shape;6566;p7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7" name="Google Shape;6567;p7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8" name="Google Shape;6568;p7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9" name="Google Shape;6569;p7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0" name="Google Shape;6570;p7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1" name="Google Shape;6571;p7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2" name="Google Shape;6572;p7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3" name="Google Shape;6573;p7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4" name="Google Shape;6574;p7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5" name="Google Shape;6575;p7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6" name="Google Shape;6576;p7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7" name="Google Shape;6577;p7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8" name="Google Shape;6578;p7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9" name="Google Shape;6579;p7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0" name="Google Shape;6580;p7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1" name="Google Shape;6581;p7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2" name="Google Shape;6582;p7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3" name="Google Shape;6583;p7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4" name="Google Shape;6584;p7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5" name="Google Shape;6585;p7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6" name="Google Shape;6586;p7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7" name="Google Shape;6587;p7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8" name="Google Shape;6588;p7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9" name="Google Shape;6589;p7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0" name="Google Shape;6590;p7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1" name="Google Shape;6591;p7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2" name="Google Shape;6592;p7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3" name="Google Shape;6593;p7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4" name="Google Shape;6594;p7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5" name="Google Shape;6595;p7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6" name="Google Shape;6596;p7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7" name="Google Shape;6597;p7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8" name="Google Shape;6598;p7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9" name="Google Shape;6599;p7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0" name="Google Shape;6600;p7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1" name="Google Shape;6601;p7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2" name="Google Shape;6602;p7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3" name="Google Shape;6603;p7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4" name="Google Shape;6604;p7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5" name="Google Shape;6605;p7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6" name="Google Shape;6606;p7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7" name="Google Shape;6607;p7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8" name="Google Shape;6608;p7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9" name="Google Shape;6609;p7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0" name="Google Shape;6610;p7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1" name="Google Shape;6611;p7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2" name="Google Shape;6612;p7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3" name="Google Shape;6613;p7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4" name="Google Shape;6614;p7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5" name="Google Shape;6615;p7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6" name="Google Shape;6616;p7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7" name="Google Shape;6617;p7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8" name="Google Shape;6618;p7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9" name="Google Shape;6619;p7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0" name="Google Shape;6620;p7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1" name="Google Shape;6621;p7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2" name="Google Shape;6622;p7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3" name="Google Shape;6623;p7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4" name="Google Shape;6624;p7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5" name="Google Shape;6625;p7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6" name="Google Shape;6626;p7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7" name="Google Shape;6627;p7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8" name="Google Shape;6628;p7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9" name="Google Shape;6629;p7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0" name="Google Shape;6630;p7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1" name="Google Shape;6631;p7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2" name="Google Shape;6632;p7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3" name="Google Shape;6633;p7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4" name="Google Shape;6634;p7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5" name="Google Shape;6635;p7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6" name="Google Shape;6636;p7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7" name="Google Shape;6637;p7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8" name="Google Shape;6638;p7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9" name="Google Shape;6639;p7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0" name="Google Shape;6640;p7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1" name="Google Shape;6641;p7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2" name="Google Shape;6642;p7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3" name="Google Shape;6643;p7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4" name="Google Shape;6644;p7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5" name="Google Shape;6645;p7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6" name="Google Shape;6646;p7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7" name="Google Shape;6647;p7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8" name="Google Shape;6648;p7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9" name="Google Shape;6649;p7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0" name="Google Shape;6650;p7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1" name="Google Shape;6651;p7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2" name="Google Shape;6652;p7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3" name="Google Shape;6653;p7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4" name="Google Shape;6654;p7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5" name="Google Shape;6655;p7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6" name="Google Shape;6656;p7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7" name="Google Shape;6657;p7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8" name="Google Shape;6658;p7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9" name="Google Shape;6659;p7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0" name="Google Shape;6660;p7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1" name="Google Shape;6661;p7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2" name="Google Shape;6662;p7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3" name="Google Shape;6663;p7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4" name="Google Shape;6664;p7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5" name="Google Shape;6665;p7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6" name="Google Shape;6666;p7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7" name="Google Shape;6667;p7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8" name="Google Shape;6668;p7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9" name="Google Shape;6669;p7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0" name="Google Shape;6670;p7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1" name="Google Shape;6671;p7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2" name="Google Shape;6672;p7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3" name="Google Shape;6673;p7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4" name="Google Shape;6674;p7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5" name="Google Shape;6675;p7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6" name="Google Shape;6676;p7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7" name="Google Shape;6677;p7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8" name="Google Shape;6678;p7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9" name="Google Shape;6679;p7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0" name="Google Shape;6680;p7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1" name="Google Shape;6681;p7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2" name="Google Shape;6682;p7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3" name="Google Shape;6683;p7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4" name="Google Shape;6684;p7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5" name="Google Shape;6685;p7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6" name="Google Shape;6686;p7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7" name="Google Shape;6687;p7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8" name="Google Shape;6688;p7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9" name="Google Shape;6689;p7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0" name="Google Shape;6690;p7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1" name="Google Shape;6691;p7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2" name="Google Shape;6692;p7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3" name="Google Shape;6693;p7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4" name="Google Shape;6694;p7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5" name="Google Shape;6695;p7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6" name="Google Shape;6696;p7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7" name="Google Shape;6697;p7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8" name="Google Shape;6698;p7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9" name="Google Shape;6699;p7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0" name="Google Shape;6700;p7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1" name="Google Shape;6701;p7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2" name="Google Shape;6702;p7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3" name="Google Shape;6703;p7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4" name="Google Shape;6704;p7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5" name="Google Shape;6705;p7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6" name="Google Shape;6706;p7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7" name="Google Shape;6707;p7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8" name="Google Shape;6708;p7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9" name="Google Shape;6709;p7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0" name="Google Shape;6710;p7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1" name="Google Shape;6711;p7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2" name="Google Shape;6712;p7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3" name="Google Shape;6713;p7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4" name="Google Shape;6714;p7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5" name="Google Shape;6715;p7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6" name="Google Shape;6716;p7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7" name="Google Shape;6717;p7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8" name="Google Shape;6718;p7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9" name="Google Shape;6719;p7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0" name="Google Shape;6720;p7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1" name="Google Shape;6721;p7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2" name="Google Shape;6722;p7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3" name="Google Shape;6723;p7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4" name="Google Shape;6724;p7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5" name="Google Shape;6725;p7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6" name="Google Shape;6726;p7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7" name="Google Shape;6727;p7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8" name="Google Shape;6728;p7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9" name="Google Shape;6729;p7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0" name="Google Shape;6730;p7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1" name="Google Shape;6731;p7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2" name="Google Shape;6732;p7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3" name="Google Shape;6733;p7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4" name="Google Shape;6734;p7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5" name="Google Shape;6735;p7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6" name="Google Shape;6736;p7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7" name="Google Shape;6737;p7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8" name="Google Shape;6738;p7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9" name="Google Shape;6739;p7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0" name="Google Shape;6740;p7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1" name="Google Shape;6741;p7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2" name="Google Shape;6742;p7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3" name="Google Shape;6743;p7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4" name="Google Shape;6744;p7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5" name="Google Shape;6745;p7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6" name="Google Shape;6746;p7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7" name="Google Shape;6747;p7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8" name="Google Shape;6748;p7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9" name="Google Shape;6749;p7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0" name="Google Shape;6750;p7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1" name="Google Shape;6751;p7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2" name="Google Shape;6752;p7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3" name="Google Shape;6753;p7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4" name="Google Shape;6754;p7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5" name="Google Shape;6755;p7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6" name="Google Shape;6756;p7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7" name="Google Shape;6757;p7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8" name="Google Shape;6758;p7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9" name="Google Shape;6759;p7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0" name="Google Shape;6760;p7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1" name="Google Shape;6761;p7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2" name="Google Shape;6762;p7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3" name="Google Shape;6763;p7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4" name="Google Shape;6764;p7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5" name="Google Shape;6765;p7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6" name="Google Shape;6766;p7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7" name="Google Shape;6767;p7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8" name="Google Shape;6768;p7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9" name="Google Shape;6769;p7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0" name="Google Shape;6770;p7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1" name="Google Shape;6771;p7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2" name="Google Shape;6772;p7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3" name="Google Shape;6773;p7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4" name="Google Shape;6774;p7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5" name="Google Shape;6775;p7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6" name="Google Shape;6776;p7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7" name="Google Shape;6777;p7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8" name="Google Shape;6778;p7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9" name="Google Shape;6779;p7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0" name="Google Shape;6780;p7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1" name="Google Shape;6781;p7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2" name="Google Shape;6782;p7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3" name="Google Shape;6783;p7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4" name="Google Shape;6784;p7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5" name="Google Shape;6785;p7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6" name="Google Shape;6786;p7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7" name="Google Shape;6787;p7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8" name="Google Shape;6788;p7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9" name="Google Shape;6789;p7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0" name="Google Shape;6790;p7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1" name="Google Shape;6791;p7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2" name="Google Shape;6792;p7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3" name="Google Shape;6793;p7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4" name="Google Shape;6794;p7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5" name="Google Shape;6795;p7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6" name="Google Shape;6796;p7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7" name="Google Shape;6797;p7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8" name="Google Shape;6798;p7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9" name="Google Shape;6799;p7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0" name="Google Shape;6800;p7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1" name="Google Shape;6801;p7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2" name="Google Shape;6802;p7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3" name="Google Shape;6803;p7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4" name="Google Shape;6804;p7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5" name="Google Shape;6805;p7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6" name="Google Shape;6806;p7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7" name="Google Shape;6807;p7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8" name="Google Shape;6808;p7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9" name="Google Shape;6809;p7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0" name="Google Shape;6810;p7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1" name="Google Shape;6811;p7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2" name="Google Shape;6812;p7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3" name="Google Shape;6813;p7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4" name="Google Shape;6814;p7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5" name="Google Shape;6815;p7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6" name="Google Shape;6816;p7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7" name="Google Shape;6817;p7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8" name="Google Shape;6818;p7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9" name="Google Shape;6819;p7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0" name="Google Shape;6820;p7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1" name="Google Shape;6821;p7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2" name="Google Shape;6822;p7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3" name="Google Shape;6823;p7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4" name="Google Shape;6824;p7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5" name="Google Shape;6825;p7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6" name="Google Shape;6826;p7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7" name="Google Shape;6827;p7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8" name="Google Shape;6828;p7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9" name="Google Shape;6829;p7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0" name="Google Shape;6830;p7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1" name="Google Shape;6831;p7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2" name="Google Shape;6832;p7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3" name="Google Shape;6833;p7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4" name="Google Shape;6834;p7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5" name="Google Shape;6835;p7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6" name="Google Shape;6836;p7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7" name="Google Shape;6837;p7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8" name="Google Shape;6838;p7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9" name="Google Shape;6839;p7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0" name="Google Shape;6840;p7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1" name="Google Shape;6841;p7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2" name="Google Shape;6842;p7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3" name="Google Shape;6843;p7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4" name="Google Shape;6844;p7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5" name="Google Shape;6845;p7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6" name="Google Shape;6846;p7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7" name="Google Shape;6847;p7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8" name="Google Shape;6848;p7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9" name="Google Shape;6849;p7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0" name="Google Shape;6850;p7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1" name="Google Shape;6851;p7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2" name="Google Shape;6852;p7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3" name="Google Shape;6853;p7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4" name="Google Shape;6854;p7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5" name="Google Shape;6855;p7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6" name="Google Shape;6856;p7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7" name="Google Shape;6857;p7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8" name="Google Shape;6858;p7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9" name="Google Shape;6859;p7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0" name="Google Shape;6860;p7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1" name="Google Shape;6861;p7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2" name="Google Shape;6862;p7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3" name="Google Shape;6863;p7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4" name="Google Shape;6864;p7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5" name="Google Shape;6865;p7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6" name="Google Shape;6866;p7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7" name="Google Shape;6867;p7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8" name="Google Shape;6868;p7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9" name="Google Shape;6869;p7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0" name="Google Shape;6870;p7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1" name="Google Shape;6871;p7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2" name="Google Shape;6872;p7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3" name="Google Shape;6873;p7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4" name="Google Shape;6874;p7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5" name="Google Shape;6875;p7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6" name="Google Shape;6876;p7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7" name="Google Shape;6877;p7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8" name="Google Shape;6878;p7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9" name="Google Shape;6879;p7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0" name="Google Shape;6880;p7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1" name="Google Shape;6881;p7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2" name="Google Shape;6882;p7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3" name="Google Shape;6883;p7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4" name="Google Shape;6884;p7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5" name="Google Shape;6885;p7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6" name="Google Shape;6886;p7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7" name="Google Shape;6887;p7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8" name="Google Shape;6888;p7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9" name="Google Shape;6889;p7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0" name="Google Shape;6890;p7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1" name="Google Shape;6891;p7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2" name="Google Shape;6892;p7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3" name="Google Shape;6893;p7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4" name="Google Shape;6894;p7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5" name="Google Shape;6895;p7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6" name="Google Shape;6896;p7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7" name="Google Shape;6897;p7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8" name="Google Shape;6898;p7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9" name="Google Shape;6899;p7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0" name="Google Shape;6900;p7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1" name="Google Shape;6901;p7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2" name="Google Shape;6902;p7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3" name="Google Shape;6903;p7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4" name="Google Shape;6904;p7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5" name="Google Shape;6905;p7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6" name="Google Shape;6906;p7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7" name="Google Shape;6907;p7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8" name="Google Shape;6908;p7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9" name="Google Shape;6909;p7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0" name="Google Shape;6910;p7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1" name="Google Shape;6911;p7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2" name="Google Shape;6912;p7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3" name="Google Shape;6913;p7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4" name="Google Shape;6914;p7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5" name="Google Shape;6915;p7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6" name="Google Shape;6916;p7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7" name="Google Shape;6917;p7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8" name="Google Shape;6918;p7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9" name="Google Shape;6919;p7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0" name="Google Shape;6920;p7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1" name="Google Shape;6921;p7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2" name="Google Shape;6922;p7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3" name="Google Shape;6923;p7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4" name="Google Shape;6924;p7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5" name="Google Shape;6925;p7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6" name="Google Shape;6926;p7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7" name="Google Shape;6927;p7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8" name="Google Shape;6928;p7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9" name="Google Shape;6929;p7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0" name="Google Shape;6930;p7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1" name="Google Shape;6931;p7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2" name="Google Shape;6932;p7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3" name="Google Shape;6933;p7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4" name="Google Shape;6934;p7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5" name="Google Shape;6935;p7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6" name="Google Shape;6936;p7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7" name="Google Shape;6937;p7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8" name="Google Shape;6938;p7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9" name="Google Shape;6939;p7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0" name="Google Shape;6940;p7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1" name="Google Shape;6941;p7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2" name="Google Shape;6942;p7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3" name="Google Shape;6943;p7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4" name="Google Shape;6944;p7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5" name="Google Shape;6945;p7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6" name="Google Shape;6946;p7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7" name="Google Shape;6947;p7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8" name="Google Shape;6948;p7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9" name="Google Shape;6949;p7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0" name="Google Shape;6950;p7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1" name="Google Shape;6951;p7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2" name="Google Shape;6952;p7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3" name="Google Shape;6953;p7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4" name="Google Shape;6954;p7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5" name="Google Shape;6955;p7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6" name="Google Shape;6956;p7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7" name="Google Shape;6957;p7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8" name="Google Shape;6958;p7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9" name="Google Shape;6959;p7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0" name="Google Shape;6960;p7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1" name="Google Shape;6961;p7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2" name="Google Shape;6962;p7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3" name="Google Shape;6963;p7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4" name="Google Shape;6964;p7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5" name="Google Shape;6965;p7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6" name="Google Shape;6966;p7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7" name="Google Shape;6967;p7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8" name="Google Shape;6968;p7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9" name="Google Shape;6969;p7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0" name="Google Shape;6970;p7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1" name="Google Shape;6971;p7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2" name="Google Shape;6972;p7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3" name="Google Shape;6973;p7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4" name="Google Shape;6974;p7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5" name="Google Shape;6975;p7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6" name="Google Shape;6976;p7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7" name="Google Shape;6977;p7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8" name="Google Shape;6978;p7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9" name="Google Shape;6979;p7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0" name="Google Shape;6980;p7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1" name="Google Shape;6981;p7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2" name="Google Shape;6982;p7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3" name="Google Shape;6983;p7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4" name="Google Shape;6984;p7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5" name="Google Shape;6985;p7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6" name="Google Shape;6986;p7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7" name="Google Shape;6987;p7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8" name="Google Shape;6988;p7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9" name="Google Shape;6989;p7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0" name="Google Shape;6990;p7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1" name="Google Shape;6991;p7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2" name="Google Shape;6992;p7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3" name="Google Shape;6993;p7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4" name="Google Shape;6994;p7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5" name="Google Shape;6995;p7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6" name="Google Shape;6996;p7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7" name="Google Shape;6997;p7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8" name="Google Shape;6998;p7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9" name="Google Shape;6999;p7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0" name="Google Shape;7000;p7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1" name="Google Shape;7001;p7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2" name="Google Shape;7002;p7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3" name="Google Shape;7003;p7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4" name="Google Shape;7004;p7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5" name="Google Shape;7005;p7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6" name="Google Shape;7006;p7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7" name="Google Shape;7007;p7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8" name="Google Shape;7008;p7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9" name="Google Shape;7009;p7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0" name="Google Shape;7010;p7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1" name="Google Shape;7011;p7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2" name="Google Shape;7012;p7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3" name="Google Shape;7013;p7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4" name="Google Shape;7014;p7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5" name="Google Shape;7015;p7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6" name="Google Shape;7016;p7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7" name="Google Shape;7017;p7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8" name="Google Shape;7018;p7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9" name="Google Shape;7019;p7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0" name="Google Shape;7020;p7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1" name="Google Shape;7021;p7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2" name="Google Shape;7022;p7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3" name="Google Shape;7023;p7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4" name="Google Shape;7024;p7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5" name="Google Shape;7025;p7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6" name="Google Shape;7026;p7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7" name="Google Shape;7027;p7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8" name="Google Shape;7028;p7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9" name="Google Shape;7029;p7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0" name="Google Shape;7030;p7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1" name="Google Shape;7031;p7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2" name="Google Shape;7032;p7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3" name="Google Shape;7033;p7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4" name="Google Shape;7034;p7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5" name="Google Shape;7035;p7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6" name="Google Shape;7036;p7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7" name="Google Shape;7037;p7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8" name="Google Shape;7038;p7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9" name="Google Shape;7039;p7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0" name="Google Shape;7040;p7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1" name="Google Shape;7041;p7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2" name="Google Shape;7042;p7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3" name="Google Shape;7043;p7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4" name="Google Shape;7044;p7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5" name="Google Shape;7045;p7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6" name="Google Shape;7046;p7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7" name="Google Shape;7047;p7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8" name="Google Shape;7048;p7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9" name="Google Shape;7049;p7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0" name="Google Shape;7050;p7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1" name="Google Shape;7051;p7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2" name="Google Shape;7052;p7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3" name="Google Shape;7053;p7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4" name="Google Shape;7054;p7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5" name="Google Shape;7055;p7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6" name="Google Shape;7056;p7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7" name="Google Shape;7057;p7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8" name="Google Shape;7058;p7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9" name="Google Shape;7059;p7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0" name="Google Shape;7060;p7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1" name="Google Shape;7061;p7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2" name="Google Shape;7062;p7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3" name="Google Shape;7063;p7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4" name="Google Shape;7064;p7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5" name="Google Shape;7065;p7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6" name="Google Shape;7066;p7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7" name="Google Shape;7067;p7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8" name="Google Shape;7068;p7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9" name="Google Shape;7069;p7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0" name="Google Shape;7070;p7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1" name="Google Shape;7071;p7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2" name="Google Shape;7072;p7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3" name="Google Shape;7073;p7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4" name="Google Shape;7074;p7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5" name="Google Shape;7075;p7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6" name="Google Shape;7076;p7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7" name="Google Shape;7077;p7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8" name="Google Shape;7078;p7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9" name="Google Shape;7079;p7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0" name="Google Shape;7080;p7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1" name="Google Shape;7081;p7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2" name="Google Shape;7082;p7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3" name="Google Shape;7083;p7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4" name="Google Shape;7084;p7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5" name="Google Shape;7085;p7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6" name="Google Shape;7086;p7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7" name="Google Shape;7087;p7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8" name="Google Shape;7088;p7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9" name="Google Shape;7089;p7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0" name="Google Shape;7090;p7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1" name="Google Shape;7091;p7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2" name="Google Shape;7092;p7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3" name="Google Shape;7093;p7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4" name="Google Shape;7094;p7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5" name="Google Shape;7095;p7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6" name="Google Shape;7096;p7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7" name="Google Shape;7097;p7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8" name="Google Shape;7098;p7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9" name="Google Shape;7099;p7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0" name="Google Shape;7100;p7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1" name="Google Shape;7101;p7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2" name="Google Shape;7102;p7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3" name="Google Shape;7103;p7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4" name="Google Shape;7104;p7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5" name="Google Shape;7105;p7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6" name="Google Shape;7106;p7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7" name="Google Shape;7107;p7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8" name="Google Shape;7108;p7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9" name="Google Shape;7109;p7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0" name="Google Shape;7110;p7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1" name="Google Shape;7111;p7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2" name="Google Shape;7112;p7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3" name="Google Shape;7113;p7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4" name="Google Shape;7114;p7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5" name="Google Shape;7115;p7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6" name="Google Shape;7116;p7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7" name="Google Shape;7117;p7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8" name="Google Shape;7118;p7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9" name="Google Shape;7119;p7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0" name="Google Shape;7120;p7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1" name="Google Shape;7121;p7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2" name="Google Shape;7122;p7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3" name="Google Shape;7123;p7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4" name="Google Shape;7124;p7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5" name="Google Shape;7125;p7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6" name="Google Shape;7126;p7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7" name="Google Shape;7127;p7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8" name="Google Shape;7128;p7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9" name="Google Shape;7129;p7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0" name="Google Shape;7130;p7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1" name="Google Shape;7131;p7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2" name="Google Shape;7132;p7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3" name="Google Shape;7133;p7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4" name="Google Shape;7134;p7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5" name="Google Shape;7135;p7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6" name="Google Shape;7136;p7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7" name="Google Shape;7137;p7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8" name="Google Shape;7138;p7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9" name="Google Shape;7139;p7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0" name="Google Shape;7140;p7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1" name="Google Shape;7141;p7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2" name="Google Shape;7142;p7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3" name="Google Shape;7143;p7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4" name="Google Shape;7144;p7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5" name="Google Shape;7145;p7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6" name="Google Shape;7146;p7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7" name="Google Shape;7147;p7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8" name="Google Shape;7148;p7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9" name="Google Shape;7149;p7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0" name="Google Shape;7150;p7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1" name="Google Shape;7151;p7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2" name="Google Shape;7152;p7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3" name="Google Shape;7153;p7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4" name="Google Shape;7154;p7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5" name="Google Shape;7155;p7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56" name="Google Shape;7156;p73"/>
          <p:cNvGrpSpPr/>
          <p:nvPr/>
        </p:nvGrpSpPr>
        <p:grpSpPr>
          <a:xfrm>
            <a:off x="11922621" y="2462271"/>
            <a:ext cx="4871921" cy="2595450"/>
            <a:chOff x="233350" y="949250"/>
            <a:chExt cx="7137300" cy="3802300"/>
          </a:xfrm>
        </p:grpSpPr>
        <p:sp>
          <p:nvSpPr>
            <p:cNvPr id="7157" name="Google Shape;7157;p7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8" name="Google Shape;7158;p7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9" name="Google Shape;7159;p7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0" name="Google Shape;7160;p7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1" name="Google Shape;7161;p7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2" name="Google Shape;7162;p7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3" name="Google Shape;7163;p7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4" name="Google Shape;7164;p7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5" name="Google Shape;7165;p7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6" name="Google Shape;7166;p7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7" name="Google Shape;7167;p7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8" name="Google Shape;7168;p7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9" name="Google Shape;7169;p7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0" name="Google Shape;7170;p7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1" name="Google Shape;7171;p7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2" name="Google Shape;7172;p7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3" name="Google Shape;7173;p7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4" name="Google Shape;7174;p7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5" name="Google Shape;7175;p7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6" name="Google Shape;7176;p7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7" name="Google Shape;7177;p7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8" name="Google Shape;7178;p7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9" name="Google Shape;7179;p7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0" name="Google Shape;7180;p7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1" name="Google Shape;7181;p7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2" name="Google Shape;7182;p7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3" name="Google Shape;7183;p7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4" name="Google Shape;7184;p7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5" name="Google Shape;7185;p7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6" name="Google Shape;7186;p7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7" name="Google Shape;7187;p7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8" name="Google Shape;7188;p7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9" name="Google Shape;7189;p7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0" name="Google Shape;7190;p7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1" name="Google Shape;7191;p7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2" name="Google Shape;7192;p7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3" name="Google Shape;7193;p7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4" name="Google Shape;7194;p7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5" name="Google Shape;7195;p7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6" name="Google Shape;7196;p7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7" name="Google Shape;7197;p7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8" name="Google Shape;7198;p7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9" name="Google Shape;7199;p7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0" name="Google Shape;7200;p7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1" name="Google Shape;7201;p7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2" name="Google Shape;7202;p7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3" name="Google Shape;7203;p7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4" name="Google Shape;7204;p7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5" name="Google Shape;7205;p7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6" name="Google Shape;7206;p7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7" name="Google Shape;7207;p7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08" name="Google Shape;7208;p73"/>
          <p:cNvGrpSpPr/>
          <p:nvPr/>
        </p:nvGrpSpPr>
        <p:grpSpPr>
          <a:xfrm>
            <a:off x="15428869" y="6389451"/>
            <a:ext cx="208461" cy="640681"/>
            <a:chOff x="7564426" y="3224343"/>
            <a:chExt cx="119985" cy="368801"/>
          </a:xfrm>
        </p:grpSpPr>
        <p:sp>
          <p:nvSpPr>
            <p:cNvPr id="7209" name="Google Shape;7209;p7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0" name="Google Shape;7210;p7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11" name="Google Shape;7211;p73"/>
          <p:cNvGrpSpPr/>
          <p:nvPr/>
        </p:nvGrpSpPr>
        <p:grpSpPr>
          <a:xfrm>
            <a:off x="14827846" y="6377654"/>
            <a:ext cx="378977" cy="664264"/>
            <a:chOff x="8370831" y="3202002"/>
            <a:chExt cx="218129" cy="382376"/>
          </a:xfrm>
        </p:grpSpPr>
        <p:sp>
          <p:nvSpPr>
            <p:cNvPr id="7212" name="Google Shape;7212;p7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3" name="Google Shape;7213;p7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14" name="Google Shape;7214;p73"/>
          <p:cNvGrpSpPr/>
          <p:nvPr/>
        </p:nvGrpSpPr>
        <p:grpSpPr>
          <a:xfrm>
            <a:off x="16274625" y="7199918"/>
            <a:ext cx="618859" cy="534000"/>
            <a:chOff x="6742064" y="3750480"/>
            <a:chExt cx="399315" cy="344560"/>
          </a:xfrm>
        </p:grpSpPr>
        <p:sp>
          <p:nvSpPr>
            <p:cNvPr id="7215" name="Google Shape;7215;p7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6" name="Google Shape;7216;p7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17" name="Google Shape;7217;p73"/>
          <p:cNvGrpSpPr/>
          <p:nvPr/>
        </p:nvGrpSpPr>
        <p:grpSpPr>
          <a:xfrm>
            <a:off x="15352663" y="7902013"/>
            <a:ext cx="360874" cy="563216"/>
            <a:chOff x="7248525" y="3739696"/>
            <a:chExt cx="230531" cy="359790"/>
          </a:xfrm>
        </p:grpSpPr>
        <p:sp>
          <p:nvSpPr>
            <p:cNvPr id="7218" name="Google Shape;7218;p7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9" name="Google Shape;7219;p7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20" name="Google Shape;7220;p73"/>
          <p:cNvGrpSpPr/>
          <p:nvPr/>
        </p:nvGrpSpPr>
        <p:grpSpPr>
          <a:xfrm>
            <a:off x="15844501" y="7188461"/>
            <a:ext cx="325792" cy="557419"/>
            <a:chOff x="7601242" y="3729267"/>
            <a:chExt cx="222566" cy="380803"/>
          </a:xfrm>
        </p:grpSpPr>
        <p:sp>
          <p:nvSpPr>
            <p:cNvPr id="7221" name="Google Shape;7221;p7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2" name="Google Shape;7222;p7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223" name="Google Shape;7223;p73"/>
          <p:cNvSpPr/>
          <p:nvPr/>
        </p:nvSpPr>
        <p:spPr>
          <a:xfrm>
            <a:off x="15776554" y="6413175"/>
            <a:ext cx="461688" cy="593150"/>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224" name="Google Shape;7224;p73"/>
          <p:cNvGrpSpPr/>
          <p:nvPr/>
        </p:nvGrpSpPr>
        <p:grpSpPr>
          <a:xfrm>
            <a:off x="14823792" y="7190742"/>
            <a:ext cx="387085" cy="551980"/>
            <a:chOff x="8304647" y="3738687"/>
            <a:chExt cx="225076" cy="320956"/>
          </a:xfrm>
        </p:grpSpPr>
        <p:sp>
          <p:nvSpPr>
            <p:cNvPr id="7225" name="Google Shape;7225;p7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6" name="Google Shape;7226;p7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7" name="Google Shape;7227;p7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28" name="Google Shape;7228;p73"/>
          <p:cNvGrpSpPr/>
          <p:nvPr/>
        </p:nvGrpSpPr>
        <p:grpSpPr>
          <a:xfrm>
            <a:off x="15368777" y="7190742"/>
            <a:ext cx="356983" cy="551980"/>
            <a:chOff x="8615101" y="3738687"/>
            <a:chExt cx="207573" cy="320956"/>
          </a:xfrm>
        </p:grpSpPr>
        <p:sp>
          <p:nvSpPr>
            <p:cNvPr id="7229" name="Google Shape;7229;p7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0" name="Google Shape;7230;p7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1" name="Google Shape;7231;p7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232" name="Google Shape;7232;p73"/>
          <p:cNvSpPr/>
          <p:nvPr/>
        </p:nvSpPr>
        <p:spPr>
          <a:xfrm>
            <a:off x="16361657" y="6370508"/>
            <a:ext cx="444795" cy="577387"/>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7233" name="Google Shape;7233;p73"/>
          <p:cNvGrpSpPr/>
          <p:nvPr/>
        </p:nvGrpSpPr>
        <p:grpSpPr>
          <a:xfrm>
            <a:off x="15819840" y="7996063"/>
            <a:ext cx="375115" cy="375115"/>
            <a:chOff x="8565775" y="671075"/>
            <a:chExt cx="441000" cy="441000"/>
          </a:xfrm>
        </p:grpSpPr>
        <p:sp>
          <p:nvSpPr>
            <p:cNvPr id="7234" name="Google Shape;7234;p7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5" name="Google Shape;7235;p7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236" name="Google Shape;7236;p73"/>
          <p:cNvSpPr/>
          <p:nvPr/>
        </p:nvSpPr>
        <p:spPr>
          <a:xfrm>
            <a:off x="16390372" y="7987904"/>
            <a:ext cx="387365" cy="391433"/>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7" name="Google Shape;7237;p73"/>
          <p:cNvSpPr/>
          <p:nvPr/>
        </p:nvSpPr>
        <p:spPr>
          <a:xfrm flipH="1">
            <a:off x="14838746" y="7920815"/>
            <a:ext cx="357177" cy="525610"/>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238" name="Google Shape;7238;p73"/>
          <p:cNvGrpSpPr/>
          <p:nvPr/>
        </p:nvGrpSpPr>
        <p:grpSpPr>
          <a:xfrm>
            <a:off x="12128785" y="6141114"/>
            <a:ext cx="1175730" cy="1035462"/>
            <a:chOff x="6000718" y="3070557"/>
            <a:chExt cx="587865" cy="517731"/>
          </a:xfrm>
        </p:grpSpPr>
        <p:sp>
          <p:nvSpPr>
            <p:cNvPr id="7239" name="Google Shape;7239;p7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0" name="Google Shape;7240;p7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1" name="Google Shape;7241;p7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2" name="Google Shape;7242;p7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3" name="Google Shape;7243;p7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4" name="Google Shape;7244;p7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5" name="Google Shape;7245;p7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6" name="Google Shape;7246;p7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7" name="Google Shape;7247;p7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8" name="Google Shape;7248;p7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49" name="Google Shape;7249;p73"/>
          <p:cNvGrpSpPr/>
          <p:nvPr/>
        </p:nvGrpSpPr>
        <p:grpSpPr>
          <a:xfrm>
            <a:off x="12158395" y="7428435"/>
            <a:ext cx="1115329" cy="1032775"/>
            <a:chOff x="6015523" y="3714217"/>
            <a:chExt cx="557665" cy="516387"/>
          </a:xfrm>
        </p:grpSpPr>
        <p:grpSp>
          <p:nvGrpSpPr>
            <p:cNvPr id="7250" name="Google Shape;7250;p73"/>
            <p:cNvGrpSpPr/>
            <p:nvPr/>
          </p:nvGrpSpPr>
          <p:grpSpPr>
            <a:xfrm>
              <a:off x="6036094" y="3716980"/>
              <a:ext cx="529822" cy="510480"/>
              <a:chOff x="3148311" y="-545634"/>
              <a:chExt cx="1006118" cy="969572"/>
            </a:xfrm>
          </p:grpSpPr>
          <p:sp>
            <p:nvSpPr>
              <p:cNvPr id="7251" name="Google Shape;7251;p7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2" name="Google Shape;7252;p7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3" name="Google Shape;7253;p7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4" name="Google Shape;7254;p7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5" name="Google Shape;7255;p7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6" name="Google Shape;7256;p7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7" name="Google Shape;7257;p7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8" name="Google Shape;7258;p7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9" name="Google Shape;7259;p7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0" name="Google Shape;7260;p7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261" name="Google Shape;7261;p7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62" name="Google Shape;7262;p73"/>
          <p:cNvGrpSpPr/>
          <p:nvPr/>
        </p:nvGrpSpPr>
        <p:grpSpPr>
          <a:xfrm>
            <a:off x="13415957" y="6147256"/>
            <a:ext cx="1152604" cy="1023743"/>
            <a:chOff x="6644304" y="3073628"/>
            <a:chExt cx="576302" cy="511871"/>
          </a:xfrm>
        </p:grpSpPr>
        <p:grpSp>
          <p:nvGrpSpPr>
            <p:cNvPr id="7263" name="Google Shape;7263;p73"/>
            <p:cNvGrpSpPr/>
            <p:nvPr/>
          </p:nvGrpSpPr>
          <p:grpSpPr>
            <a:xfrm>
              <a:off x="6712169" y="3073651"/>
              <a:ext cx="481611" cy="506713"/>
              <a:chOff x="1833536" y="-546641"/>
              <a:chExt cx="914567" cy="962419"/>
            </a:xfrm>
          </p:grpSpPr>
          <p:grpSp>
            <p:nvGrpSpPr>
              <p:cNvPr id="7264" name="Google Shape;7264;p73"/>
              <p:cNvGrpSpPr/>
              <p:nvPr/>
            </p:nvGrpSpPr>
            <p:grpSpPr>
              <a:xfrm>
                <a:off x="1833536" y="-524249"/>
                <a:ext cx="914567" cy="940027"/>
                <a:chOff x="1833536" y="-524249"/>
                <a:chExt cx="914567" cy="940027"/>
              </a:xfrm>
            </p:grpSpPr>
            <p:sp>
              <p:nvSpPr>
                <p:cNvPr id="7265" name="Google Shape;7265;p7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6" name="Google Shape;7266;p7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7" name="Google Shape;7267;p7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8" name="Google Shape;7268;p7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9" name="Google Shape;7269;p7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270" name="Google Shape;7270;p7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1" name="Google Shape;7271;p7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2" name="Google Shape;7272;p7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3" name="Google Shape;7273;p7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274" name="Google Shape;7274;p7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75" name="Google Shape;7275;p73"/>
          <p:cNvGrpSpPr/>
          <p:nvPr/>
        </p:nvGrpSpPr>
        <p:grpSpPr>
          <a:xfrm>
            <a:off x="13431451" y="7428285"/>
            <a:ext cx="1121273" cy="1032994"/>
            <a:chOff x="6652051" y="3714143"/>
            <a:chExt cx="560636" cy="516497"/>
          </a:xfrm>
        </p:grpSpPr>
        <p:grpSp>
          <p:nvGrpSpPr>
            <p:cNvPr id="7276" name="Google Shape;7276;p73"/>
            <p:cNvGrpSpPr/>
            <p:nvPr/>
          </p:nvGrpSpPr>
          <p:grpSpPr>
            <a:xfrm>
              <a:off x="6669657" y="3716715"/>
              <a:ext cx="466768" cy="464314"/>
              <a:chOff x="3139766" y="765669"/>
              <a:chExt cx="886380" cy="881888"/>
            </a:xfrm>
          </p:grpSpPr>
          <p:grpSp>
            <p:nvGrpSpPr>
              <p:cNvPr id="7277" name="Google Shape;7277;p73"/>
              <p:cNvGrpSpPr/>
              <p:nvPr/>
            </p:nvGrpSpPr>
            <p:grpSpPr>
              <a:xfrm>
                <a:off x="3139766" y="765669"/>
                <a:ext cx="886380" cy="881888"/>
                <a:chOff x="3139766" y="765669"/>
                <a:chExt cx="886380" cy="881888"/>
              </a:xfrm>
            </p:grpSpPr>
            <p:sp>
              <p:nvSpPr>
                <p:cNvPr id="7278" name="Google Shape;7278;p7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279" name="Google Shape;7279;p7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0" name="Google Shape;7280;p7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1" name="Google Shape;7281;p7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2" name="Google Shape;7282;p7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3" name="Google Shape;7283;p7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4" name="Google Shape;7284;p7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5" name="Google Shape;7285;p7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6" name="Google Shape;7286;p7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287" name="Google Shape;7287;p7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8" name="Google Shape;7288;p7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9" name="Google Shape;7289;p7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0" name="Google Shape;7290;p7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291" name="Google Shape;7291;p7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92" name="Google Shape;7292;p73"/>
          <p:cNvGrpSpPr/>
          <p:nvPr/>
        </p:nvGrpSpPr>
        <p:grpSpPr>
          <a:xfrm>
            <a:off x="1453218" y="2385653"/>
            <a:ext cx="5330146" cy="2634279"/>
            <a:chOff x="793334" y="1192826"/>
            <a:chExt cx="2665073" cy="1317140"/>
          </a:xfrm>
        </p:grpSpPr>
        <p:sp>
          <p:nvSpPr>
            <p:cNvPr id="7293" name="Google Shape;7293;p7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4" name="Google Shape;7294;p7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5" name="Google Shape;7295;p7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6" name="Google Shape;7296;p7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7" name="Google Shape;7297;p7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8" name="Google Shape;7298;p7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9" name="Google Shape;7299;p7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0" name="Google Shape;7300;p7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1" name="Google Shape;7301;p7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2" name="Google Shape;7302;p7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3" name="Google Shape;7303;p7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4" name="Google Shape;7304;p7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5" name="Google Shape;7305;p7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6" name="Google Shape;7306;p7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7" name="Google Shape;7307;p7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8" name="Google Shape;7308;p7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9" name="Google Shape;7309;p7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0" name="Google Shape;7310;p7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1" name="Google Shape;7311;p7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2" name="Google Shape;7312;p7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3" name="Google Shape;7313;p7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4" name="Google Shape;7314;p7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5" name="Google Shape;7315;p7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6" name="Google Shape;7316;p7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7" name="Google Shape;7317;p7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8" name="Google Shape;7318;p7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9" name="Google Shape;7319;p7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0" name="Google Shape;7320;p7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1" name="Google Shape;7321;p7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2" name="Google Shape;7322;p7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3" name="Google Shape;7323;p7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4" name="Google Shape;7324;p7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5" name="Google Shape;7325;p7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6" name="Google Shape;7326;p7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7" name="Google Shape;7327;p7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8" name="Google Shape;7328;p7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9" name="Google Shape;7329;p7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0" name="Google Shape;7330;p7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1" name="Google Shape;7331;p7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2" name="Google Shape;7332;p7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3" name="Google Shape;7333;p7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4" name="Google Shape;7334;p7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5" name="Google Shape;7335;p7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6" name="Google Shape;7336;p7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7" name="Google Shape;7337;p7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8" name="Google Shape;7338;p7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9" name="Google Shape;7339;p7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0" name="Google Shape;7340;p7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1" name="Google Shape;7341;p7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2" name="Google Shape;7342;p7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3" name="Google Shape;7343;p7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4" name="Google Shape;7344;p7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5" name="Google Shape;7345;p7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6" name="Google Shape;7346;p7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7" name="Google Shape;7347;p7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8" name="Google Shape;7348;p7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9" name="Google Shape;7349;p7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0" name="Google Shape;7350;p7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1" name="Google Shape;7351;p7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2" name="Google Shape;7352;p7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3" name="Google Shape;7353;p7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4" name="Google Shape;7354;p7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5" name="Google Shape;7355;p7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6" name="Google Shape;7356;p7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7" name="Google Shape;7357;p7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8" name="Google Shape;7358;p7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9" name="Google Shape;7359;p7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0" name="Google Shape;7360;p7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1" name="Google Shape;7361;p7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2" name="Google Shape;7362;p7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3" name="Google Shape;7363;p7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4" name="Google Shape;7364;p7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5" name="Google Shape;7365;p7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6" name="Google Shape;7366;p7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7" name="Google Shape;7367;p7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8" name="Google Shape;7368;p7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9" name="Google Shape;7369;p7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0" name="Google Shape;7370;p7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1" name="Google Shape;7371;p7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2" name="Google Shape;7372;p7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3" name="Google Shape;7373;p7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4" name="Google Shape;7374;p7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5" name="Google Shape;7375;p7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6" name="Google Shape;7376;p7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7" name="Google Shape;7377;p7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8" name="Google Shape;7378;p7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9" name="Google Shape;7379;p7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0" name="Google Shape;7380;p7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1" name="Google Shape;7381;p7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2" name="Google Shape;7382;p7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3" name="Google Shape;7383;p7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4" name="Google Shape;7384;p7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5" name="Google Shape;7385;p7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6" name="Google Shape;7386;p7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7" name="Google Shape;7387;p7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8" name="Google Shape;7388;p7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9" name="Google Shape;7389;p7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0" name="Google Shape;7390;p7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1" name="Google Shape;7391;p7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2" name="Google Shape;7392;p7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3" name="Google Shape;7393;p7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4" name="Google Shape;7394;p7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5" name="Google Shape;7395;p7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6" name="Google Shape;7396;p7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7" name="Google Shape;7397;p7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8" name="Google Shape;7398;p7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9" name="Google Shape;7399;p7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0" name="Google Shape;7400;p7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1" name="Google Shape;7401;p7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2" name="Google Shape;7402;p7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3" name="Google Shape;7403;p7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4" name="Google Shape;7404;p7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5" name="Google Shape;7405;p7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6" name="Google Shape;7406;p7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7" name="Google Shape;7407;p7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8" name="Google Shape;7408;p7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9" name="Google Shape;7409;p7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0" name="Google Shape;7410;p7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1" name="Google Shape;7411;p7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2" name="Google Shape;7412;p7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3" name="Google Shape;7413;p7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4" name="Google Shape;7414;p7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5" name="Google Shape;7415;p7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6" name="Google Shape;7416;p7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7" name="Google Shape;7417;p7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8" name="Google Shape;7418;p7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9" name="Google Shape;7419;p7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0" name="Google Shape;7420;p7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1" name="Google Shape;7421;p7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2" name="Google Shape;7422;p7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3" name="Google Shape;7423;p7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4" name="Google Shape;7424;p7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5" name="Google Shape;7425;p7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6" name="Google Shape;7426;p7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7" name="Google Shape;7427;p7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8" name="Google Shape;7428;p7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9" name="Google Shape;7429;p7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0" name="Google Shape;7430;p7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1" name="Google Shape;7431;p7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2" name="Google Shape;7432;p7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3" name="Google Shape;7433;p7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4" name="Google Shape;7434;p7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5" name="Google Shape;7435;p7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6" name="Google Shape;7436;p7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7" name="Google Shape;7437;p7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8" name="Google Shape;7438;p7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9" name="Google Shape;7439;p7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0" name="Google Shape;7440;p7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1" name="Google Shape;7441;p7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2" name="Google Shape;7442;p7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3" name="Google Shape;7443;p7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4" name="Google Shape;7444;p7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5" name="Google Shape;7445;p7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6" name="Google Shape;7446;p7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7" name="Google Shape;7447;p7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8" name="Google Shape;7448;p7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9" name="Google Shape;7449;p7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0" name="Google Shape;7450;p7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1" name="Google Shape;7451;p7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2" name="Google Shape;7452;p7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3" name="Google Shape;7453;p7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4" name="Google Shape;7454;p7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5" name="Google Shape;7455;p7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6" name="Google Shape;7456;p7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7" name="Google Shape;7457;p7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8" name="Google Shape;7458;p7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9" name="Google Shape;7459;p7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0" name="Google Shape;7460;p7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1" name="Google Shape;7461;p7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2" name="Google Shape;7462;p7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3" name="Google Shape;7463;p7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4" name="Google Shape;7464;p7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5" name="Google Shape;7465;p7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6" name="Google Shape;7466;p7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7" name="Google Shape;7467;p7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8" name="Google Shape;7468;p7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9" name="Google Shape;7469;p7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0" name="Google Shape;7470;p7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1" name="Google Shape;7471;p7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2" name="Google Shape;7472;p7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3" name="Google Shape;7473;p7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4" name="Google Shape;7474;p7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5" name="Google Shape;7475;p7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6" name="Google Shape;7476;p7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7" name="Google Shape;7477;p7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8" name="Google Shape;7478;p7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9" name="Google Shape;7479;p7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0" name="Google Shape;7480;p7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1" name="Google Shape;7481;p7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2" name="Google Shape;7482;p7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3" name="Google Shape;7483;p7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4" name="Google Shape;7484;p7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5" name="Google Shape;7485;p7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6" name="Google Shape;7486;p7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7" name="Google Shape;7487;p7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8" name="Google Shape;7488;p7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9" name="Google Shape;7489;p7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0" name="Google Shape;7490;p7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1" name="Google Shape;7491;p7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2" name="Google Shape;7492;p7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3" name="Google Shape;7493;p7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4" name="Google Shape;7494;p7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5" name="Google Shape;7495;p7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6" name="Google Shape;7496;p7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7" name="Google Shape;7497;p7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8" name="Google Shape;7498;p7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9" name="Google Shape;7499;p7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0" name="Google Shape;7500;p7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1" name="Google Shape;7501;p7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2" name="Google Shape;7502;p7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3" name="Google Shape;7503;p7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4" name="Google Shape;7504;p7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5" name="Google Shape;7505;p7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6" name="Google Shape;7506;p7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7" name="Google Shape;7507;p7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8" name="Google Shape;7508;p7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9" name="Google Shape;7509;p7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0" name="Google Shape;7510;p7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1" name="Google Shape;7511;p7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2" name="Google Shape;7512;p7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3" name="Google Shape;7513;p7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4" name="Google Shape;7514;p7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5" name="Google Shape;7515;p7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6" name="Google Shape;7516;p7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7" name="Google Shape;7517;p7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8" name="Google Shape;7518;p7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9" name="Google Shape;7519;p7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0" name="Google Shape;7520;p7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1" name="Google Shape;7521;p7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2" name="Google Shape;7522;p7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3" name="Google Shape;7523;p7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4" name="Google Shape;7524;p7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5" name="Google Shape;7525;p7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6" name="Google Shape;7526;p7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7" name="Google Shape;7527;p7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8" name="Google Shape;7528;p7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9" name="Google Shape;7529;p7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0" name="Google Shape;7530;p7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1" name="Google Shape;7531;p7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2" name="Google Shape;7532;p7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3" name="Google Shape;7533;p7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4" name="Google Shape;7534;p7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5" name="Google Shape;7535;p7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6" name="Google Shape;7536;p7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7" name="Google Shape;7537;p7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8" name="Google Shape;7538;p7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9" name="Google Shape;7539;p7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0" name="Google Shape;7540;p7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1" name="Google Shape;7541;p7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2" name="Google Shape;7542;p7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3" name="Google Shape;7543;p7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4" name="Google Shape;7544;p7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5" name="Google Shape;7545;p7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6" name="Google Shape;7546;p7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7" name="Google Shape;7547;p7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8" name="Google Shape;7548;p7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9" name="Google Shape;7549;p7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0" name="Google Shape;7550;p7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1" name="Google Shape;7551;p7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2" name="Google Shape;7552;p7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3" name="Google Shape;7553;p7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4" name="Google Shape;7554;p7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5" name="Google Shape;7555;p7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6" name="Google Shape;7556;p7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7" name="Google Shape;7557;p7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8" name="Google Shape;7558;p7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9" name="Google Shape;7559;p7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0" name="Google Shape;7560;p7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1" name="Google Shape;7561;p7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2" name="Google Shape;7562;p7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3" name="Google Shape;7563;p7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4" name="Google Shape;7564;p7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5" name="Google Shape;7565;p7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6" name="Google Shape;7566;p7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7" name="Google Shape;7567;p7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8" name="Google Shape;7568;p7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9" name="Google Shape;7569;p7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0" name="Google Shape;7570;p7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1" name="Google Shape;7571;p7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2" name="Google Shape;7572;p7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3" name="Google Shape;7573;p7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4" name="Google Shape;7574;p7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5" name="Google Shape;7575;p7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6" name="Google Shape;7576;p7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7" name="Google Shape;7577;p7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8" name="Google Shape;7578;p7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9" name="Google Shape;7579;p7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0" name="Google Shape;7580;p7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1" name="Google Shape;7581;p7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2" name="Google Shape;7582;p7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3" name="Google Shape;7583;p7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4" name="Google Shape;7584;p7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5" name="Google Shape;7585;p7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6" name="Google Shape;7586;p7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7" name="Google Shape;7587;p7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8" name="Google Shape;7588;p7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9" name="Google Shape;7589;p7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0" name="Google Shape;7590;p7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1" name="Google Shape;7591;p7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2" name="Google Shape;7592;p7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3" name="Google Shape;7593;p7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4" name="Google Shape;7594;p7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5" name="Google Shape;7595;p7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6" name="Google Shape;7596;p7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7" name="Google Shape;7597;p7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8" name="Google Shape;7598;p7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9" name="Google Shape;7599;p7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0" name="Google Shape;7600;p7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1" name="Google Shape;7601;p7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2" name="Google Shape;7602;p7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3" name="Google Shape;7603;p7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4" name="Google Shape;7604;p7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5" name="Google Shape;7605;p7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6" name="Google Shape;7606;p7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7" name="Google Shape;7607;p7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8" name="Google Shape;7608;p7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9" name="Google Shape;7609;p7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0" name="Google Shape;7610;p7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1" name="Google Shape;7611;p7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2" name="Google Shape;7612;p7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3" name="Google Shape;7613;p7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4" name="Google Shape;7614;p7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5" name="Google Shape;7615;p7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6" name="Google Shape;7616;p7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7" name="Google Shape;7617;p7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8" name="Google Shape;7618;p7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9" name="Google Shape;7619;p7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0" name="Google Shape;7620;p7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1" name="Google Shape;7621;p7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2" name="Google Shape;7622;p7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3" name="Google Shape;7623;p7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4" name="Google Shape;7624;p7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5" name="Google Shape;7625;p7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6" name="Google Shape;7626;p7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7" name="Google Shape;7627;p7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8" name="Google Shape;7628;p7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9" name="Google Shape;7629;p7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0" name="Google Shape;7630;p7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1" name="Google Shape;7631;p7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2" name="Google Shape;7632;p7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3" name="Google Shape;7633;p7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4" name="Google Shape;7634;p7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5" name="Google Shape;7635;p7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6" name="Google Shape;7636;p7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7" name="Google Shape;7637;p7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8" name="Google Shape;7638;p7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9" name="Google Shape;7639;p7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0" name="Google Shape;7640;p7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1" name="Google Shape;7641;p7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2" name="Google Shape;7642;p7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3" name="Google Shape;7643;p7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4" name="Google Shape;7644;p7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5" name="Google Shape;7645;p7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6" name="Google Shape;7646;p7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7" name="Google Shape;7647;p7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8" name="Google Shape;7648;p7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9" name="Google Shape;7649;p7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0" name="Google Shape;7650;p7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1" name="Google Shape;7651;p7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2" name="Google Shape;7652;p7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3" name="Google Shape;7653;p7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4" name="Google Shape;7654;p7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5" name="Google Shape;7655;p7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6" name="Google Shape;7656;p7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7" name="Google Shape;7657;p7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8" name="Google Shape;7658;p7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9" name="Google Shape;7659;p7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0" name="Google Shape;7660;p7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1" name="Google Shape;7661;p7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2" name="Google Shape;7662;p7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3" name="Google Shape;7663;p7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4" name="Google Shape;7664;p7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5" name="Google Shape;7665;p7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6" name="Google Shape;7666;p7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7" name="Google Shape;7667;p7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8" name="Google Shape;7668;p7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9" name="Google Shape;7669;p7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0" name="Google Shape;7670;p7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1" name="Google Shape;7671;p7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2" name="Google Shape;7672;p7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3" name="Google Shape;7673;p7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4" name="Google Shape;7674;p7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5" name="Google Shape;7675;p7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6" name="Google Shape;7676;p7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7" name="Google Shape;7677;p7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8" name="Google Shape;7678;p7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9" name="Google Shape;7679;p7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0" name="Google Shape;7680;p7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1" name="Google Shape;7681;p7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2" name="Google Shape;7682;p7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3" name="Google Shape;7683;p7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4" name="Google Shape;7684;p7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5" name="Google Shape;7685;p7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6" name="Google Shape;7686;p7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7" name="Google Shape;7687;p7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8" name="Google Shape;7688;p7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9" name="Google Shape;7689;p7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0" name="Google Shape;7690;p7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1" name="Google Shape;7691;p7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2" name="Google Shape;7692;p7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3" name="Google Shape;7693;p7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4" name="Google Shape;7694;p7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5" name="Google Shape;7695;p7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6" name="Google Shape;7696;p7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7" name="Google Shape;7697;p7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8" name="Google Shape;7698;p7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9" name="Google Shape;7699;p7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0" name="Google Shape;7700;p7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1" name="Google Shape;7701;p7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2" name="Google Shape;7702;p7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3" name="Google Shape;7703;p7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4" name="Google Shape;7704;p7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5" name="Google Shape;7705;p7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6" name="Google Shape;7706;p7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7" name="Google Shape;7707;p7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8" name="Google Shape;7708;p7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9" name="Google Shape;7709;p7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0" name="Google Shape;7710;p7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1" name="Google Shape;7711;p7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2" name="Google Shape;7712;p7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3" name="Google Shape;7713;p7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4" name="Google Shape;7714;p7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5" name="Google Shape;7715;p7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6" name="Google Shape;7716;p7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7" name="Google Shape;7717;p7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8" name="Google Shape;7718;p7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9" name="Google Shape;7719;p7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0" name="Google Shape;7720;p7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1" name="Google Shape;7721;p7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2" name="Google Shape;7722;p7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3" name="Google Shape;7723;p7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4" name="Google Shape;7724;p7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5" name="Google Shape;7725;p7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6" name="Google Shape;7726;p7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7" name="Google Shape;7727;p7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8" name="Google Shape;7728;p7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9" name="Google Shape;7729;p7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0" name="Google Shape;7730;p7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1" name="Google Shape;7731;p7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2" name="Google Shape;7732;p7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3" name="Google Shape;7733;p7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4" name="Google Shape;7734;p7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5" name="Google Shape;7735;p7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6" name="Google Shape;7736;p7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7" name="Google Shape;7737;p7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8" name="Google Shape;7738;p7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9" name="Google Shape;7739;p7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0" name="Google Shape;7740;p7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1" name="Google Shape;7741;p7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2" name="Google Shape;7742;p7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3" name="Google Shape;7743;p7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4" name="Google Shape;7744;p7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5" name="Google Shape;7745;p7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6" name="Google Shape;7746;p7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7" name="Google Shape;7747;p7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8" name="Google Shape;7748;p7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9" name="Google Shape;7749;p7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0" name="Google Shape;7750;p7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1" name="Google Shape;7751;p7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2" name="Google Shape;7752;p7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3" name="Google Shape;7753;p7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4" name="Google Shape;7754;p7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5" name="Google Shape;7755;p7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6" name="Google Shape;7756;p7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7" name="Google Shape;7757;p7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8" name="Google Shape;7758;p7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9" name="Google Shape;7759;p7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0" name="Google Shape;7760;p7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1" name="Google Shape;7761;p7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2" name="Google Shape;7762;p7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3" name="Google Shape;7763;p7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4" name="Google Shape;7764;p7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5" name="Google Shape;7765;p7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6" name="Google Shape;7766;p7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7" name="Google Shape;7767;p7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8" name="Google Shape;7768;p7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9" name="Google Shape;7769;p7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0" name="Google Shape;7770;p7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1" name="Google Shape;7771;p7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2" name="Google Shape;7772;p7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3" name="Google Shape;7773;p7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4" name="Google Shape;7774;p7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5" name="Google Shape;7775;p7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6" name="Google Shape;7776;p7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7" name="Google Shape;7777;p7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8" name="Google Shape;7778;p7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9" name="Google Shape;7779;p7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0" name="Google Shape;7780;p7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1" name="Google Shape;7781;p7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2" name="Google Shape;7782;p7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3" name="Google Shape;7783;p7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4" name="Google Shape;7784;p7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5" name="Google Shape;7785;p7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6" name="Google Shape;7786;p7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7" name="Google Shape;7787;p7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8" name="Google Shape;7788;p7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9" name="Google Shape;7789;p7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0" name="Google Shape;7790;p7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1" name="Google Shape;7791;p7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2" name="Google Shape;7792;p7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3" name="Google Shape;7793;p7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4" name="Google Shape;7794;p7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5" name="Google Shape;7795;p7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6" name="Google Shape;7796;p7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7" name="Google Shape;7797;p7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8" name="Google Shape;7798;p7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9" name="Google Shape;7799;p7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0" name="Google Shape;7800;p7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1" name="Google Shape;7801;p7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2" name="Google Shape;7802;p7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3" name="Google Shape;7803;p7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4" name="Google Shape;7804;p7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5" name="Google Shape;7805;p7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6" name="Google Shape;7806;p7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7" name="Google Shape;7807;p7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8" name="Google Shape;7808;p7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9" name="Google Shape;7809;p7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0" name="Google Shape;7810;p7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1" name="Google Shape;7811;p7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2" name="Google Shape;7812;p7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3" name="Google Shape;7813;p7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4" name="Google Shape;7814;p7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5" name="Google Shape;7815;p7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6" name="Google Shape;7816;p7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7" name="Google Shape;7817;p7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8" name="Google Shape;7818;p7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9" name="Google Shape;7819;p7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0" name="Google Shape;7820;p7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1" name="Google Shape;7821;p7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2" name="Google Shape;7822;p7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3" name="Google Shape;7823;p7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4" name="Google Shape;7824;p7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5" name="Google Shape;7825;p7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6" name="Google Shape;7826;p7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7" name="Google Shape;7827;p7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8" name="Google Shape;7828;p7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9" name="Google Shape;7829;p7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0" name="Google Shape;7830;p7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1" name="Google Shape;7831;p7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2" name="Google Shape;7832;p7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3" name="Google Shape;7833;p7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4" name="Google Shape;7834;p7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5" name="Google Shape;7835;p7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6" name="Google Shape;7836;p7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7" name="Google Shape;7837;p7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8" name="Google Shape;7838;p7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9" name="Google Shape;7839;p7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0" name="Google Shape;7840;p7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1" name="Google Shape;7841;p7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2" name="Google Shape;7842;p7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3" name="Google Shape;7843;p7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4" name="Google Shape;7844;p7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5" name="Google Shape;7845;p7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6" name="Google Shape;7846;p7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7" name="Google Shape;7847;p7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8" name="Google Shape;7848;p7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9" name="Google Shape;7849;p7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0" name="Google Shape;7850;p7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1" name="Google Shape;7851;p7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2" name="Google Shape;7852;p7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3" name="Google Shape;7853;p7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4" name="Google Shape;7854;p7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5" name="Google Shape;7855;p7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6" name="Google Shape;7856;p7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7" name="Google Shape;7857;p7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8" name="Google Shape;7858;p7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9" name="Google Shape;7859;p7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0" name="Google Shape;7860;p7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1" name="Google Shape;7861;p7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2" name="Google Shape;7862;p7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3" name="Google Shape;7863;p7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4" name="Google Shape;7864;p7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5" name="Google Shape;7865;p7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6" name="Google Shape;7866;p7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7" name="Google Shape;7867;p7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8" name="Google Shape;7868;p7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9" name="Google Shape;7869;p7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0" name="Google Shape;7870;p7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1" name="Google Shape;7871;p7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2" name="Google Shape;7872;p7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3" name="Google Shape;7873;p7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4" name="Google Shape;7874;p7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5" name="Google Shape;7875;p7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6" name="Google Shape;7876;p7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7" name="Google Shape;7877;p7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8" name="Google Shape;7878;p7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9" name="Google Shape;7879;p7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0" name="Google Shape;7880;p7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1" name="Google Shape;7881;p7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2" name="Google Shape;7882;p7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3" name="Google Shape;7883;p7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4" name="Google Shape;7884;p7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5" name="Google Shape;7885;p7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6" name="Google Shape;7886;p7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7" name="Google Shape;7887;p7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8" name="Google Shape;7888;p7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9" name="Google Shape;7889;p7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0" name="Google Shape;7890;p7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1" name="Google Shape;7891;p7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2" name="Google Shape;7892;p7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3" name="Google Shape;7893;p7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4" name="Google Shape;7894;p7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5" name="Google Shape;7895;p7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6" name="Google Shape;7896;p7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7" name="Google Shape;7897;p7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8" name="Google Shape;7898;p7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9" name="Google Shape;7899;p7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0" name="Google Shape;7900;p7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1" name="Google Shape;7901;p7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2" name="Google Shape;7902;p7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3" name="Google Shape;7903;p7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4" name="Google Shape;7904;p7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5" name="Google Shape;7905;p7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6" name="Google Shape;7906;p7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7" name="Google Shape;7907;p7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8" name="Google Shape;7908;p7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9" name="Google Shape;7909;p7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0" name="Google Shape;7910;p7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1" name="Google Shape;7911;p7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2" name="Google Shape;7912;p7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3" name="Google Shape;7913;p7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4" name="Google Shape;7914;p7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5" name="Google Shape;7915;p7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6" name="Google Shape;7916;p7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7" name="Google Shape;7917;p7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8" name="Google Shape;7918;p7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9" name="Google Shape;7919;p7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0" name="Google Shape;7920;p7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1" name="Google Shape;7921;p7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2" name="Google Shape;7922;p7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3" name="Google Shape;7923;p7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4" name="Google Shape;7924;p7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5" name="Google Shape;7925;p7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6" name="Google Shape;7926;p7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7" name="Google Shape;7927;p7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8" name="Google Shape;7928;p7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9" name="Google Shape;7929;p7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0" name="Google Shape;7930;p7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1" name="Google Shape;7931;p7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2" name="Google Shape;7932;p7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3" name="Google Shape;7933;p7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4" name="Google Shape;7934;p7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5" name="Google Shape;7935;p7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6" name="Google Shape;7936;p7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7" name="Google Shape;7937;p7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8" name="Google Shape;7938;p7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9" name="Google Shape;7939;p7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0" name="Google Shape;7940;p7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1" name="Google Shape;7941;p7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2" name="Google Shape;7942;p7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3" name="Google Shape;7943;p7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4" name="Google Shape;7944;p7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5" name="Google Shape;7945;p7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6" name="Google Shape;7946;p7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7" name="Google Shape;7947;p7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8" name="Google Shape;7948;p7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9" name="Google Shape;7949;p7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0" name="Google Shape;7950;p7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1" name="Google Shape;7951;p7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2" name="Google Shape;7952;p7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3" name="Google Shape;7953;p7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4" name="Google Shape;7954;p7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5" name="Google Shape;7955;p7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6" name="Google Shape;7956;p7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7" name="Google Shape;7957;p7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8" name="Google Shape;7958;p7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9" name="Google Shape;7959;p7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0" name="Google Shape;7960;p7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1" name="Google Shape;7961;p7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2" name="Google Shape;7962;p7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3" name="Google Shape;7963;p7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4" name="Google Shape;7964;p7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5" name="Google Shape;7965;p7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6" name="Google Shape;7966;p7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7" name="Google Shape;7967;p7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8" name="Google Shape;7968;p7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9" name="Google Shape;7969;p7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0" name="Google Shape;7970;p7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1" name="Google Shape;7971;p7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2" name="Google Shape;7972;p7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3" name="Google Shape;7973;p7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4" name="Google Shape;7974;p7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5" name="Google Shape;7975;p7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6" name="Google Shape;7976;p7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7" name="Google Shape;7977;p7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8" name="Google Shape;7978;p7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9" name="Google Shape;7979;p7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0" name="Google Shape;7980;p7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1" name="Google Shape;7981;p7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2" name="Google Shape;7982;p7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3" name="Google Shape;7983;p7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4" name="Google Shape;7984;p7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5" name="Google Shape;7985;p7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6" name="Google Shape;7986;p7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7" name="Google Shape;7987;p7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8" name="Google Shape;7988;p7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9" name="Google Shape;7989;p7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0" name="Google Shape;7990;p7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1" name="Google Shape;7991;p7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2" name="Google Shape;7992;p7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3" name="Google Shape;7993;p7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4" name="Google Shape;7994;p7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5" name="Google Shape;7995;p7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6" name="Google Shape;7996;p7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7" name="Google Shape;7997;p7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8" name="Google Shape;7998;p7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9" name="Google Shape;7999;p7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0" name="Google Shape;8000;p7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1" name="Google Shape;8001;p7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2" name="Google Shape;8002;p7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3" name="Google Shape;8003;p7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4" name="Google Shape;8004;p7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5" name="Google Shape;8005;p7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6" name="Google Shape;8006;p7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7" name="Google Shape;8007;p7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8" name="Google Shape;8008;p7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9" name="Google Shape;8009;p7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0" name="Google Shape;8010;p7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1" name="Google Shape;8011;p7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2" name="Google Shape;8012;p7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3" name="Google Shape;8013;p7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4" name="Google Shape;8014;p7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5" name="Google Shape;8015;p7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6" name="Google Shape;8016;p7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7" name="Google Shape;8017;p7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8" name="Google Shape;8018;p7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9" name="Google Shape;8019;p7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0" name="Google Shape;8020;p7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1" name="Google Shape;8021;p7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2" name="Google Shape;8022;p7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3" name="Google Shape;8023;p7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4" name="Google Shape;8024;p7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5" name="Google Shape;8025;p7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6" name="Google Shape;8026;p7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7" name="Google Shape;8027;p7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8" name="Google Shape;8028;p7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9" name="Google Shape;8029;p7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0" name="Google Shape;8030;p7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1" name="Google Shape;8031;p7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2" name="Google Shape;8032;p7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3" name="Google Shape;8033;p7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4" name="Google Shape;8034;p7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5" name="Google Shape;8035;p7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6" name="Google Shape;8036;p7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7" name="Google Shape;8037;p7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8" name="Google Shape;8038;p7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9" name="Google Shape;8039;p7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0" name="Google Shape;8040;p7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1" name="Google Shape;8041;p7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2" name="Google Shape;8042;p7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3" name="Google Shape;8043;p7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4" name="Google Shape;8044;p7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5" name="Google Shape;8045;p7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6" name="Google Shape;8046;p7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7" name="Google Shape;8047;p7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8" name="Google Shape;8048;p7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9" name="Google Shape;8049;p7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0" name="Google Shape;8050;p7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1" name="Google Shape;8051;p7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2" name="Google Shape;8052;p7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3" name="Google Shape;8053;p7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4" name="Google Shape;8054;p7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5" name="Google Shape;8055;p7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6" name="Google Shape;8056;p7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7" name="Google Shape;8057;p7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8" name="Google Shape;8058;p7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9" name="Google Shape;8059;p7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0" name="Google Shape;8060;p7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1" name="Google Shape;8061;p7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2" name="Google Shape;8062;p7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3" name="Google Shape;8063;p7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4" name="Google Shape;8064;p7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5" name="Google Shape;8065;p7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6" name="Google Shape;8066;p7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7" name="Google Shape;8067;p7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8" name="Google Shape;8068;p7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9" name="Google Shape;8069;p7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0" name="Google Shape;8070;p7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1" name="Google Shape;8071;p7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2" name="Google Shape;8072;p7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3" name="Google Shape;8073;p7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4" name="Google Shape;8074;p7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5" name="Google Shape;8075;p7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6" name="Google Shape;8076;p7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7" name="Google Shape;8077;p7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8" name="Google Shape;8078;p7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9" name="Google Shape;8079;p7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0" name="Google Shape;8080;p7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1" name="Google Shape;8081;p7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2" name="Google Shape;8082;p7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3" name="Google Shape;8083;p7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4" name="Google Shape;8084;p7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5" name="Google Shape;8085;p7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6" name="Google Shape;8086;p7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7" name="Google Shape;8087;p7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8" name="Google Shape;8088;p7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9" name="Google Shape;8089;p7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0" name="Google Shape;8090;p7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1" name="Google Shape;8091;p7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2" name="Google Shape;8092;p7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3" name="Google Shape;8093;p7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4" name="Google Shape;8094;p7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5" name="Google Shape;8095;p7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6" name="Google Shape;8096;p7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7" name="Google Shape;8097;p7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8" name="Google Shape;8098;p7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9" name="Google Shape;8099;p7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0" name="Google Shape;8100;p7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1" name="Google Shape;8101;p7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2" name="Google Shape;8102;p7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3" name="Google Shape;8103;p7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4" name="Google Shape;8104;p7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5" name="Google Shape;8105;p7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6" name="Google Shape;8106;p7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7" name="Google Shape;8107;p7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8" name="Google Shape;8108;p7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9" name="Google Shape;8109;p7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0" name="Google Shape;8110;p7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1" name="Google Shape;8111;p7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2" name="Google Shape;8112;p7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3" name="Google Shape;8113;p7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4" name="Google Shape;8114;p7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5" name="Google Shape;8115;p7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6" name="Google Shape;8116;p7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7" name="Google Shape;8117;p7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8" name="Google Shape;8118;p7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9" name="Google Shape;8119;p7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0" name="Google Shape;8120;p7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1" name="Google Shape;8121;p7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2" name="Google Shape;8122;p7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3" name="Google Shape;8123;p7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4" name="Google Shape;8124;p7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5" name="Google Shape;8125;p7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6" name="Google Shape;8126;p7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7" name="Google Shape;8127;p7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8" name="Google Shape;8128;p7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9" name="Google Shape;8129;p7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0" name="Google Shape;8130;p7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1" name="Google Shape;8131;p7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2" name="Google Shape;8132;p7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3" name="Google Shape;8133;p7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4" name="Google Shape;8134;p7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5" name="Google Shape;8135;p7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6" name="Google Shape;8136;p7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7" name="Google Shape;8137;p7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8" name="Google Shape;8138;p7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9" name="Google Shape;8139;p7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0" name="Google Shape;8140;p7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1" name="Google Shape;8141;p7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2" name="Google Shape;8142;p7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3" name="Google Shape;8143;p7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4" name="Google Shape;8144;p7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5" name="Google Shape;8145;p7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6" name="Google Shape;8146;p7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7" name="Google Shape;8147;p7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8" name="Google Shape;8148;p7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9" name="Google Shape;8149;p7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0" name="Google Shape;8150;p7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1" name="Google Shape;8151;p7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2" name="Google Shape;8152;p7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3" name="Google Shape;8153;p7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4" name="Google Shape;8154;p7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5" name="Google Shape;8155;p7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6" name="Google Shape;8156;p7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7" name="Google Shape;8157;p7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8" name="Google Shape;8158;p7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9" name="Google Shape;8159;p7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0" name="Google Shape;8160;p7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1" name="Google Shape;8161;p7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2" name="Google Shape;8162;p7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3" name="Google Shape;8163;p7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4" name="Google Shape;8164;p7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5" name="Google Shape;8165;p7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6" name="Google Shape;8166;p7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7" name="Google Shape;8167;p7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8" name="Google Shape;8168;p7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9" name="Google Shape;8169;p7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0" name="Google Shape;8170;p7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1" name="Google Shape;8171;p7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2" name="Google Shape;8172;p7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3" name="Google Shape;8173;p7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4" name="Google Shape;8174;p7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5" name="Google Shape;8175;p7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6" name="Google Shape;8176;p7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7" name="Google Shape;8177;p7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8" name="Google Shape;8178;p7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9" name="Google Shape;8179;p7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0" name="Google Shape;8180;p7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1" name="Google Shape;8181;p7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2" name="Google Shape;8182;p7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3" name="Google Shape;8183;p7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4" name="Google Shape;8184;p7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5" name="Google Shape;8185;p7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6" name="Google Shape;8186;p7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7" name="Google Shape;8187;p7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8" name="Google Shape;8188;p7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9" name="Google Shape;8189;p7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0" name="Google Shape;8190;p7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1" name="Google Shape;8191;p7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2" name="Google Shape;8192;p7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3" name="Google Shape;8193;p7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4" name="Google Shape;8194;p7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5" name="Google Shape;8195;p7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6" name="Google Shape;8196;p7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7" name="Google Shape;8197;p7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8" name="Google Shape;8198;p7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9" name="Google Shape;8199;p7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0" name="Google Shape;8200;p7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1" name="Google Shape;8201;p7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2" name="Google Shape;8202;p7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3" name="Google Shape;8203;p7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4" name="Google Shape;8204;p7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5" name="Google Shape;8205;p7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6" name="Google Shape;8206;p7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7" name="Google Shape;8207;p7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8" name="Google Shape;8208;p7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9" name="Google Shape;8209;p7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0" name="Google Shape;8210;p7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1" name="Google Shape;8211;p7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2" name="Google Shape;8212;p7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3" name="Google Shape;8213;p7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4" name="Google Shape;8214;p7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5" name="Google Shape;8215;p7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6" name="Google Shape;8216;p7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7" name="Google Shape;8217;p7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8" name="Google Shape;8218;p7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9" name="Google Shape;8219;p7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0" name="Google Shape;8220;p7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1" name="Google Shape;8221;p7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2" name="Google Shape;8222;p7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3" name="Google Shape;8223;p7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4" name="Google Shape;8224;p7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5" name="Google Shape;8225;p7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6" name="Google Shape;8226;p7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7" name="Google Shape;8227;p7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8" name="Google Shape;8228;p7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9" name="Google Shape;8229;p7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0" name="Google Shape;8230;p7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1" name="Google Shape;8231;p7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2" name="Google Shape;8232;p7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3" name="Google Shape;8233;p7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4" name="Google Shape;8234;p7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5" name="Google Shape;8235;p7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6" name="Google Shape;8236;p7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7" name="Google Shape;8237;p7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8" name="Google Shape;8238;p7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9" name="Google Shape;8239;p7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0" name="Google Shape;8240;p7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1" name="Google Shape;8241;p7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2" name="Google Shape;8242;p7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3" name="Google Shape;8243;p7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4" name="Google Shape;8244;p7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5" name="Google Shape;8245;p7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6" name="Google Shape;8246;p7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7" name="Google Shape;8247;p7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8" name="Google Shape;8248;p7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9" name="Google Shape;8249;p7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0" name="Google Shape;8250;p7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1" name="Google Shape;8251;p7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2" name="Google Shape;8252;p7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3" name="Google Shape;8253;p7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4" name="Google Shape;8254;p7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5" name="Google Shape;8255;p7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6" name="Google Shape;8256;p7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7" name="Google Shape;8257;p7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8" name="Google Shape;8258;p7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9" name="Google Shape;8259;p7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0" name="Google Shape;8260;p7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1" name="Google Shape;8261;p7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2" name="Google Shape;8262;p7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3" name="Google Shape;8263;p7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4" name="Google Shape;8264;p7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5" name="Google Shape;8265;p7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6" name="Google Shape;8266;p7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7" name="Google Shape;8267;p7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8" name="Google Shape;8268;p7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9" name="Google Shape;8269;p7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0" name="Google Shape;8270;p7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1" name="Google Shape;8271;p7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2" name="Google Shape;8272;p7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3" name="Google Shape;8273;p7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4" name="Google Shape;8274;p7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5" name="Google Shape;8275;p7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6" name="Google Shape;8276;p7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7" name="Google Shape;8277;p7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8" name="Google Shape;8278;p7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9" name="Google Shape;8279;p7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0" name="Google Shape;8280;p7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1" name="Google Shape;8281;p7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2" name="Google Shape;8282;p7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3" name="Google Shape;8283;p7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4" name="Google Shape;8284;p7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5" name="Google Shape;8285;p7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6" name="Google Shape;8286;p7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7" name="Google Shape;8287;p7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8" name="Google Shape;8288;p7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9" name="Google Shape;8289;p7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0" name="Google Shape;8290;p7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1" name="Google Shape;8291;p7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2" name="Google Shape;8292;p7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3" name="Google Shape;8293;p7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4" name="Google Shape;8294;p7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5" name="Google Shape;8295;p7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6" name="Google Shape;8296;p7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7" name="Google Shape;8297;p7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8" name="Google Shape;8298;p7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9" name="Google Shape;8299;p7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0" name="Google Shape;8300;p7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1" name="Google Shape;8301;p7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2" name="Google Shape;8302;p7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3" name="Google Shape;8303;p7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4" name="Google Shape;8304;p7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5" name="Google Shape;8305;p7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6" name="Google Shape;8306;p7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7" name="Google Shape;8307;p7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8" name="Google Shape;8308;p7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9" name="Google Shape;8309;p7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0" name="Google Shape;8310;p7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1" name="Google Shape;8311;p7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2" name="Google Shape;8312;p7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3" name="Google Shape;8313;p7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4" name="Google Shape;8314;p7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5" name="Google Shape;8315;p7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6" name="Google Shape;8316;p7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7" name="Google Shape;8317;p7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8" name="Google Shape;8318;p7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9" name="Google Shape;8319;p7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0" name="Google Shape;8320;p7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1" name="Google Shape;8321;p7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2" name="Google Shape;8322;p7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3" name="Google Shape;8323;p7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4" name="Google Shape;8324;p7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5" name="Google Shape;8325;p7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6" name="Google Shape;8326;p7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7" name="Google Shape;8327;p7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8" name="Google Shape;8328;p7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9" name="Google Shape;8329;p7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0" name="Google Shape;8330;p7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1" name="Google Shape;8331;p7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2" name="Google Shape;8332;p7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3" name="Google Shape;8333;p7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4" name="Google Shape;8334;p7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5" name="Google Shape;8335;p7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6" name="Google Shape;8336;p7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7" name="Google Shape;8337;p7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8" name="Google Shape;8338;p7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9" name="Google Shape;8339;p7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0" name="Google Shape;8340;p7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1" name="Google Shape;8341;p7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2" name="Google Shape;8342;p7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3" name="Google Shape;8343;p7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4" name="Google Shape;8344;p7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5" name="Google Shape;8345;p7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6" name="Google Shape;8346;p7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7" name="Google Shape;8347;p7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8" name="Google Shape;8348;p7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9" name="Google Shape;8349;p7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0" name="Google Shape;8350;p7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1" name="Google Shape;8351;p7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2" name="Google Shape;8352;p7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3" name="Google Shape;8353;p7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4" name="Google Shape;8354;p7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5" name="Google Shape;8355;p7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6" name="Google Shape;8356;p7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7" name="Google Shape;8357;p7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8" name="Google Shape;8358;p7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9" name="Google Shape;8359;p7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0" name="Google Shape;8360;p7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1" name="Google Shape;8361;p7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2" name="Google Shape;8362;p7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3" name="Google Shape;8363;p7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4" name="Google Shape;8364;p7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5" name="Google Shape;8365;p7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6" name="Google Shape;8366;p7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7" name="Google Shape;8367;p7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8" name="Google Shape;8368;p7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9" name="Google Shape;8369;p7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0" name="Google Shape;8370;p7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1" name="Google Shape;8371;p7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2" name="Google Shape;8372;p7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3" name="Google Shape;8373;p7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4" name="Google Shape;8374;p7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5" name="Google Shape;8375;p7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6" name="Google Shape;8376;p7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7" name="Google Shape;8377;p7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8" name="Google Shape;8378;p7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9" name="Google Shape;8379;p7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0" name="Google Shape;8380;p7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1" name="Google Shape;8381;p7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2" name="Google Shape;8382;p7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3" name="Google Shape;8383;p7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4" name="Google Shape;8384;p7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5" name="Google Shape;8385;p7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6" name="Google Shape;8386;p7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7" name="Google Shape;8387;p7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8" name="Google Shape;8388;p7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9" name="Google Shape;8389;p7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0" name="Google Shape;8390;p7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1" name="Google Shape;8391;p7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2" name="Google Shape;8392;p7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3" name="Google Shape;8393;p7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4" name="Google Shape;8394;p7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5" name="Google Shape;8395;p7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6" name="Google Shape;8396;p7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7" name="Google Shape;8397;p7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8" name="Google Shape;8398;p7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9" name="Google Shape;8399;p7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0" name="Google Shape;8400;p7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1" name="Google Shape;8401;p7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2" name="Google Shape;8402;p7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3" name="Google Shape;8403;p7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4" name="Google Shape;8404;p7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5" name="Google Shape;8405;p7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6" name="Google Shape;8406;p7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7" name="Google Shape;8407;p7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8" name="Google Shape;8408;p7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9" name="Google Shape;8409;p7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0" name="Google Shape;8410;p7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1" name="Google Shape;8411;p7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2" name="Google Shape;8412;p7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3" name="Google Shape;8413;p7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4" name="Google Shape;8414;p7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5" name="Google Shape;8415;p7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6" name="Google Shape;8416;p7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7" name="Google Shape;8417;p7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8" name="Google Shape;8418;p7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9" name="Google Shape;8419;p7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0" name="Google Shape;8420;p7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1" name="Google Shape;8421;p7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2" name="Google Shape;8422;p7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3" name="Google Shape;8423;p7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4" name="Google Shape;8424;p7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5" name="Google Shape;8425;p7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6" name="Google Shape;8426;p7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7" name="Google Shape;8427;p7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8" name="Google Shape;8428;p7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9" name="Google Shape;8429;p7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0" name="Google Shape;8430;p7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1" name="Google Shape;8431;p7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2" name="Google Shape;8432;p7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3" name="Google Shape;8433;p7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4" name="Google Shape;8434;p7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5" name="Google Shape;8435;p7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6" name="Google Shape;8436;p7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7" name="Google Shape;8437;p7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8" name="Google Shape;8438;p7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9" name="Google Shape;8439;p7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0" name="Google Shape;8440;p7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1" name="Google Shape;8441;p7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2" name="Google Shape;8442;p7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3" name="Google Shape;8443;p7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4" name="Google Shape;8444;p7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5" name="Google Shape;8445;p7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6" name="Google Shape;8446;p7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7" name="Google Shape;8447;p7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8" name="Google Shape;8448;p7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9" name="Google Shape;8449;p7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0" name="Google Shape;8450;p7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1" name="Google Shape;8451;p7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2" name="Google Shape;8452;p7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3" name="Google Shape;8453;p7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4" name="Google Shape;8454;p7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5" name="Google Shape;8455;p7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6" name="Google Shape;8456;p7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7" name="Google Shape;8457;p7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8" name="Google Shape;8458;p7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9" name="Google Shape;8459;p7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0" name="Google Shape;8460;p7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1" name="Google Shape;8461;p7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2" name="Google Shape;8462;p7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3" name="Google Shape;8463;p7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4" name="Google Shape;8464;p7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5" name="Google Shape;8465;p7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6" name="Google Shape;8466;p7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7" name="Google Shape;8467;p7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8" name="Google Shape;8468;p7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9" name="Google Shape;8469;p7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0" name="Google Shape;8470;p7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1" name="Google Shape;8471;p7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2" name="Google Shape;8472;p7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3" name="Google Shape;8473;p7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4" name="Google Shape;8474;p7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5" name="Google Shape;8475;p7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6" name="Google Shape;8476;p7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7" name="Google Shape;8477;p7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8" name="Google Shape;8478;p7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9" name="Google Shape;8479;p7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0" name="Google Shape;8480;p7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1" name="Google Shape;8481;p7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2" name="Google Shape;8482;p7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3" name="Google Shape;8483;p7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4" name="Google Shape;8484;p7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5" name="Google Shape;8485;p7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6" name="Google Shape;8486;p7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7" name="Google Shape;8487;p7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8" name="Google Shape;8488;p7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9" name="Google Shape;8489;p7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0" name="Google Shape;8490;p7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1" name="Google Shape;8491;p7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2" name="Google Shape;8492;p7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3" name="Google Shape;8493;p7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4" name="Google Shape;8494;p7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5" name="Google Shape;8495;p7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6" name="Google Shape;8496;p7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7" name="Google Shape;8497;p7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8" name="Google Shape;8498;p7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9" name="Google Shape;8499;p7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0" name="Google Shape;8500;p7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1" name="Google Shape;8501;p7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2" name="Google Shape;8502;p7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3" name="Google Shape;8503;p7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4" name="Google Shape;8504;p7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5" name="Google Shape;8505;p7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6" name="Google Shape;8506;p7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7" name="Google Shape;8507;p7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8" name="Google Shape;8508;p7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9" name="Google Shape;8509;p7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0" name="Google Shape;8510;p7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1" name="Google Shape;8511;p7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2" name="Google Shape;8512;p7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3" name="Google Shape;8513;p7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4" name="Google Shape;8514;p7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5" name="Google Shape;8515;p7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6" name="Google Shape;8516;p7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7" name="Google Shape;8517;p7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8" name="Google Shape;8518;p7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9" name="Google Shape;8519;p7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0" name="Google Shape;8520;p7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1" name="Google Shape;8521;p7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2" name="Google Shape;8522;p7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3" name="Google Shape;8523;p7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4" name="Google Shape;8524;p7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5" name="Google Shape;8525;p7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6" name="Google Shape;8526;p7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7" name="Google Shape;8527;p7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8" name="Google Shape;8528;p7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9" name="Google Shape;8529;p7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0" name="Google Shape;8530;p7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1" name="Google Shape;8531;p7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2" name="Google Shape;8532;p7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3" name="Google Shape;8533;p7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4" name="Google Shape;8534;p7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5" name="Google Shape;8535;p7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6" name="Google Shape;8536;p7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7" name="Google Shape;8537;p7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8" name="Google Shape;8538;p7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9" name="Google Shape;8539;p7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0" name="Google Shape;8540;p7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1" name="Google Shape;8541;p7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2" name="Google Shape;8542;p7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3" name="Google Shape;8543;p7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4" name="Google Shape;8544;p7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5" name="Google Shape;8545;p7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6" name="Google Shape;8546;p7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7" name="Google Shape;8547;p7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8" name="Google Shape;8548;p7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9" name="Google Shape;8549;p7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0" name="Google Shape;8550;p7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1" name="Google Shape;8551;p7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2" name="Google Shape;8552;p7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3" name="Google Shape;8553;p7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4" name="Google Shape;8554;p7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5" name="Google Shape;8555;p7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6" name="Google Shape;8556;p7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7" name="Google Shape;8557;p7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8" name="Google Shape;8558;p7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9" name="Google Shape;8559;p7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0" name="Google Shape;8560;p7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1" name="Google Shape;8561;p7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2" name="Google Shape;8562;p7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3" name="Google Shape;8563;p7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4" name="Google Shape;8564;p7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5" name="Google Shape;8565;p7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6" name="Google Shape;8566;p7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7" name="Google Shape;8567;p7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8" name="Google Shape;8568;p7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9" name="Google Shape;8569;p7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0" name="Google Shape;8570;p7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1" name="Google Shape;8571;p7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2" name="Google Shape;8572;p7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3" name="Google Shape;8573;p7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4" name="Google Shape;8574;p7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5" name="Google Shape;8575;p7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6" name="Google Shape;8576;p7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7" name="Google Shape;8577;p7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8" name="Google Shape;8578;p7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9" name="Google Shape;8579;p7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0" name="Google Shape;8580;p7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1" name="Google Shape;8581;p7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2" name="Google Shape;8582;p7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3" name="Google Shape;8583;p7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4" name="Google Shape;8584;p7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5" name="Google Shape;8585;p7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6" name="Google Shape;8586;p7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7" name="Google Shape;8587;p7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8" name="Google Shape;8588;p7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9" name="Google Shape;8589;p7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0" name="Google Shape;8590;p7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1" name="Google Shape;8591;p7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2" name="Google Shape;8592;p7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3" name="Google Shape;8593;p7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4" name="Google Shape;8594;p7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5" name="Google Shape;8595;p7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6" name="Google Shape;8596;p7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7" name="Google Shape;8597;p7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8" name="Google Shape;8598;p7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9" name="Google Shape;8599;p7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0" name="Google Shape;8600;p7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1" name="Google Shape;8601;p7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2" name="Google Shape;8602;p7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3" name="Google Shape;8603;p7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4" name="Google Shape;8604;p7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5" name="Google Shape;8605;p7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6" name="Google Shape;8606;p7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7" name="Google Shape;8607;p7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8" name="Google Shape;8608;p7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9" name="Google Shape;8609;p7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0" name="Google Shape;8610;p7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1" name="Google Shape;8611;p7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2" name="Google Shape;8612;p7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3" name="Google Shape;8613;p7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4" name="Google Shape;8614;p7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5" name="Google Shape;8615;p7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6" name="Google Shape;8616;p7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7" name="Google Shape;8617;p7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8" name="Google Shape;8618;p7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9" name="Google Shape;8619;p7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0" name="Google Shape;8620;p7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1" name="Google Shape;8621;p7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2" name="Google Shape;8622;p7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3" name="Google Shape;8623;p7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4" name="Google Shape;8624;p7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5" name="Google Shape;8625;p7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6" name="Google Shape;8626;p7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7" name="Google Shape;8627;p7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8" name="Google Shape;8628;p7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9" name="Google Shape;8629;p7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0" name="Google Shape;8630;p7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1" name="Google Shape;8631;p7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2" name="Google Shape;8632;p7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3" name="Google Shape;8633;p7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4" name="Google Shape;8634;p7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5" name="Google Shape;8635;p7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6" name="Google Shape;8636;p7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7" name="Google Shape;8637;p7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8" name="Google Shape;8638;p7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9" name="Google Shape;8639;p7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0" name="Google Shape;8640;p7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1" name="Google Shape;8641;p7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2" name="Google Shape;8642;p7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3" name="Google Shape;8643;p7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4" name="Google Shape;8644;p7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5" name="Google Shape;8645;p7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6" name="Google Shape;8646;p7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7" name="Google Shape;8647;p7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8" name="Google Shape;8648;p7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9" name="Google Shape;8649;p7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0" name="Google Shape;8650;p7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1" name="Google Shape;8651;p7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2" name="Google Shape;8652;p7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3" name="Google Shape;8653;p7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4" name="Google Shape;8654;p7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5" name="Google Shape;8655;p7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6" name="Google Shape;8656;p7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7" name="Google Shape;8657;p7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8" name="Google Shape;8658;p7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9" name="Google Shape;8659;p7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0" name="Google Shape;8660;p7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1" name="Google Shape;8661;p7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2" name="Google Shape;8662;p7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3" name="Google Shape;8663;p7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4" name="Google Shape;8664;p7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5" name="Google Shape;8665;p7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6" name="Google Shape;8666;p7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7" name="Google Shape;8667;p7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8" name="Google Shape;8668;p7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9" name="Google Shape;8669;p7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0" name="Google Shape;8670;p7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1" name="Google Shape;8671;p7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2" name="Google Shape;8672;p7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3" name="Google Shape;8673;p7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4" name="Google Shape;8674;p7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5" name="Google Shape;8675;p7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6" name="Google Shape;8676;p7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7" name="Google Shape;8677;p7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8" name="Google Shape;8678;p7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9" name="Google Shape;8679;p7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0" name="Google Shape;8680;p7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1" name="Google Shape;8681;p7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2" name="Google Shape;8682;p7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3" name="Google Shape;8683;p7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4" name="Google Shape;8684;p7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5" name="Google Shape;8685;p7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6" name="Google Shape;8686;p7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7" name="Google Shape;8687;p7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8" name="Google Shape;8688;p7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9" name="Google Shape;8689;p7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0" name="Google Shape;8690;p7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1" name="Google Shape;8691;p7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2" name="Google Shape;8692;p7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3" name="Google Shape;8693;p7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4" name="Google Shape;8694;p7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5" name="Google Shape;8695;p7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6" name="Google Shape;8696;p7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7" name="Google Shape;8697;p7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8" name="Google Shape;8698;p7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9" name="Google Shape;8699;p7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0" name="Google Shape;8700;p7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1" name="Google Shape;8701;p7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2" name="Google Shape;8702;p7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3" name="Google Shape;8703;p7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4" name="Google Shape;8704;p7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5" name="Google Shape;8705;p7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6" name="Google Shape;8706;p7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7" name="Google Shape;8707;p7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8" name="Google Shape;8708;p7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9" name="Google Shape;8709;p7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0" name="Google Shape;8710;p7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1" name="Google Shape;8711;p7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2" name="Google Shape;8712;p7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3" name="Google Shape;8713;p7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4" name="Google Shape;8714;p7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5" name="Google Shape;8715;p7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6" name="Google Shape;8716;p7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7" name="Google Shape;8717;p7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8" name="Google Shape;8718;p7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9" name="Google Shape;8719;p7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0" name="Google Shape;8720;p7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1" name="Google Shape;8721;p7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2" name="Google Shape;8722;p7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3" name="Google Shape;8723;p7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4" name="Google Shape;8724;p7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5" name="Google Shape;8725;p7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6" name="Google Shape;8726;p7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7" name="Google Shape;8727;p7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8" name="Google Shape;8728;p7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9" name="Google Shape;8729;p7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0" name="Google Shape;8730;p7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1" name="Google Shape;8731;p7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2" name="Google Shape;8732;p7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3" name="Google Shape;8733;p7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4" name="Google Shape;8734;p7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5" name="Google Shape;8735;p7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6" name="Google Shape;8736;p7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7" name="Google Shape;8737;p7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8" name="Google Shape;8738;p7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9" name="Google Shape;8739;p7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0" name="Google Shape;8740;p7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1" name="Google Shape;8741;p7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2" name="Google Shape;8742;p7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3" name="Google Shape;8743;p7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4" name="Google Shape;8744;p7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5" name="Google Shape;8745;p7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6" name="Google Shape;8746;p7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7" name="Google Shape;8747;p7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8" name="Google Shape;8748;p7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9" name="Google Shape;8749;p7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0" name="Google Shape;8750;p7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1" name="Google Shape;8751;p7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2" name="Google Shape;8752;p7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3" name="Google Shape;8753;p7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4" name="Google Shape;8754;p7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5" name="Google Shape;8755;p7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6" name="Google Shape;8756;p7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7" name="Google Shape;8757;p7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8" name="Google Shape;8758;p7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9" name="Google Shape;8759;p7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0" name="Google Shape;8760;p7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1" name="Google Shape;8761;p7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2" name="Google Shape;8762;p7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3" name="Google Shape;8763;p7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4" name="Google Shape;8764;p7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5" name="Google Shape;8765;p7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6" name="Google Shape;8766;p7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7" name="Google Shape;8767;p7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8" name="Google Shape;8768;p7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9" name="Google Shape;8769;p7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0" name="Google Shape;8770;p7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1" name="Google Shape;8771;p7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2" name="Google Shape;8772;p7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3" name="Google Shape;8773;p7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4" name="Google Shape;8774;p7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5" name="Google Shape;8775;p7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6" name="Google Shape;8776;p7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7" name="Google Shape;8777;p7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8" name="Google Shape;8778;p7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9" name="Google Shape;8779;p7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0" name="Google Shape;8780;p7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1" name="Google Shape;8781;p7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2" name="Google Shape;8782;p7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3" name="Google Shape;8783;p7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4" name="Google Shape;8784;p7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5" name="Google Shape;8785;p7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6" name="Google Shape;8786;p7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7" name="Google Shape;8787;p7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8" name="Google Shape;8788;p7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9" name="Google Shape;8789;p7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0" name="Google Shape;8790;p7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1" name="Google Shape;8791;p7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2" name="Google Shape;8792;p7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3" name="Google Shape;8793;p7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4" name="Google Shape;8794;p7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5" name="Google Shape;8795;p7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6" name="Google Shape;8796;p7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7" name="Google Shape;8797;p7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8" name="Google Shape;8798;p7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9" name="Google Shape;8799;p7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0" name="Google Shape;8800;p7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1" name="Google Shape;8801;p7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2" name="Google Shape;8802;p7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3" name="Google Shape;8803;p7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4" name="Google Shape;8804;p7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5" name="Google Shape;8805;p7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6" name="Google Shape;8806;p7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7" name="Google Shape;8807;p7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8" name="Google Shape;8808;p7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9" name="Google Shape;8809;p7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0" name="Google Shape;8810;p7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1" name="Google Shape;8811;p7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2" name="Google Shape;8812;p7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3" name="Google Shape;8813;p7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4" name="Google Shape;8814;p7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5" name="Google Shape;8815;p7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6" name="Google Shape;8816;p7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7" name="Google Shape;8817;p7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8" name="Google Shape;8818;p7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9" name="Google Shape;8819;p7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0" name="Google Shape;8820;p7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1" name="Google Shape;8821;p7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2" name="Google Shape;8822;p7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3" name="Google Shape;8823;p7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4" name="Google Shape;8824;p7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5" name="Google Shape;8825;p7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6" name="Google Shape;8826;p7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7" name="Google Shape;8827;p7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8" name="Google Shape;8828;p7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9" name="Google Shape;8829;p7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0" name="Google Shape;8830;p7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1" name="Google Shape;8831;p7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2" name="Google Shape;8832;p7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3" name="Google Shape;8833;p7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4" name="Google Shape;8834;p7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5" name="Google Shape;8835;p7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6" name="Google Shape;8836;p7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7" name="Google Shape;8837;p7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8" name="Google Shape;8838;p7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9" name="Google Shape;8839;p7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0" name="Google Shape;8840;p7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1" name="Google Shape;8841;p7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2" name="Google Shape;8842;p7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3" name="Google Shape;8843;p7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4" name="Google Shape;8844;p7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5" name="Google Shape;8845;p7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6" name="Google Shape;8846;p7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7" name="Google Shape;8847;p7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8" name="Google Shape;8848;p7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9" name="Google Shape;8849;p7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0" name="Google Shape;8850;p7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1" name="Google Shape;8851;p7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2" name="Google Shape;8852;p7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3" name="Google Shape;8853;p7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4" name="Google Shape;8854;p7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5" name="Google Shape;8855;p7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6" name="Google Shape;8856;p7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7" name="Google Shape;8857;p7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8" name="Google Shape;8858;p7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9" name="Google Shape;8859;p7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0" name="Google Shape;8860;p7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1" name="Google Shape;8861;p7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2" name="Google Shape;8862;p7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3" name="Google Shape;8863;p7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4" name="Google Shape;8864;p7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5" name="Google Shape;8865;p7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6" name="Google Shape;8866;p7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7" name="Google Shape;8867;p7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8" name="Google Shape;8868;p7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9" name="Google Shape;8869;p7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0" name="Google Shape;8870;p7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1" name="Google Shape;8871;p7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2" name="Google Shape;8872;p7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3" name="Google Shape;8873;p7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4" name="Google Shape;8874;p7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5" name="Google Shape;8875;p7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6" name="Google Shape;8876;p7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7" name="Google Shape;8877;p7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8" name="Google Shape;8878;p7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9" name="Google Shape;8879;p7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0" name="Google Shape;8880;p7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1" name="Google Shape;8881;p7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2" name="Google Shape;8882;p7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3" name="Google Shape;8883;p7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4" name="Google Shape;8884;p7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5" name="Google Shape;8885;p7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6" name="Google Shape;8886;p7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7" name="Google Shape;8887;p7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8" name="Google Shape;8888;p7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9" name="Google Shape;8889;p7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0" name="Google Shape;8890;p7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1" name="Google Shape;8891;p7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2" name="Google Shape;8892;p7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3" name="Google Shape;8893;p7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4" name="Google Shape;8894;p7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5" name="Google Shape;8895;p7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6" name="Google Shape;8896;p7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7" name="Google Shape;8897;p7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8" name="Google Shape;8898;p7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9" name="Google Shape;8899;p7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0" name="Google Shape;8900;p7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1" name="Google Shape;8901;p7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2" name="Google Shape;8902;p7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3" name="Google Shape;8903;p7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4" name="Google Shape;8904;p7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5" name="Google Shape;8905;p7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6" name="Google Shape;8906;p7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7" name="Google Shape;8907;p7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8" name="Google Shape;8908;p7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9" name="Google Shape;8909;p7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0" name="Google Shape;8910;p7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1" name="Google Shape;8911;p7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2" name="Google Shape;8912;p7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3" name="Google Shape;8913;p7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4" name="Google Shape;8914;p7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5" name="Google Shape;8915;p7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6" name="Google Shape;8916;p7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7" name="Google Shape;8917;p7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8" name="Google Shape;8918;p7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9" name="Google Shape;8919;p7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0" name="Google Shape;8920;p7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1" name="Google Shape;8921;p7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2" name="Google Shape;8922;p7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3" name="Google Shape;8923;p7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4" name="Google Shape;8924;p7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5" name="Google Shape;8925;p7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6" name="Google Shape;8926;p7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7" name="Google Shape;8927;p7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8" name="Google Shape;8928;p7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9" name="Google Shape;8929;p7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0" name="Google Shape;8930;p7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1" name="Google Shape;8931;p7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2" name="Google Shape;8932;p7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3" name="Google Shape;8933;p7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4" name="Google Shape;8934;p7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5" name="Google Shape;8935;p7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6" name="Google Shape;8936;p7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7" name="Google Shape;8937;p7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8" name="Google Shape;8938;p7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9" name="Google Shape;8939;p7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0" name="Google Shape;8940;p7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1" name="Google Shape;8941;p7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2" name="Google Shape;8942;p7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3" name="Google Shape;8943;p7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4" name="Google Shape;8944;p7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5" name="Google Shape;8945;p7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6" name="Google Shape;8946;p7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7" name="Google Shape;8947;p7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8" name="Google Shape;8948;p7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9" name="Google Shape;8949;p7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0" name="Google Shape;8950;p7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1" name="Google Shape;8951;p7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2" name="Google Shape;8952;p7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3" name="Google Shape;8953;p7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4" name="Google Shape;8954;p7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5" name="Google Shape;8955;p7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6" name="Google Shape;8956;p7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7" name="Google Shape;8957;p7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8" name="Google Shape;8958;p7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9" name="Google Shape;8959;p7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0" name="Google Shape;8960;p7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1" name="Google Shape;8961;p7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2" name="Google Shape;8962;p7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3" name="Google Shape;8963;p7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4" name="Google Shape;8964;p7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5" name="Google Shape;8965;p7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6" name="Google Shape;8966;p7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7" name="Google Shape;8967;p7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8" name="Google Shape;8968;p7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9" name="Google Shape;8969;p7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0" name="Google Shape;8970;p7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1" name="Google Shape;8971;p7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2" name="Google Shape;8972;p7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3" name="Google Shape;8973;p7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4" name="Google Shape;8974;p7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5" name="Google Shape;8975;p7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6" name="Google Shape;8976;p7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7" name="Google Shape;8977;p7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8" name="Google Shape;8978;p7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9" name="Google Shape;8979;p7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0" name="Google Shape;8980;p7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1" name="Google Shape;8981;p7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2" name="Google Shape;8982;p7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3" name="Google Shape;8983;p7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4" name="Google Shape;8984;p7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5" name="Google Shape;8985;p7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6" name="Google Shape;8986;p7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7" name="Google Shape;8987;p7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8" name="Google Shape;8988;p7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9" name="Google Shape;8989;p7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0" name="Google Shape;8990;p7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1" name="Google Shape;8991;p7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2" name="Google Shape;8992;p7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3" name="Google Shape;8993;p7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4" name="Google Shape;8994;p7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5" name="Google Shape;8995;p7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6" name="Google Shape;8996;p7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7" name="Google Shape;8997;p7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8" name="Google Shape;8998;p7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9" name="Google Shape;8999;p7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0" name="Google Shape;9000;p7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1" name="Google Shape;9001;p7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2" name="Google Shape;9002;p7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3" name="Google Shape;9003;p7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4" name="Google Shape;9004;p7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5" name="Google Shape;9005;p7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6" name="Google Shape;9006;p7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7" name="Google Shape;9007;p7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8" name="Google Shape;9008;p7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9" name="Google Shape;9009;p7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0" name="Google Shape;9010;p7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1" name="Google Shape;9011;p7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2" name="Google Shape;9012;p7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3" name="Google Shape;9013;p7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4" name="Google Shape;9014;p7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5" name="Google Shape;9015;p7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6" name="Google Shape;9016;p7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7" name="Google Shape;9017;p7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8" name="Google Shape;9018;p7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9" name="Google Shape;9019;p7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0" name="Google Shape;9020;p7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1" name="Google Shape;9021;p7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2" name="Google Shape;9022;p7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3" name="Google Shape;9023;p7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4" name="Google Shape;9024;p7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5" name="Google Shape;9025;p7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6" name="Google Shape;9026;p7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7" name="Google Shape;9027;p7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8" name="Google Shape;9028;p7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9" name="Google Shape;9029;p7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0" name="Google Shape;9030;p7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1" name="Google Shape;9031;p7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2" name="Google Shape;9032;p7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3" name="Google Shape;9033;p7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4" name="Google Shape;9034;p7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5" name="Google Shape;9035;p7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6" name="Google Shape;9036;p7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7" name="Google Shape;9037;p7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8" name="Google Shape;9038;p7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9" name="Google Shape;9039;p7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0" name="Google Shape;9040;p7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1" name="Google Shape;9041;p7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2" name="Google Shape;9042;p7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3" name="Google Shape;9043;p7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4" name="Google Shape;9044;p7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5" name="Google Shape;9045;p7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6" name="Google Shape;9046;p7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7" name="Google Shape;9047;p7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8" name="Google Shape;9048;p7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9" name="Google Shape;9049;p7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0" name="Google Shape;9050;p7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1" name="Google Shape;9051;p7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2" name="Google Shape;9052;p7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3" name="Google Shape;9053;p7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4" name="Google Shape;9054;p7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5" name="Google Shape;9055;p7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6" name="Google Shape;9056;p7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7" name="Google Shape;9057;p7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8" name="Google Shape;9058;p7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9" name="Google Shape;9059;p7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0" name="Google Shape;9060;p7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1" name="Google Shape;9061;p7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2" name="Google Shape;9062;p7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3" name="Google Shape;9063;p7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4" name="Google Shape;9064;p7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5" name="Google Shape;9065;p7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6" name="Google Shape;9066;p7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7" name="Google Shape;9067;p7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8" name="Google Shape;9068;p7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9" name="Google Shape;9069;p7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0" name="Google Shape;9070;p7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1" name="Google Shape;9071;p7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2" name="Google Shape;9072;p7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3" name="Google Shape;9073;p7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4" name="Google Shape;9074;p7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5" name="Google Shape;9075;p7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6" name="Google Shape;9076;p7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7" name="Google Shape;9077;p7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8" name="Google Shape;9078;p7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9" name="Google Shape;9079;p7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0" name="Google Shape;9080;p7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1" name="Google Shape;9081;p7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2" name="Google Shape;9082;p7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3" name="Google Shape;9083;p7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4" name="Google Shape;9084;p7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5" name="Google Shape;9085;p7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6" name="Google Shape;9086;p7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7" name="Google Shape;9087;p7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8" name="Google Shape;9088;p7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9" name="Google Shape;9089;p7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0" name="Google Shape;9090;p7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1" name="Google Shape;9091;p7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2" name="Google Shape;9092;p7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3" name="Google Shape;9093;p7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4" name="Google Shape;9094;p7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5" name="Google Shape;9095;p7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6" name="Google Shape;9096;p7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7" name="Google Shape;9097;p7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8" name="Google Shape;9098;p7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9" name="Google Shape;9099;p7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0" name="Google Shape;9100;p7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1" name="Google Shape;9101;p7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2" name="Google Shape;9102;p7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3" name="Google Shape;9103;p7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4" name="Google Shape;9104;p7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5" name="Google Shape;9105;p7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6" name="Google Shape;9106;p7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7" name="Google Shape;9107;p7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8" name="Google Shape;9108;p7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9" name="Google Shape;9109;p7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0" name="Google Shape;9110;p7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1" name="Google Shape;9111;p7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2" name="Google Shape;9112;p7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3" name="Google Shape;9113;p7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4" name="Google Shape;9114;p7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5" name="Google Shape;9115;p7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6" name="Google Shape;9116;p7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7" name="Google Shape;9117;p7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8" name="Google Shape;9118;p7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9" name="Google Shape;9119;p7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0" name="Google Shape;9120;p7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1" name="Google Shape;9121;p7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2" name="Google Shape;9122;p7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3" name="Google Shape;9123;p7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4" name="Google Shape;9124;p7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5" name="Google Shape;9125;p7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6" name="Google Shape;9126;p7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7" name="Google Shape;9127;p7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8" name="Google Shape;9128;p7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9" name="Google Shape;9129;p7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0" name="Google Shape;9130;p7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1" name="Google Shape;9131;p7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2" name="Google Shape;9132;p7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3" name="Google Shape;9133;p7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4" name="Google Shape;9134;p7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5" name="Google Shape;9135;p7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6" name="Google Shape;9136;p7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7" name="Google Shape;9137;p7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8" name="Google Shape;9138;p7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9" name="Google Shape;9139;p7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0" name="Google Shape;9140;p7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1" name="Google Shape;9141;p7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2" name="Google Shape;9142;p7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3" name="Google Shape;9143;p7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4" name="Google Shape;9144;p7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5" name="Google Shape;9145;p7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6" name="Google Shape;9146;p7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7" name="Google Shape;9147;p7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8" name="Google Shape;9148;p7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9" name="Google Shape;9149;p7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0" name="Google Shape;9150;p7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1" name="Google Shape;9151;p7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2" name="Google Shape;9152;p7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3" name="Google Shape;9153;p7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4" name="Google Shape;9154;p7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5" name="Google Shape;9155;p7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6" name="Google Shape;9156;p7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7" name="Google Shape;9157;p7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8" name="Google Shape;9158;p7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9" name="Google Shape;9159;p7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0" name="Google Shape;9160;p7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1" name="Google Shape;9161;p7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2" name="Google Shape;9162;p7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3" name="Google Shape;9163;p7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4" name="Google Shape;9164;p7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5" name="Google Shape;9165;p7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6" name="Google Shape;9166;p7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7" name="Google Shape;9167;p7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8" name="Google Shape;9168;p7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9" name="Google Shape;9169;p7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0" name="Google Shape;9170;p7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1" name="Google Shape;9171;p7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2" name="Google Shape;9172;p7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3" name="Google Shape;9173;p7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4" name="Google Shape;9174;p7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5" name="Google Shape;9175;p7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6" name="Google Shape;9176;p7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7" name="Google Shape;9177;p7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8" name="Google Shape;9178;p7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9" name="Google Shape;9179;p7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0" name="Google Shape;9180;p7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1" name="Google Shape;9181;p7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2" name="Google Shape;9182;p7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3" name="Google Shape;9183;p7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4" name="Google Shape;9184;p7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5" name="Google Shape;9185;p7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6" name="Google Shape;9186;p7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7" name="Google Shape;9187;p7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8" name="Google Shape;9188;p7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9" name="Google Shape;9189;p7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0" name="Google Shape;9190;p7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1" name="Google Shape;9191;p7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2" name="Google Shape;9192;p7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3" name="Google Shape;9193;p7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4" name="Google Shape;9194;p7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5" name="Google Shape;9195;p7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6" name="Google Shape;9196;p7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7" name="Google Shape;9197;p7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8" name="Google Shape;9198;p7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9" name="Google Shape;9199;p7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0" name="Google Shape;9200;p7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1" name="Google Shape;9201;p7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2" name="Google Shape;9202;p7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3" name="Google Shape;9203;p7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4" name="Google Shape;9204;p7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5" name="Google Shape;9205;p7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6" name="Google Shape;9206;p7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7" name="Google Shape;9207;p7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8" name="Google Shape;9208;p7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9" name="Google Shape;9209;p7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0" name="Google Shape;9210;p7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1" name="Google Shape;9211;p7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2" name="Google Shape;9212;p7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3" name="Google Shape;9213;p7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4" name="Google Shape;9214;p7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5" name="Google Shape;9215;p7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6" name="Google Shape;9216;p7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7" name="Google Shape;9217;p7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8" name="Google Shape;9218;p7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9" name="Google Shape;9219;p7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0" name="Google Shape;9220;p7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1" name="Google Shape;9221;p7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2" name="Google Shape;9222;p7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3" name="Google Shape;9223;p7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4" name="Google Shape;9224;p7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5" name="Google Shape;9225;p7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6" name="Google Shape;9226;p7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7" name="Google Shape;9227;p7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8" name="Google Shape;9228;p7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9" name="Google Shape;9229;p7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0" name="Google Shape;9230;p7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1" name="Google Shape;9231;p7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2" name="Google Shape;9232;p7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3" name="Google Shape;9233;p7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4" name="Google Shape;9234;p7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5" name="Google Shape;9235;p7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6" name="Google Shape;9236;p7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7" name="Google Shape;9237;p7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8" name="Google Shape;9238;p7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9" name="Google Shape;9239;p7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0" name="Google Shape;9240;p7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1" name="Google Shape;9241;p7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2" name="Google Shape;9242;p7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3" name="Google Shape;9243;p7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4" name="Google Shape;9244;p7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5" name="Google Shape;9245;p7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6" name="Google Shape;9246;p7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7" name="Google Shape;9247;p7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8" name="Google Shape;9248;p7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9" name="Google Shape;9249;p7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0" name="Google Shape;9250;p7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1" name="Google Shape;9251;p7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2" name="Google Shape;9252;p7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3" name="Google Shape;9253;p7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4" name="Google Shape;9254;p7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5" name="Google Shape;9255;p7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6" name="Google Shape;9256;p7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7" name="Google Shape;9257;p7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8" name="Google Shape;9258;p7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9" name="Google Shape;9259;p7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0" name="Google Shape;9260;p7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1" name="Google Shape;9261;p7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2" name="Google Shape;9262;p7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3" name="Google Shape;9263;p7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4" name="Google Shape;9264;p7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5" name="Google Shape;9265;p7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6" name="Google Shape;9266;p7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7" name="Google Shape;9267;p7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8" name="Google Shape;9268;p7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9" name="Google Shape;9269;p7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0" name="Google Shape;9270;p7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1" name="Google Shape;9271;p7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2" name="Google Shape;9272;p7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3" name="Google Shape;9273;p7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4" name="Google Shape;9274;p7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5" name="Google Shape;9275;p7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6" name="Google Shape;9276;p7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7" name="Google Shape;9277;p7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8" name="Google Shape;9278;p7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9" name="Google Shape;9279;p7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0" name="Google Shape;9280;p7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1" name="Google Shape;9281;p7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2" name="Google Shape;9282;p7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3" name="Google Shape;9283;p7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4" name="Google Shape;9284;p7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5" name="Google Shape;9285;p7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6" name="Google Shape;9286;p7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7" name="Google Shape;9287;p7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8" name="Google Shape;9288;p7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9" name="Google Shape;9289;p7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0" name="Google Shape;9290;p7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1" name="Google Shape;9291;p7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2" name="Google Shape;9292;p7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3" name="Google Shape;9293;p7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4" name="Google Shape;9294;p7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5" name="Google Shape;9295;p7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6" name="Google Shape;9296;p7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7" name="Google Shape;9297;p7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8" name="Google Shape;9298;p7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9" name="Google Shape;9299;p7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0" name="Google Shape;9300;p7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1" name="Google Shape;9301;p7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2" name="Google Shape;9302;p7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3" name="Google Shape;9303;p7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4" name="Google Shape;9304;p7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5" name="Google Shape;9305;p7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6" name="Google Shape;9306;p7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7" name="Google Shape;9307;p7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8" name="Google Shape;9308;p7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9" name="Google Shape;9309;p7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0" name="Google Shape;9310;p7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1" name="Google Shape;9311;p7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2" name="Google Shape;9312;p7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3" name="Google Shape;9313;p7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4" name="Google Shape;9314;p7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5" name="Google Shape;9315;p7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6" name="Google Shape;9316;p7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7" name="Google Shape;9317;p7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8" name="Google Shape;9318;p7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9" name="Google Shape;9319;p7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0" name="Google Shape;9320;p7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1" name="Google Shape;9321;p7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2" name="Google Shape;9322;p7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3" name="Google Shape;9323;p7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4" name="Google Shape;9324;p7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5" name="Google Shape;9325;p7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6" name="Google Shape;9326;p7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7" name="Google Shape;9327;p7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8" name="Google Shape;9328;p7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9" name="Google Shape;9329;p7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0" name="Google Shape;9330;p7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1" name="Google Shape;9331;p7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2" name="Google Shape;9332;p7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3" name="Google Shape;9333;p7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4" name="Google Shape;9334;p7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5" name="Google Shape;9335;p7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6" name="Google Shape;9336;p7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7" name="Google Shape;9337;p7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8" name="Google Shape;9338;p7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9" name="Google Shape;9339;p7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0" name="Google Shape;9340;p7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1" name="Google Shape;9341;p7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2" name="Google Shape;9342;p7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3" name="Google Shape;9343;p7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4" name="Google Shape;9344;p7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5" name="Google Shape;9345;p7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6" name="Google Shape;9346;p7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7" name="Google Shape;9347;p7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8" name="Google Shape;9348;p7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9" name="Google Shape;9349;p7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0" name="Google Shape;9350;p7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1" name="Google Shape;9351;p7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2" name="Google Shape;9352;p7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3" name="Google Shape;9353;p7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4" name="Google Shape;9354;p7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5" name="Google Shape;9355;p7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6" name="Google Shape;9356;p7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7" name="Google Shape;9357;p7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8" name="Google Shape;9358;p7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9" name="Google Shape;9359;p7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0" name="Google Shape;9360;p7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1" name="Google Shape;9361;p7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2" name="Google Shape;9362;p7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3" name="Google Shape;9363;p7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4" name="Google Shape;9364;p7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5" name="Google Shape;9365;p7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6" name="Google Shape;9366;p7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7" name="Google Shape;9367;p7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8" name="Google Shape;9368;p7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9" name="Google Shape;9369;p7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0" name="Google Shape;9370;p7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1" name="Google Shape;9371;p7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2" name="Google Shape;9372;p7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3" name="Google Shape;9373;p7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4" name="Google Shape;9374;p7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5" name="Google Shape;9375;p7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6" name="Google Shape;9376;p7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7" name="Google Shape;9377;p7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8" name="Google Shape;9378;p7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9" name="Google Shape;9379;p7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0" name="Google Shape;9380;p7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1" name="Google Shape;9381;p7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2" name="Google Shape;9382;p7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3" name="Google Shape;9383;p7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4" name="Google Shape;9384;p7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5" name="Google Shape;9385;p7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6" name="Google Shape;9386;p7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7" name="Google Shape;9387;p7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8" name="Google Shape;9388;p7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9" name="Google Shape;9389;p7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0" name="Google Shape;9390;p7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1" name="Google Shape;9391;p7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2" name="Google Shape;9392;p7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3" name="Google Shape;9393;p7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4" name="Google Shape;9394;p7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5" name="Google Shape;9395;p7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6" name="Google Shape;9396;p7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7" name="Google Shape;9397;p7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8" name="Google Shape;9398;p7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9" name="Google Shape;9399;p7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0" name="Google Shape;9400;p7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1" name="Google Shape;9401;p7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2" name="Google Shape;9402;p7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3" name="Google Shape;9403;p7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4" name="Google Shape;9404;p7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5" name="Google Shape;9405;p7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6" name="Google Shape;9406;p7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7" name="Google Shape;9407;p7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8" name="Google Shape;9408;p7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9" name="Google Shape;9409;p7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0" name="Google Shape;9410;p7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1" name="Google Shape;9411;p7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2" name="Google Shape;9412;p7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3" name="Google Shape;9413;p7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4" name="Google Shape;9414;p7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5" name="Google Shape;9415;p7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6" name="Google Shape;9416;p7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7" name="Google Shape;9417;p7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8" name="Google Shape;9418;p7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9" name="Google Shape;9419;p7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0" name="Google Shape;9420;p7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1" name="Google Shape;9421;p7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2" name="Google Shape;9422;p7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3" name="Google Shape;9423;p7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4" name="Google Shape;9424;p7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5" name="Google Shape;9425;p7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6" name="Google Shape;9426;p7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7" name="Google Shape;9427;p7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8" name="Google Shape;9428;p7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9" name="Google Shape;9429;p7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0" name="Google Shape;9430;p7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1" name="Google Shape;9431;p7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2" name="Google Shape;9432;p7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3" name="Google Shape;9433;p7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4" name="Google Shape;9434;p7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5" name="Google Shape;9435;p7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6" name="Google Shape;9436;p7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7" name="Google Shape;9437;p7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8" name="Google Shape;9438;p7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9" name="Google Shape;9439;p7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0" name="Google Shape;9440;p7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1" name="Google Shape;9441;p7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2" name="Google Shape;9442;p7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3" name="Google Shape;9443;p7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4" name="Google Shape;9444;p7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5" name="Google Shape;9445;p7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6" name="Google Shape;9446;p7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7" name="Google Shape;9447;p7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8" name="Google Shape;9448;p7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9" name="Google Shape;9449;p7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0" name="Google Shape;9450;p7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1" name="Google Shape;9451;p7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2" name="Google Shape;9452;p7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3" name="Google Shape;9453;p7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4" name="Google Shape;9454;p7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5" name="Google Shape;9455;p7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6" name="Google Shape;9456;p7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7" name="Google Shape;9457;p7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8" name="Google Shape;9458;p7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9" name="Google Shape;9459;p7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0" name="Google Shape;9460;p7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1" name="Google Shape;9461;p7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2" name="Google Shape;9462;p7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3" name="Google Shape;9463;p7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4" name="Google Shape;9464;p7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5" name="Google Shape;9465;p7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6" name="Google Shape;9466;p7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7" name="Google Shape;9467;p7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8" name="Google Shape;9468;p7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9" name="Google Shape;9469;p7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0" name="Google Shape;9470;p7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1" name="Google Shape;9471;p7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2" name="Google Shape;9472;p7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3" name="Google Shape;9473;p7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4" name="Google Shape;9474;p7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5" name="Google Shape;9475;p7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6" name="Google Shape;9476;p7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7" name="Google Shape;9477;p7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8" name="Google Shape;9478;p7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9" name="Google Shape;9479;p7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0" name="Google Shape;9480;p7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1" name="Google Shape;9481;p7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2" name="Google Shape;9482;p7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3" name="Google Shape;9483;p7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4" name="Google Shape;9484;p7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5" name="Google Shape;9485;p7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6" name="Google Shape;9486;p7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7" name="Google Shape;9487;p7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8" name="Google Shape;9488;p7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9" name="Google Shape;9489;p7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0" name="Google Shape;9490;p7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1" name="Google Shape;9491;p7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2" name="Google Shape;9492;p7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3" name="Google Shape;9493;p7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4" name="Google Shape;9494;p7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5" name="Google Shape;9495;p7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6" name="Google Shape;9496;p7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7" name="Google Shape;9497;p7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8" name="Google Shape;9498;p7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9" name="Google Shape;9499;p7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0" name="Google Shape;9500;p7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1" name="Google Shape;9501;p7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2" name="Google Shape;9502;p7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3" name="Google Shape;9503;p7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4" name="Google Shape;9504;p7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5" name="Google Shape;9505;p7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6" name="Google Shape;9506;p7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7" name="Google Shape;9507;p7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8" name="Google Shape;9508;p7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9" name="Google Shape;9509;p7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0" name="Google Shape;9510;p7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1" name="Google Shape;9511;p7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2" name="Google Shape;9512;p7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3" name="Google Shape;9513;p7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4" name="Google Shape;9514;p7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5" name="Google Shape;9515;p7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6" name="Google Shape;9516;p7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7" name="Google Shape;9517;p7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8" name="Google Shape;9518;p7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9" name="Google Shape;9519;p7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0" name="Google Shape;9520;p7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1" name="Google Shape;9521;p7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2" name="Google Shape;9522;p7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3" name="Google Shape;9523;p7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4" name="Google Shape;9524;p7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5" name="Google Shape;9525;p7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6" name="Google Shape;9526;p7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7" name="Google Shape;9527;p7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8" name="Google Shape;9528;p7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9" name="Google Shape;9529;p7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0" name="Google Shape;9530;p7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1" name="Google Shape;9531;p7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2" name="Google Shape;9532;p7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3" name="Google Shape;9533;p7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4" name="Google Shape;9534;p7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5" name="Google Shape;9535;p7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6" name="Google Shape;9536;p7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7" name="Google Shape;9537;p7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8" name="Google Shape;9538;p7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9" name="Google Shape;9539;p7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0" name="Google Shape;9540;p7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1" name="Google Shape;9541;p7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2" name="Google Shape;9542;p7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3" name="Google Shape;9543;p7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4" name="Google Shape;9544;p7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5" name="Google Shape;9545;p7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6" name="Google Shape;9546;p7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7" name="Google Shape;9547;p7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8" name="Google Shape;9548;p7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9" name="Google Shape;9549;p7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0" name="Google Shape;9550;p7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1" name="Google Shape;9551;p7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2" name="Google Shape;9552;p7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3" name="Google Shape;9553;p7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4" name="Google Shape;9554;p7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5" name="Google Shape;9555;p7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6" name="Google Shape;9556;p7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7" name="Google Shape;9557;p7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8" name="Google Shape;9558;p7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9" name="Google Shape;9559;p7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0" name="Google Shape;9560;p7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1" name="Google Shape;9561;p7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2" name="Google Shape;9562;p7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3" name="Google Shape;9563;p7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4" name="Google Shape;9564;p7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5" name="Google Shape;9565;p7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6" name="Google Shape;9566;p7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7" name="Google Shape;9567;p7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8" name="Google Shape;9568;p7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9" name="Google Shape;9569;p7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0" name="Google Shape;9570;p7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1" name="Google Shape;9571;p7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2" name="Google Shape;9572;p7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3" name="Google Shape;9573;p7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4" name="Google Shape;9574;p7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5" name="Google Shape;9575;p7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6" name="Google Shape;9576;p7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7" name="Google Shape;9577;p7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8" name="Google Shape;9578;p7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9" name="Google Shape;9579;p7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0" name="Google Shape;9580;p7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1" name="Google Shape;9581;p7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2" name="Google Shape;9582;p7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3" name="Google Shape;9583;p7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4" name="Google Shape;9584;p7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5" name="Google Shape;9585;p7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6" name="Google Shape;9586;p7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7" name="Google Shape;9587;p7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8" name="Google Shape;9588;p7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9" name="Google Shape;9589;p7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0" name="Google Shape;9590;p7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1" name="Google Shape;9591;p7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2" name="Google Shape;9592;p7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3" name="Google Shape;9593;p7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4" name="Google Shape;9594;p7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5" name="Google Shape;9595;p7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6" name="Google Shape;9596;p7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7" name="Google Shape;9597;p7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8" name="Google Shape;9598;p7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9" name="Google Shape;9599;p7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0" name="Google Shape;9600;p7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1" name="Google Shape;9601;p7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2" name="Google Shape;9602;p7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3" name="Google Shape;9603;p7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4" name="Google Shape;9604;p7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5" name="Google Shape;9605;p7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6" name="Google Shape;9606;p7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7" name="Google Shape;9607;p7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8" name="Google Shape;9608;p7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9" name="Google Shape;9609;p7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0" name="Google Shape;9610;p7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1" name="Google Shape;9611;p7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2" name="Google Shape;9612;p7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3" name="Google Shape;9613;p7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4" name="Google Shape;9614;p7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5" name="Google Shape;9615;p7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6" name="Google Shape;9616;p7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7" name="Google Shape;9617;p7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8" name="Google Shape;9618;p7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9" name="Google Shape;9619;p7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0" name="Google Shape;9620;p7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1" name="Google Shape;9621;p7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2" name="Google Shape;9622;p7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3" name="Google Shape;9623;p7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4" name="Google Shape;9624;p7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5" name="Google Shape;9625;p7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6" name="Google Shape;9626;p7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7" name="Google Shape;9627;p7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8" name="Google Shape;9628;p7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9" name="Google Shape;9629;p7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0" name="Google Shape;9630;p7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1" name="Google Shape;9631;p7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2" name="Google Shape;9632;p7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3" name="Google Shape;9633;p7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4" name="Google Shape;9634;p7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5" name="Google Shape;9635;p7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6" name="Google Shape;9636;p7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7" name="Google Shape;9637;p7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8" name="Google Shape;9638;p7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9" name="Google Shape;9639;p7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0" name="Google Shape;9640;p7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1" name="Google Shape;9641;p7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2" name="Google Shape;9642;p7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3" name="Google Shape;9643;p7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4" name="Google Shape;9644;p7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5" name="Google Shape;9645;p7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6" name="Google Shape;9646;p7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7" name="Google Shape;9647;p7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8" name="Google Shape;9648;p7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9" name="Google Shape;9649;p7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0" name="Google Shape;9650;p7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1" name="Google Shape;9651;p7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2" name="Google Shape;9652;p7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3" name="Google Shape;9653;p7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4" name="Google Shape;9654;p7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5" name="Google Shape;9655;p7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6" name="Google Shape;9656;p7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7" name="Google Shape;9657;p7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8" name="Google Shape;9658;p7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9" name="Google Shape;9659;p7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0" name="Google Shape;9660;p7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1" name="Google Shape;9661;p7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2" name="Google Shape;9662;p7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3" name="Google Shape;9663;p7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4" name="Google Shape;9664;p7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5" name="Google Shape;9665;p7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6" name="Google Shape;9666;p7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7" name="Google Shape;9667;p7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8" name="Google Shape;9668;p7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9" name="Google Shape;9669;p7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0" name="Google Shape;9670;p7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1" name="Google Shape;9671;p7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2" name="Google Shape;9672;p7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3" name="Google Shape;9673;p7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4" name="Google Shape;9674;p7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5" name="Google Shape;9675;p7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6" name="Google Shape;9676;p7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7" name="Google Shape;9677;p7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8" name="Google Shape;9678;p7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9" name="Google Shape;9679;p7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0" name="Google Shape;9680;p7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1" name="Google Shape;9681;p7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2" name="Google Shape;9682;p7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3" name="Google Shape;9683;p7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4" name="Google Shape;9684;p7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5" name="Google Shape;9685;p7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6" name="Google Shape;9686;p7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7" name="Google Shape;9687;p7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8" name="Google Shape;9688;p7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9" name="Google Shape;9689;p7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0" name="Google Shape;9690;p7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1" name="Google Shape;9691;p7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2" name="Google Shape;9692;p7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3" name="Google Shape;9693;p7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4" name="Google Shape;9694;p7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5" name="Google Shape;9695;p7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6" name="Google Shape;9696;p7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7" name="Google Shape;9697;p7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8" name="Google Shape;9698;p7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9" name="Google Shape;9699;p7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0" name="Google Shape;9700;p7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1" name="Google Shape;9701;p7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2" name="Google Shape;9702;p7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3" name="Google Shape;9703;p7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4" name="Google Shape;9704;p7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5" name="Google Shape;9705;p7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6" name="Google Shape;9706;p7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7" name="Google Shape;9707;p7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8" name="Google Shape;9708;p7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9" name="Google Shape;9709;p7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0" name="Google Shape;9710;p7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1" name="Google Shape;9711;p7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2" name="Google Shape;9712;p7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3" name="Google Shape;9713;p7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4" name="Google Shape;9714;p7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5" name="Google Shape;9715;p7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6" name="Google Shape;9716;p7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7" name="Google Shape;9717;p7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8" name="Google Shape;9718;p7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9" name="Google Shape;9719;p7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0" name="Google Shape;9720;p7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1" name="Google Shape;9721;p7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2" name="Google Shape;9722;p7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3" name="Google Shape;9723;p7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4" name="Google Shape;9724;p7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5" name="Google Shape;9725;p7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6" name="Google Shape;9726;p7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7" name="Google Shape;9727;p7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8" name="Google Shape;9728;p7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9" name="Google Shape;9729;p7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0" name="Google Shape;9730;p7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1" name="Google Shape;9731;p7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2" name="Google Shape;9732;p7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3" name="Google Shape;9733;p7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4" name="Google Shape;9734;p7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5" name="Google Shape;9735;p7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6" name="Google Shape;9736;p7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7" name="Google Shape;9737;p7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8" name="Google Shape;9738;p7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9" name="Google Shape;9739;p7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0" name="Google Shape;9740;p7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1" name="Google Shape;9741;p7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2" name="Google Shape;9742;p7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3" name="Google Shape;9743;p7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4" name="Google Shape;9744;p7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5" name="Google Shape;9745;p7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6" name="Google Shape;9746;p7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7" name="Google Shape;9747;p7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8" name="Google Shape;9748;p7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9" name="Google Shape;9749;p7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0" name="Google Shape;9750;p7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1" name="Google Shape;9751;p7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2" name="Google Shape;9752;p7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3" name="Google Shape;9753;p7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4" name="Google Shape;9754;p7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5" name="Google Shape;9755;p7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6" name="Google Shape;9756;p7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7" name="Google Shape;9757;p7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8" name="Google Shape;9758;p7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9" name="Google Shape;9759;p7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0" name="Google Shape;9760;p7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1" name="Google Shape;9761;p7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2" name="Google Shape;9762;p7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3" name="Google Shape;9763;p7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4" name="Google Shape;9764;p7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5" name="Google Shape;9765;p7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6" name="Google Shape;9766;p7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7" name="Google Shape;9767;p7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8" name="Google Shape;9768;p7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9" name="Google Shape;9769;p7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0" name="Google Shape;9770;p7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1" name="Google Shape;9771;p7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2" name="Google Shape;9772;p7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3" name="Google Shape;9773;p7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4" name="Google Shape;9774;p7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5" name="Google Shape;9775;p7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6" name="Google Shape;9776;p7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7" name="Google Shape;9777;p7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8" name="Google Shape;9778;p7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9" name="Google Shape;9779;p7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0" name="Google Shape;9780;p7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1" name="Google Shape;9781;p7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2" name="Google Shape;9782;p7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3" name="Google Shape;9783;p7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4" name="Google Shape;9784;p7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5" name="Google Shape;9785;p7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6" name="Google Shape;9786;p7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7" name="Google Shape;9787;p7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8" name="Google Shape;9788;p7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9" name="Google Shape;9789;p7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0" name="Google Shape;9790;p7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1" name="Google Shape;9791;p7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2" name="Google Shape;9792;p7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3" name="Google Shape;9793;p7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4" name="Google Shape;9794;p7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5" name="Google Shape;9795;p7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6" name="Google Shape;9796;p7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7" name="Google Shape;9797;p7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8" name="Google Shape;9798;p7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9" name="Google Shape;9799;p7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0" name="Google Shape;9800;p7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1" name="Google Shape;9801;p7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2" name="Google Shape;9802;p7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3" name="Google Shape;9803;p7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4" name="Google Shape;9804;p7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5" name="Google Shape;9805;p7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6" name="Google Shape;9806;p7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7" name="Google Shape;9807;p7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8" name="Google Shape;9808;p7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9" name="Google Shape;9809;p7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0" name="Google Shape;9810;p7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1" name="Google Shape;9811;p7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2" name="Google Shape;9812;p7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3" name="Google Shape;9813;p7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4" name="Google Shape;9814;p7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5" name="Google Shape;9815;p7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6" name="Google Shape;9816;p7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7" name="Google Shape;9817;p7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8" name="Google Shape;9818;p7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9" name="Google Shape;9819;p7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0" name="Google Shape;9820;p7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1" name="Google Shape;9821;p7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2" name="Google Shape;9822;p7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3" name="Google Shape;9823;p7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4" name="Google Shape;9824;p7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5" name="Google Shape;9825;p7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6" name="Google Shape;9826;p7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7" name="Google Shape;9827;p7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8" name="Google Shape;9828;p7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9" name="Google Shape;9829;p7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0" name="Google Shape;9830;p7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1" name="Google Shape;9831;p7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2" name="Google Shape;9832;p7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3" name="Google Shape;9833;p7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4" name="Google Shape;9834;p7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5" name="Google Shape;9835;p7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6" name="Google Shape;9836;p7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7" name="Google Shape;9837;p7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8" name="Google Shape;9838;p7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9" name="Google Shape;9839;p7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0" name="Google Shape;9840;p7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1" name="Google Shape;9841;p7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2" name="Google Shape;9842;p7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3" name="Google Shape;9843;p7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4" name="Google Shape;9844;p7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5" name="Google Shape;9845;p7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6" name="Google Shape;9846;p7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7" name="Google Shape;9847;p7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8" name="Google Shape;9848;p7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9" name="Google Shape;9849;p7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0" name="Google Shape;9850;p7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1" name="Google Shape;9851;p7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2" name="Google Shape;9852;p7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3" name="Google Shape;9853;p7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4" name="Google Shape;9854;p7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5" name="Google Shape;9855;p7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6" name="Google Shape;9856;p7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7" name="Google Shape;9857;p7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8" name="Google Shape;9858;p7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9" name="Google Shape;9859;p7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0" name="Google Shape;9860;p7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1" name="Google Shape;9861;p7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2" name="Google Shape;9862;p7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3" name="Google Shape;9863;p7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4" name="Google Shape;9864;p7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5" name="Google Shape;9865;p7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6" name="Google Shape;9866;p7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7" name="Google Shape;9867;p7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8" name="Google Shape;9868;p7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9" name="Google Shape;9869;p7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0" name="Google Shape;9870;p7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1" name="Google Shape;9871;p7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2" name="Google Shape;9872;p7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3" name="Google Shape;9873;p7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4" name="Google Shape;9874;p7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5" name="Google Shape;9875;p7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6" name="Google Shape;9876;p7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7" name="Google Shape;9877;p7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8" name="Google Shape;9878;p7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9" name="Google Shape;9879;p7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0" name="Google Shape;9880;p7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1" name="Google Shape;9881;p7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2" name="Google Shape;9882;p7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3" name="Google Shape;9883;p7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4" name="Google Shape;9884;p7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5" name="Google Shape;9885;p7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6" name="Google Shape;9886;p7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7" name="Google Shape;9887;p7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8" name="Google Shape;9888;p7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9" name="Google Shape;9889;p7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0" name="Google Shape;9890;p7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1" name="Google Shape;9891;p7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2" name="Google Shape;9892;p7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3" name="Google Shape;9893;p7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4" name="Google Shape;9894;p7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5" name="Google Shape;9895;p7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6" name="Google Shape;9896;p7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7" name="Google Shape;9897;p7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8" name="Google Shape;9898;p7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9" name="Google Shape;9899;p7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0" name="Google Shape;9900;p7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1" name="Google Shape;9901;p7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2" name="Google Shape;9902;p7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3" name="Google Shape;9903;p7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4" name="Google Shape;9904;p7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5" name="Google Shape;9905;p7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6" name="Google Shape;9906;p7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7" name="Google Shape;9907;p7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8" name="Google Shape;9908;p7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9" name="Google Shape;9909;p7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0" name="Google Shape;9910;p7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1" name="Google Shape;9911;p7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2" name="Google Shape;9912;p7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3" name="Google Shape;9913;p7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4" name="Google Shape;9914;p7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5" name="Google Shape;9915;p7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6" name="Google Shape;9916;p7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7" name="Google Shape;9917;p7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8" name="Google Shape;9918;p7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9" name="Google Shape;9919;p7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0" name="Google Shape;9920;p7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1" name="Google Shape;9921;p7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2" name="Google Shape;9922;p7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3" name="Google Shape;9923;p7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4" name="Google Shape;9924;p7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5" name="Google Shape;9925;p7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6" name="Google Shape;9926;p7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7" name="Google Shape;9927;p7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8" name="Google Shape;9928;p7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9" name="Google Shape;9929;p7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0" name="Google Shape;9930;p7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1" name="Google Shape;9931;p7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2" name="Google Shape;9932;p7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3" name="Google Shape;9933;p7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4" name="Google Shape;9934;p7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5" name="Google Shape;9935;p7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6" name="Google Shape;9936;p7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7" name="Google Shape;9937;p7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8" name="Google Shape;9938;p7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9" name="Google Shape;9939;p7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0" name="Google Shape;9940;p7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1" name="Google Shape;9941;p7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2" name="Google Shape;9942;p7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3" name="Google Shape;9943;p7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4" name="Google Shape;9944;p7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5" name="Google Shape;9945;p7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6" name="Google Shape;9946;p7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7" name="Google Shape;9947;p7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8" name="Google Shape;9948;p7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9" name="Google Shape;9949;p7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0" name="Google Shape;9950;p7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1" name="Google Shape;9951;p7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2" name="Google Shape;9952;p7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3" name="Google Shape;9953;p7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4" name="Google Shape;9954;p7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5" name="Google Shape;9955;p7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6" name="Google Shape;9956;p7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7" name="Google Shape;9957;p7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8" name="Google Shape;9958;p7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9" name="Google Shape;9959;p7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0" name="Google Shape;9960;p7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1" name="Google Shape;9961;p7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2" name="Google Shape;9962;p7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3" name="Google Shape;9963;p7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4" name="Google Shape;9964;p7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5" name="Google Shape;9965;p7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6" name="Google Shape;9966;p7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7" name="Google Shape;9967;p7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8" name="Google Shape;9968;p7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9" name="Google Shape;9969;p7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0" name="Google Shape;9970;p7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1" name="Google Shape;9971;p7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2" name="Google Shape;9972;p7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3" name="Google Shape;9973;p7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4" name="Google Shape;9974;p7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5" name="Google Shape;9975;p7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6" name="Google Shape;9976;p7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7" name="Google Shape;9977;p7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8" name="Google Shape;9978;p7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9" name="Google Shape;9979;p7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0" name="Google Shape;9980;p7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1" name="Google Shape;9981;p7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2" name="Google Shape;9982;p7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3" name="Google Shape;9983;p7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4" name="Google Shape;9984;p7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5" name="Google Shape;9985;p7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6" name="Google Shape;9986;p7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7" name="Google Shape;9987;p7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8" name="Google Shape;9988;p7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9" name="Google Shape;9989;p7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0" name="Google Shape;9990;p7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1" name="Google Shape;9991;p7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2" name="Google Shape;9992;p7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3" name="Google Shape;9993;p7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4" name="Google Shape;9994;p7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5" name="Google Shape;9995;p7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6" name="Google Shape;9996;p7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7" name="Google Shape;9997;p7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8" name="Google Shape;9998;p7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9" name="Google Shape;9999;p7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0" name="Google Shape;10000;p7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1" name="Google Shape;10001;p7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2" name="Google Shape;10002;p7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3" name="Google Shape;10003;p7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4" name="Google Shape;10004;p7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5" name="Google Shape;10005;p7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6" name="Google Shape;10006;p7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7" name="Google Shape;10007;p7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8" name="Google Shape;10008;p7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9" name="Google Shape;10009;p7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0" name="Google Shape;10010;p7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1" name="Google Shape;10011;p7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2" name="Google Shape;10012;p7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3" name="Google Shape;10013;p7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4" name="Google Shape;10014;p7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5" name="Google Shape;10015;p7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6" name="Google Shape;10016;p7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7" name="Google Shape;10017;p7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8" name="Google Shape;10018;p7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9" name="Google Shape;10019;p7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0" name="Google Shape;10020;p7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1" name="Google Shape;10021;p7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2" name="Google Shape;10022;p7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3" name="Google Shape;10023;p7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4" name="Google Shape;10024;p7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5" name="Google Shape;10025;p7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6" name="Google Shape;10026;p7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7" name="Google Shape;10027;p7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8" name="Google Shape;10028;p7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9" name="Google Shape;10029;p7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0" name="Google Shape;10030;p7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1" name="Google Shape;10031;p7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2" name="Google Shape;10032;p7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3" name="Google Shape;10033;p7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4" name="Google Shape;10034;p7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5" name="Google Shape;10035;p7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6" name="Google Shape;10036;p7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7" name="Google Shape;10037;p7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8" name="Google Shape;10038;p7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9" name="Google Shape;10039;p7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0" name="Google Shape;10040;p7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1" name="Google Shape;10041;p7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2" name="Google Shape;10042;p7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3" name="Google Shape;10043;p7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4" name="Google Shape;10044;p7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5" name="Google Shape;10045;p7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6" name="Google Shape;10046;p7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7" name="Google Shape;10047;p7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8" name="Google Shape;10048;p7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9" name="Google Shape;10049;p7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0" name="Google Shape;10050;p7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1" name="Google Shape;10051;p7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2" name="Google Shape;10052;p7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3" name="Google Shape;10053;p7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4" name="Google Shape;10054;p7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5" name="Google Shape;10055;p7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6" name="Google Shape;10056;p7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7" name="Google Shape;10057;p7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8" name="Google Shape;10058;p7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9" name="Google Shape;10059;p7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0" name="Google Shape;10060;p7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1" name="Google Shape;10061;p7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2" name="Google Shape;10062;p7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3" name="Google Shape;10063;p7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4" name="Google Shape;10064;p7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5" name="Google Shape;10065;p7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6" name="Google Shape;10066;p7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7" name="Google Shape;10067;p7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8" name="Google Shape;10068;p7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9" name="Google Shape;10069;p7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0" name="Google Shape;10070;p7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1" name="Google Shape;10071;p7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2" name="Google Shape;10072;p7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3" name="Google Shape;10073;p7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4" name="Google Shape;10074;p7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5" name="Google Shape;10075;p7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6" name="Google Shape;10076;p7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7" name="Google Shape;10077;p7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8" name="Google Shape;10078;p7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9" name="Google Shape;10079;p7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0" name="Google Shape;10080;p7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1" name="Google Shape;10081;p7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2" name="Google Shape;10082;p7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3" name="Google Shape;10083;p7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4" name="Google Shape;10084;p7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5" name="Google Shape;10085;p7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6" name="Google Shape;10086;p7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7" name="Google Shape;10087;p7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8" name="Google Shape;10088;p7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9" name="Google Shape;10089;p7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0" name="Google Shape;10090;p7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1" name="Google Shape;10091;p7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2" name="Google Shape;10092;p7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3" name="Google Shape;10093;p7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4" name="Google Shape;10094;p7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5" name="Google Shape;10095;p7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6" name="Google Shape;10096;p7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7" name="Google Shape;10097;p7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8" name="Google Shape;10098;p7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9" name="Google Shape;10099;p7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0" name="Google Shape;10100;p7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1" name="Google Shape;10101;p7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2" name="Google Shape;10102;p7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3" name="Google Shape;10103;p7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4" name="Google Shape;10104;p7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5" name="Google Shape;10105;p7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6" name="Google Shape;10106;p7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7" name="Google Shape;10107;p7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8" name="Google Shape;10108;p7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9" name="Google Shape;10109;p7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0" name="Google Shape;10110;p7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1" name="Google Shape;10111;p7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2" name="Google Shape;10112;p7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3" name="Google Shape;10113;p7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4" name="Google Shape;10114;p7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5" name="Google Shape;10115;p7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6" name="Google Shape;10116;p7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7" name="Google Shape;10117;p7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8" name="Google Shape;10118;p7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9" name="Google Shape;10119;p7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0" name="Google Shape;10120;p7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1" name="Google Shape;10121;p7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2" name="Google Shape;10122;p7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3" name="Google Shape;10123;p7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4" name="Google Shape;10124;p7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5" name="Google Shape;10125;p7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6" name="Google Shape;10126;p7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7" name="Google Shape;10127;p7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8" name="Google Shape;10128;p7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9" name="Google Shape;10129;p7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0" name="Google Shape;10130;p7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1" name="Google Shape;10131;p7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2" name="Google Shape;10132;p7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3" name="Google Shape;10133;p7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4" name="Google Shape;10134;p7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5" name="Google Shape;10135;p7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6" name="Google Shape;10136;p7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7" name="Google Shape;10137;p7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8" name="Google Shape;10138;p7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9" name="Google Shape;10139;p7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0" name="Google Shape;10140;p7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1" name="Google Shape;10141;p7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2" name="Google Shape;10142;p7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3" name="Google Shape;10143;p7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4" name="Google Shape;10144;p7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5" name="Google Shape;10145;p7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6" name="Google Shape;10146;p7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7" name="Google Shape;10147;p7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8" name="Google Shape;10148;p7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9" name="Google Shape;10149;p7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0" name="Google Shape;10150;p7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1" name="Google Shape;10151;p7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2" name="Google Shape;10152;p7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3" name="Google Shape;10153;p7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4" name="Google Shape;10154;p7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5" name="Google Shape;10155;p7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6" name="Google Shape;10156;p7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7" name="Google Shape;10157;p7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8" name="Google Shape;10158;p7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9" name="Google Shape;10159;p7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0" name="Google Shape;10160;p7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1" name="Google Shape;10161;p7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2" name="Google Shape;10162;p7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3" name="Google Shape;10163;p7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4" name="Google Shape;10164;p7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5" name="Google Shape;10165;p7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6" name="Google Shape;10166;p7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7" name="Google Shape;10167;p7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8" name="Google Shape;10168;p7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9" name="Google Shape;10169;p7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0" name="Google Shape;10170;p7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1" name="Google Shape;10171;p7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2" name="Google Shape;10172;p7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3" name="Google Shape;10173;p7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4" name="Google Shape;10174;p7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5" name="Google Shape;10175;p7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6" name="Google Shape;10176;p7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7" name="Google Shape;10177;p7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8" name="Google Shape;10178;p7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9" name="Google Shape;10179;p7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0" name="Google Shape;10180;p7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1" name="Google Shape;10181;p7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2" name="Google Shape;10182;p7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3" name="Google Shape;10183;p7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4" name="Google Shape;10184;p7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5" name="Google Shape;10185;p7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6" name="Google Shape;10186;p7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7" name="Google Shape;10187;p7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8" name="Google Shape;10188;p7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9" name="Google Shape;10189;p7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0" name="Google Shape;10190;p7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1" name="Google Shape;10191;p7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2" name="Google Shape;10192;p7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3" name="Google Shape;10193;p7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4" name="Google Shape;10194;p7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5" name="Google Shape;10195;p7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6" name="Google Shape;10196;p7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7" name="Google Shape;10197;p7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8" name="Google Shape;10198;p7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9" name="Google Shape;10199;p7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0" name="Google Shape;10200;p7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1" name="Google Shape;10201;p7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2" name="Google Shape;10202;p7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3" name="Google Shape;10203;p7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4" name="Google Shape;10204;p7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5" name="Google Shape;10205;p7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6" name="Google Shape;10206;p7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7" name="Google Shape;10207;p7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8" name="Google Shape;10208;p7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9" name="Google Shape;10209;p7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0" name="Google Shape;10210;p7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1" name="Google Shape;10211;p7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2" name="Google Shape;10212;p7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3" name="Google Shape;10213;p7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4" name="Google Shape;10214;p7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5" name="Google Shape;10215;p7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6" name="Google Shape;10216;p7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7" name="Google Shape;10217;p7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8" name="Google Shape;10218;p7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9" name="Google Shape;10219;p7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0" name="Google Shape;10220;p7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1" name="Google Shape;10221;p7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2" name="Google Shape;10222;p7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3" name="Google Shape;10223;p7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4" name="Google Shape;10224;p7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5" name="Google Shape;10225;p7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6" name="Google Shape;10226;p7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7" name="Google Shape;10227;p7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8" name="Google Shape;10228;p7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9" name="Google Shape;10229;p7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0" name="Google Shape;10230;p7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1" name="Google Shape;10231;p7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2" name="Google Shape;10232;p7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3" name="Google Shape;10233;p7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4" name="Google Shape;10234;p7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5" name="Google Shape;10235;p7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6" name="Google Shape;10236;p7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7" name="Google Shape;10237;p7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8" name="Google Shape;10238;p7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9" name="Google Shape;10239;p7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0" name="Google Shape;10240;p7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1" name="Google Shape;10241;p7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2" name="Google Shape;10242;p7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3" name="Google Shape;10243;p7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4" name="Google Shape;10244;p7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5" name="Google Shape;10245;p7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6" name="Google Shape;10246;p7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7" name="Google Shape;10247;p7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8" name="Google Shape;10248;p7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9" name="Google Shape;10249;p7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0" name="Google Shape;10250;p7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1" name="Google Shape;10251;p7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2" name="Google Shape;10252;p7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3" name="Google Shape;10253;p7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4" name="Google Shape;10254;p7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5" name="Google Shape;10255;p7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6" name="Google Shape;10256;p7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7" name="Google Shape;10257;p7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8" name="Google Shape;10258;p7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9" name="Google Shape;10259;p7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0" name="Google Shape;10260;p7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1" name="Google Shape;10261;p7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2" name="Google Shape;10262;p7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3" name="Google Shape;10263;p7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4" name="Google Shape;10264;p7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5" name="Google Shape;10265;p7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6" name="Google Shape;10266;p7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7" name="Google Shape;10267;p7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8" name="Google Shape;10268;p7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9" name="Google Shape;10269;p7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0" name="Google Shape;10270;p7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1" name="Google Shape;10271;p7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2" name="Google Shape;10272;p7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3" name="Google Shape;10273;p7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4" name="Google Shape;10274;p7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5" name="Google Shape;10275;p7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6" name="Google Shape;10276;p7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7" name="Google Shape;10277;p7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8" name="Google Shape;10278;p7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9" name="Google Shape;10279;p7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0" name="Google Shape;10280;p7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1" name="Google Shape;10281;p7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2" name="Google Shape;10282;p7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3" name="Google Shape;10283;p7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4" name="Google Shape;10284;p7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5" name="Google Shape;10285;p7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6" name="Google Shape;10286;p7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7" name="Google Shape;10287;p7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8" name="Google Shape;10288;p7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9" name="Google Shape;10289;p7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0" name="Google Shape;10290;p7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1" name="Google Shape;10291;p7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2" name="Google Shape;10292;p7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3" name="Google Shape;10293;p7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4" name="Google Shape;10294;p7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5" name="Google Shape;10295;p7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6" name="Google Shape;10296;p7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7" name="Google Shape;10297;p7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8" name="Google Shape;10298;p7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9" name="Google Shape;10299;p7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0" name="Google Shape;10300;p7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1" name="Google Shape;10301;p7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2" name="Google Shape;10302;p7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3" name="Google Shape;10303;p7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4" name="Google Shape;10304;p7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5" name="Google Shape;10305;p7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6" name="Google Shape;10306;p7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7" name="Google Shape;10307;p7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8" name="Google Shape;10308;p7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9" name="Google Shape;10309;p7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0" name="Google Shape;10310;p7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1" name="Google Shape;10311;p7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2" name="Google Shape;10312;p7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3" name="Google Shape;10313;p7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4" name="Google Shape;10314;p7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5" name="Google Shape;10315;p7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6" name="Google Shape;10316;p7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7" name="Google Shape;10317;p7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8" name="Google Shape;10318;p7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9" name="Google Shape;10319;p7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0" name="Google Shape;10320;p7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1" name="Google Shape;10321;p7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2" name="Google Shape;10322;p7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3" name="Google Shape;10323;p7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4" name="Google Shape;10324;p7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5" name="Google Shape;10325;p7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6" name="Google Shape;10326;p7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7" name="Google Shape;10327;p7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8" name="Google Shape;10328;p7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9" name="Google Shape;10329;p7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0" name="Google Shape;10330;p7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1" name="Google Shape;10331;p7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2" name="Google Shape;10332;p7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3" name="Google Shape;10333;p7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4" name="Google Shape;10334;p7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5" name="Google Shape;10335;p7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6" name="Google Shape;10336;p7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7" name="Google Shape;10337;p7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8" name="Google Shape;10338;p7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9" name="Google Shape;10339;p7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0" name="Google Shape;10340;p7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1" name="Google Shape;10341;p7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2" name="Google Shape;10342;p7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3" name="Google Shape;10343;p7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4" name="Google Shape;10344;p7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5" name="Google Shape;10345;p7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6" name="Google Shape;10346;p7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7" name="Google Shape;10347;p7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8" name="Google Shape;10348;p7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9" name="Google Shape;10349;p7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0" name="Google Shape;10350;p7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1" name="Google Shape;10351;p7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2" name="Google Shape;10352;p7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3" name="Google Shape;10353;p7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4" name="Google Shape;10354;p7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5" name="Google Shape;10355;p7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6" name="Google Shape;10356;p7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7" name="Google Shape;10357;p7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8" name="Google Shape;10358;p7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9" name="Google Shape;10359;p7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0" name="Google Shape;10360;p7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1" name="Google Shape;10361;p7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2" name="Google Shape;10362;p7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3" name="Google Shape;10363;p7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4" name="Google Shape;10364;p7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5" name="Google Shape;10365;p7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6" name="Google Shape;10366;p7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7" name="Google Shape;10367;p7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8" name="Google Shape;10368;p7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9" name="Google Shape;10369;p7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0" name="Google Shape;10370;p7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1" name="Google Shape;10371;p7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2" name="Google Shape;10372;p7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3" name="Google Shape;10373;p7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4" name="Google Shape;10374;p7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5" name="Google Shape;10375;p7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6" name="Google Shape;10376;p7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7" name="Google Shape;10377;p7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8" name="Google Shape;10378;p7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9" name="Google Shape;10379;p7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0" name="Google Shape;10380;p7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1" name="Google Shape;10381;p7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2" name="Google Shape;10382;p7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3" name="Google Shape;10383;p7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4" name="Google Shape;10384;p7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5" name="Google Shape;10385;p7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6" name="Google Shape;10386;p7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7" name="Google Shape;10387;p7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8" name="Google Shape;10388;p7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9" name="Google Shape;10389;p7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0" name="Google Shape;10390;p7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1" name="Google Shape;10391;p7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2" name="Google Shape;10392;p7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3" name="Google Shape;10393;p7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4" name="Google Shape;10394;p7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5" name="Google Shape;10395;p7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6" name="Google Shape;10396;p7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7" name="Google Shape;10397;p7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8" name="Google Shape;10398;p7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9" name="Google Shape;10399;p7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0" name="Google Shape;10400;p7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1" name="Google Shape;10401;p7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2" name="Google Shape;10402;p7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3" name="Google Shape;10403;p7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4" name="Google Shape;10404;p7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5" name="Google Shape;10405;p7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6" name="Google Shape;10406;p7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7" name="Google Shape;10407;p7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8" name="Google Shape;10408;p7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9" name="Google Shape;10409;p7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0" name="Google Shape;10410;p7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1" name="Google Shape;10411;p7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2" name="Google Shape;10412;p7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3" name="Google Shape;10413;p7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4" name="Google Shape;10414;p7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5" name="Google Shape;10415;p7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6" name="Google Shape;10416;p7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7" name="Google Shape;10417;p7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8" name="Google Shape;10418;p7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9" name="Google Shape;10419;p7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0" name="Google Shape;10420;p7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1" name="Google Shape;10421;p7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2" name="Google Shape;10422;p7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3" name="Google Shape;10423;p7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4" name="Google Shape;10424;p7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5" name="Google Shape;10425;p7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6" name="Google Shape;10426;p7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7" name="Google Shape;10427;p7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8" name="Google Shape;10428;p7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9" name="Google Shape;10429;p7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0" name="Google Shape;10430;p7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1" name="Google Shape;10431;p7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2" name="Google Shape;10432;p7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3" name="Google Shape;10433;p7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4" name="Google Shape;10434;p7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5" name="Google Shape;10435;p7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6" name="Google Shape;10436;p7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7" name="Google Shape;10437;p7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8" name="Google Shape;10438;p7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9" name="Google Shape;10439;p7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0" name="Google Shape;10440;p7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1" name="Google Shape;10441;p7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2" name="Google Shape;10442;p7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3" name="Google Shape;10443;p7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4" name="Google Shape;10444;p7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5" name="Google Shape;10445;p7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6" name="Google Shape;10446;p7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7" name="Google Shape;10447;p7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8" name="Google Shape;10448;p7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9" name="Google Shape;10449;p7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0" name="Google Shape;10450;p7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1" name="Google Shape;10451;p7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2" name="Google Shape;10452;p7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3" name="Google Shape;10453;p7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4" name="Google Shape;10454;p7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5" name="Google Shape;10455;p7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6" name="Google Shape;10456;p7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7" name="Google Shape;10457;p7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8" name="Google Shape;10458;p7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9" name="Google Shape;10459;p7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0" name="Google Shape;10460;p7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1" name="Google Shape;10461;p7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2" name="Google Shape;10462;p7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3" name="Google Shape;10463;p7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4" name="Google Shape;10464;p7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5" name="Google Shape;10465;p7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6" name="Google Shape;10466;p7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7" name="Google Shape;10467;p7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8" name="Google Shape;10468;p7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9" name="Google Shape;10469;p7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0" name="Google Shape;10470;p7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1" name="Google Shape;10471;p7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2" name="Google Shape;10472;p7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3" name="Google Shape;10473;p7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4" name="Google Shape;10474;p7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5" name="Google Shape;10475;p7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6" name="Google Shape;10476;p7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7" name="Google Shape;10477;p7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8" name="Google Shape;10478;p7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9" name="Google Shape;10479;p7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0" name="Google Shape;10480;p7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1" name="Google Shape;10481;p7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2" name="Google Shape;10482;p7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3" name="Google Shape;10483;p7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4" name="Google Shape;10484;p7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5" name="Google Shape;10485;p7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6" name="Google Shape;10486;p7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7" name="Google Shape;10487;p7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8" name="Google Shape;10488;p7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9" name="Google Shape;10489;p7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0" name="Google Shape;10490;p7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1" name="Google Shape;10491;p7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2" name="Google Shape;10492;p7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3" name="Google Shape;10493;p7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4" name="Google Shape;10494;p7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5" name="Google Shape;10495;p7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6" name="Google Shape;10496;p7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7" name="Google Shape;10497;p7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8" name="Google Shape;10498;p7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9" name="Google Shape;10499;p7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0" name="Google Shape;10500;p7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1" name="Google Shape;10501;p7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2" name="Google Shape;10502;p7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3" name="Google Shape;10503;p7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4" name="Google Shape;10504;p7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5" name="Google Shape;10505;p7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6" name="Google Shape;10506;p7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7" name="Google Shape;10507;p7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8" name="Google Shape;10508;p7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9" name="Google Shape;10509;p7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0" name="Google Shape;10510;p7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1" name="Google Shape;10511;p7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2" name="Google Shape;10512;p7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3" name="Google Shape;10513;p7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4" name="Google Shape;10514;p7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5" name="Google Shape;10515;p7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6" name="Google Shape;10516;p7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7" name="Google Shape;10517;p7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8" name="Google Shape;10518;p7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9" name="Google Shape;10519;p7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0" name="Google Shape;10520;p7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1" name="Google Shape;10521;p7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2" name="Google Shape;10522;p7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3" name="Google Shape;10523;p7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4" name="Google Shape;10524;p7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5" name="Google Shape;10525;p7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6" name="Google Shape;10526;p7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7" name="Google Shape;10527;p7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8" name="Google Shape;10528;p7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9" name="Google Shape;10529;p7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0" name="Google Shape;10530;p7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1" name="Google Shape;10531;p7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2" name="Google Shape;10532;p7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3" name="Google Shape;10533;p7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4" name="Google Shape;10534;p7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5" name="Google Shape;10535;p7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6" name="Google Shape;10536;p7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7" name="Google Shape;10537;p7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8" name="Google Shape;10538;p7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9" name="Google Shape;10539;p7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0" name="Google Shape;10540;p7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1" name="Google Shape;10541;p7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2" name="Google Shape;10542;p7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3" name="Google Shape;10543;p7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4" name="Google Shape;10544;p7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5" name="Google Shape;10545;p7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6" name="Google Shape;10546;p7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7" name="Google Shape;10547;p7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8" name="Google Shape;10548;p7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9" name="Google Shape;10549;p7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0" name="Google Shape;10550;p7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1" name="Google Shape;10551;p7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2" name="Google Shape;10552;p7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3" name="Google Shape;10553;p7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4" name="Google Shape;10554;p7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5" name="Google Shape;10555;p7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6" name="Google Shape;10556;p7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7" name="Google Shape;10557;p7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8" name="Google Shape;10558;p7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9" name="Google Shape;10559;p7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0" name="Google Shape;10560;p7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1" name="Google Shape;10561;p7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2" name="Google Shape;10562;p7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3" name="Google Shape;10563;p7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4" name="Google Shape;10564;p7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5" name="Google Shape;10565;p7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6" name="Google Shape;10566;p7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7" name="Google Shape;10567;p7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8" name="Google Shape;10568;p7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9" name="Google Shape;10569;p7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0" name="Google Shape;10570;p7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1" name="Google Shape;10571;p7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2" name="Google Shape;10572;p7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3" name="Google Shape;10573;p7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4" name="Google Shape;10574;p7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5" name="Google Shape;10575;p7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6" name="Google Shape;10576;p7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7" name="Google Shape;10577;p7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8" name="Google Shape;10578;p7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9" name="Google Shape;10579;p7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0" name="Google Shape;10580;p7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1" name="Google Shape;10581;p7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2" name="Google Shape;10582;p7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3" name="Google Shape;10583;p7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4" name="Google Shape;10584;p7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5" name="Google Shape;10585;p7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6" name="Google Shape;10586;p7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7" name="Google Shape;10587;p7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8" name="Google Shape;10588;p7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9" name="Google Shape;10589;p7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0" name="Google Shape;10590;p7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1" name="Google Shape;10591;p7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2" name="Google Shape;10592;p7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3" name="Google Shape;10593;p7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4" name="Google Shape;10594;p7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5" name="Google Shape;10595;p7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6" name="Google Shape;10596;p7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7" name="Google Shape;10597;p7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8" name="Google Shape;10598;p7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9" name="Google Shape;10599;p7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0" name="Google Shape;10600;p7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1" name="Google Shape;10601;p7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2" name="Google Shape;10602;p7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3" name="Google Shape;10603;p7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4" name="Google Shape;10604;p7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5" name="Google Shape;10605;p7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6" name="Google Shape;10606;p7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7" name="Google Shape;10607;p7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8" name="Google Shape;10608;p7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9" name="Google Shape;10609;p7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0" name="Google Shape;10610;p7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1" name="Google Shape;10611;p7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2" name="Google Shape;10612;p7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3" name="Google Shape;10613;p7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4" name="Google Shape;10614;p7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5" name="Google Shape;10615;p7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6" name="Google Shape;10616;p7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7" name="Google Shape;10617;p7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8" name="Google Shape;10618;p7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9" name="Google Shape;10619;p7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0" name="Google Shape;10620;p7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1" name="Google Shape;10621;p7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2" name="Google Shape;10622;p7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3" name="Google Shape;10623;p7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4" name="Google Shape;10624;p7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5" name="Google Shape;10625;p7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6" name="Google Shape;10626;p7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7" name="Google Shape;10627;p7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8" name="Google Shape;10628;p7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9" name="Google Shape;10629;p7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0" name="Google Shape;10630;p7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1" name="Google Shape;10631;p7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2" name="Google Shape;10632;p7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3" name="Google Shape;10633;p7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4" name="Google Shape;10634;p7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5" name="Google Shape;10635;p7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6" name="Google Shape;10636;p7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7" name="Google Shape;10637;p7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8" name="Google Shape;10638;p7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9" name="Google Shape;10639;p7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0" name="Google Shape;10640;p7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1" name="Google Shape;10641;p7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2" name="Google Shape;10642;p7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3" name="Google Shape;10643;p7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4" name="Google Shape;10644;p7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5" name="Google Shape;10645;p7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6" name="Google Shape;10646;p7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7" name="Google Shape;10647;p7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8" name="Google Shape;10648;p7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9" name="Google Shape;10649;p7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0" name="Google Shape;10650;p7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1" name="Google Shape;10651;p7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2" name="Google Shape;10652;p7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3" name="Google Shape;10653;p7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4" name="Google Shape;10654;p7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5" name="Google Shape;10655;p7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6" name="Google Shape;10656;p7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7" name="Google Shape;10657;p7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8" name="Google Shape;10658;p7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9" name="Google Shape;10659;p7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0" name="Google Shape;10660;p7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1" name="Google Shape;10661;p7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2" name="Google Shape;10662;p7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3" name="Google Shape;10663;p7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4" name="Google Shape;10664;p7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5" name="Google Shape;10665;p7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6" name="Google Shape;10666;p7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7" name="Google Shape;10667;p7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8" name="Google Shape;10668;p7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9" name="Google Shape;10669;p7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0" name="Google Shape;10670;p7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1" name="Google Shape;10671;p7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2" name="Google Shape;10672;p7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3" name="Google Shape;10673;p7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4" name="Google Shape;10674;p7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5" name="Google Shape;10675;p7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6" name="Google Shape;10676;p7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7" name="Google Shape;10677;p7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8" name="Google Shape;10678;p7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9" name="Google Shape;10679;p7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0" name="Google Shape;10680;p7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1" name="Google Shape;10681;p7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2" name="Google Shape;10682;p7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3" name="Google Shape;10683;p7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4" name="Google Shape;10684;p7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5" name="Google Shape;10685;p7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6" name="Google Shape;10686;p7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7" name="Google Shape;10687;p7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8" name="Google Shape;10688;p7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9" name="Google Shape;10689;p7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0" name="Google Shape;10690;p7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1" name="Google Shape;10691;p7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2" name="Google Shape;10692;p7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3" name="Google Shape;10693;p7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4" name="Google Shape;10694;p7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5" name="Google Shape;10695;p7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6" name="Google Shape;10696;p7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7" name="Google Shape;10697;p7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8" name="Google Shape;10698;p7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9" name="Google Shape;10699;p7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0" name="Google Shape;10700;p7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1" name="Google Shape;10701;p7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2" name="Google Shape;10702;p7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3" name="Google Shape;10703;p7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4" name="Google Shape;10704;p7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5" name="Google Shape;10705;p7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6" name="Google Shape;10706;p7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7" name="Google Shape;10707;p7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8" name="Google Shape;10708;p7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9" name="Google Shape;10709;p7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0" name="Google Shape;10710;p7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1" name="Google Shape;10711;p7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2" name="Google Shape;10712;p7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3" name="Google Shape;10713;p7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4" name="Google Shape;10714;p7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5" name="Google Shape;10715;p7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6" name="Google Shape;10716;p7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7" name="Google Shape;10717;p7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8" name="Google Shape;10718;p7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9" name="Google Shape;10719;p7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0" name="Google Shape;10720;p7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1" name="Google Shape;10721;p7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2" name="Google Shape;10722;p7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3" name="Google Shape;10723;p7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4" name="Google Shape;10724;p7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5" name="Google Shape;10725;p7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6" name="Google Shape;10726;p7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7" name="Google Shape;10727;p7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8" name="Google Shape;10728;p7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9" name="Google Shape;10729;p7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0" name="Google Shape;10730;p7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1" name="Google Shape;10731;p7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2" name="Google Shape;10732;p7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3" name="Google Shape;10733;p7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4" name="Google Shape;10734;p7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5" name="Google Shape;10735;p7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6" name="Google Shape;10736;p7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7" name="Google Shape;10737;p7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8" name="Google Shape;10738;p7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9" name="Google Shape;10739;p7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0" name="Google Shape;10740;p7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1" name="Google Shape;10741;p7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2" name="Google Shape;10742;p7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3" name="Google Shape;10743;p7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4" name="Google Shape;10744;p7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5" name="Google Shape;10745;p7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6" name="Google Shape;10746;p7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7" name="Google Shape;10747;p7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8" name="Google Shape;10748;p7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9" name="Google Shape;10749;p7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0" name="Google Shape;10750;p7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1" name="Google Shape;10751;p7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2" name="Google Shape;10752;p7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3" name="Google Shape;10753;p7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4" name="Google Shape;10754;p7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5" name="Google Shape;10755;p7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6" name="Google Shape;10756;p7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7" name="Google Shape;10757;p7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8" name="Google Shape;10758;p7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9" name="Google Shape;10759;p7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0" name="Google Shape;10760;p7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1" name="Google Shape;10761;p7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2" name="Google Shape;10762;p7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3" name="Google Shape;10763;p7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4" name="Google Shape;10764;p7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5" name="Google Shape;10765;p7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6" name="Google Shape;10766;p7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7" name="Google Shape;10767;p7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8" name="Google Shape;10768;p7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9" name="Google Shape;10769;p7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0" name="Google Shape;10770;p7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1" name="Google Shape;10771;p7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2" name="Google Shape;10772;p7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3" name="Google Shape;10773;p7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4" name="Google Shape;10774;p7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5" name="Google Shape;10775;p7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6" name="Google Shape;10776;p7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7" name="Google Shape;10777;p7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8" name="Google Shape;10778;p7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9" name="Google Shape;10779;p7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0" name="Google Shape;10780;p7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1" name="Google Shape;10781;p7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2" name="Google Shape;10782;p7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3" name="Google Shape;10783;p7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4" name="Google Shape;10784;p7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5" name="Google Shape;10785;p7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6" name="Google Shape;10786;p7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7" name="Google Shape;10787;p7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8" name="Google Shape;10788;p7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9" name="Google Shape;10789;p7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0" name="Google Shape;10790;p7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1" name="Google Shape;10791;p7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2" name="Google Shape;10792;p7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3" name="Google Shape;10793;p7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4" name="Google Shape;10794;p7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5" name="Google Shape;10795;p7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6" name="Google Shape;10796;p7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7" name="Google Shape;10797;p7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8" name="Google Shape;10798;p7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9" name="Google Shape;10799;p7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0" name="Google Shape;10800;p7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1" name="Google Shape;10801;p7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2" name="Google Shape;10802;p7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3" name="Google Shape;10803;p7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4" name="Google Shape;10804;p7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5" name="Google Shape;10805;p7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6" name="Google Shape;10806;p7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7" name="Google Shape;10807;p7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8" name="Google Shape;10808;p7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9" name="Google Shape;10809;p7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0" name="Google Shape;10810;p7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1" name="Google Shape;10811;p7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2" name="Google Shape;10812;p7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3" name="Google Shape;10813;p7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4" name="Google Shape;10814;p7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5" name="Google Shape;10815;p7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6" name="Google Shape;10816;p7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7" name="Google Shape;10817;p7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8" name="Google Shape;10818;p7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9" name="Google Shape;10819;p7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0" name="Google Shape;10820;p7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1" name="Google Shape;10821;p7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2" name="Google Shape;10822;p7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3" name="Google Shape;10823;p7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4" name="Google Shape;10824;p7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5" name="Google Shape;10825;p7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6" name="Google Shape;10826;p7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7" name="Google Shape;10827;p7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8" name="Google Shape;10828;p7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9" name="Google Shape;10829;p7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0" name="Google Shape;10830;p7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1" name="Google Shape;10831;p7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2" name="Google Shape;10832;p7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3" name="Google Shape;10833;p7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4" name="Google Shape;10834;p7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5" name="Google Shape;10835;p7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6" name="Google Shape;10836;p7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7" name="Google Shape;10837;p7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8" name="Google Shape;10838;p7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9" name="Google Shape;10839;p7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0" name="Google Shape;10840;p7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1" name="Google Shape;10841;p7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2" name="Google Shape;10842;p7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3" name="Google Shape;10843;p7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4" name="Google Shape;10844;p7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5" name="Google Shape;10845;p7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6" name="Google Shape;10846;p7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7" name="Google Shape;10847;p7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8" name="Google Shape;10848;p7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9" name="Google Shape;10849;p7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0" name="Google Shape;10850;p7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1" name="Google Shape;10851;p7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2" name="Google Shape;10852;p7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3" name="Google Shape;10853;p7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4" name="Google Shape;10854;p7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5" name="Google Shape;10855;p7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6" name="Google Shape;10856;p7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7" name="Google Shape;10857;p7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8" name="Google Shape;10858;p7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9" name="Google Shape;10859;p7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0" name="Google Shape;10860;p7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1" name="Google Shape;10861;p7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2" name="Google Shape;10862;p7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3" name="Google Shape;10863;p7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4" name="Google Shape;10864;p7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5" name="Google Shape;10865;p7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6" name="Google Shape;10866;p7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7" name="Google Shape;10867;p7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8" name="Google Shape;10868;p7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9" name="Google Shape;10869;p7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0" name="Google Shape;10870;p7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1" name="Google Shape;10871;p7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2" name="Google Shape;10872;p7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3" name="Google Shape;10873;p7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4" name="Google Shape;10874;p7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5" name="Google Shape;10875;p7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6" name="Google Shape;10876;p7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7" name="Google Shape;10877;p7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8" name="Google Shape;10878;p7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9" name="Google Shape;10879;p7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0" name="Google Shape;10880;p7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1" name="Google Shape;10881;p7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2" name="Google Shape;10882;p7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3" name="Google Shape;10883;p7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4" name="Google Shape;10884;p7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5" name="Google Shape;10885;p7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6" name="Google Shape;10886;p7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7" name="Google Shape;10887;p7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8" name="Google Shape;10888;p7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9" name="Google Shape;10889;p7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0" name="Google Shape;10890;p7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1" name="Google Shape;10891;p7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2" name="Google Shape;10892;p7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3" name="Google Shape;10893;p7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4" name="Google Shape;10894;p7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5" name="Google Shape;10895;p7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6" name="Google Shape;10896;p7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7" name="Google Shape;10897;p7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8" name="Google Shape;10898;p7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9" name="Google Shape;10899;p7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0" name="Google Shape;10900;p7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1" name="Google Shape;10901;p7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2" name="Google Shape;10902;p7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3" name="Google Shape;10903;p7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4" name="Google Shape;10904;p7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5" name="Google Shape;10905;p7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6" name="Google Shape;10906;p7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7" name="Google Shape;10907;p7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8" name="Google Shape;10908;p7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9" name="Google Shape;10909;p7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0" name="Google Shape;10910;p7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1" name="Google Shape;10911;p7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2" name="Google Shape;10912;p7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3" name="Google Shape;10913;p7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4" name="Google Shape;10914;p7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5" name="Google Shape;10915;p7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6" name="Google Shape;10916;p7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7" name="Google Shape;10917;p7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8" name="Google Shape;10918;p7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9" name="Google Shape;10919;p7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0" name="Google Shape;10920;p7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1" name="Google Shape;10921;p7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2" name="Google Shape;10922;p7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3" name="Google Shape;10923;p7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4" name="Google Shape;10924;p7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5" name="Google Shape;10925;p7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6" name="Google Shape;10926;p7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7" name="Google Shape;10927;p7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8" name="Google Shape;10928;p7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9" name="Google Shape;10929;p7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0" name="Google Shape;10930;p7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1" name="Google Shape;10931;p7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2" name="Google Shape;10932;p7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3" name="Google Shape;10933;p7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4" name="Google Shape;10934;p7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5" name="Google Shape;10935;p7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6" name="Google Shape;10936;p7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7" name="Google Shape;10937;p7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8" name="Google Shape;10938;p7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9" name="Google Shape;10939;p7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0" name="Google Shape;10940;p7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1" name="Google Shape;10941;p7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2" name="Google Shape;10942;p7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3" name="Google Shape;10943;p7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4" name="Google Shape;10944;p7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5" name="Google Shape;10945;p7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6" name="Google Shape;10946;p7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7" name="Google Shape;10947;p7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8" name="Google Shape;10948;p7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9" name="Google Shape;10949;p7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0" name="Google Shape;10950;p7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1" name="Google Shape;10951;p7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2" name="Google Shape;10952;p7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3" name="Google Shape;10953;p7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4" name="Google Shape;10954;p7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5" name="Google Shape;10955;p7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6" name="Google Shape;10956;p7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7" name="Google Shape;10957;p7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8" name="Google Shape;10958;p7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9" name="Google Shape;10959;p7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0" name="Google Shape;10960;p7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1" name="Google Shape;10961;p7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2" name="Google Shape;10962;p7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3" name="Google Shape;10963;p7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4" name="Google Shape;10964;p7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5" name="Google Shape;10965;p7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6" name="Google Shape;10966;p7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7" name="Google Shape;10967;p7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8" name="Google Shape;10968;p7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9" name="Google Shape;10969;p7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0" name="Google Shape;10970;p7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1" name="Google Shape;10971;p7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2" name="Google Shape;10972;p7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3" name="Google Shape;10973;p7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4" name="Google Shape;10974;p7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5" name="Google Shape;10975;p7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6" name="Google Shape;10976;p7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7" name="Google Shape;10977;p7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8" name="Google Shape;10978;p7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9" name="Google Shape;10979;p7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0" name="Google Shape;10980;p7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1" name="Google Shape;10981;p7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2" name="Google Shape;10982;p7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3" name="Google Shape;10983;p7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4" name="Google Shape;10984;p7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5" name="Google Shape;10985;p7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6" name="Google Shape;10986;p7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7" name="Google Shape;10987;p7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8" name="Google Shape;10988;p7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9" name="Google Shape;10989;p7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0" name="Google Shape;10990;p7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1" name="Google Shape;10991;p7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2" name="Google Shape;10992;p7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3" name="Google Shape;10993;p7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4" name="Google Shape;10994;p7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5" name="Google Shape;10995;p7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6" name="Google Shape;10996;p7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7" name="Google Shape;10997;p7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8" name="Google Shape;10998;p7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9" name="Google Shape;10999;p7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0" name="Google Shape;11000;p7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1" name="Google Shape;11001;p7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2" name="Google Shape;11002;p7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3" name="Google Shape;11003;p7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4" name="Google Shape;11004;p7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5" name="Google Shape;11005;p7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6" name="Google Shape;11006;p7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7" name="Google Shape;11007;p7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8" name="Google Shape;11008;p7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9" name="Google Shape;11009;p7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0" name="Google Shape;11010;p7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1" name="Google Shape;11011;p7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2" name="Google Shape;11012;p7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3" name="Google Shape;11013;p7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4" name="Google Shape;11014;p7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5" name="Google Shape;11015;p7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6" name="Google Shape;11016;p7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7" name="Google Shape;11017;p7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8" name="Google Shape;11018;p7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9" name="Google Shape;11019;p7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0" name="Google Shape;11020;p7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1" name="Google Shape;11021;p7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2" name="Google Shape;11022;p7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3" name="Google Shape;11023;p7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4" name="Google Shape;11024;p7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5" name="Google Shape;11025;p7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6" name="Google Shape;11026;p7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7" name="Google Shape;11027;p7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8" name="Google Shape;11028;p7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9" name="Google Shape;11029;p7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0" name="Google Shape;11030;p7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1" name="Google Shape;11031;p7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2" name="Google Shape;11032;p7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3" name="Google Shape;11033;p7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4" name="Google Shape;11034;p7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5" name="Google Shape;11035;p7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6" name="Google Shape;11036;p7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7" name="Google Shape;11037;p7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8" name="Google Shape;11038;p7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9" name="Google Shape;11039;p7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0" name="Google Shape;11040;p7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1" name="Google Shape;11041;p7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2" name="Google Shape;11042;p7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3" name="Google Shape;11043;p7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4" name="Google Shape;11044;p7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5" name="Google Shape;11045;p7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6" name="Google Shape;11046;p7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7" name="Google Shape;11047;p7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8" name="Google Shape;11048;p7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9" name="Google Shape;11049;p7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0" name="Google Shape;11050;p7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1" name="Google Shape;11051;p7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2" name="Google Shape;11052;p7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3" name="Google Shape;11053;p7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4" name="Google Shape;11054;p7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5" name="Google Shape;11055;p7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6" name="Google Shape;11056;p7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7" name="Google Shape;11057;p7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8" name="Google Shape;11058;p7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9" name="Google Shape;11059;p7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0" name="Google Shape;11060;p7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1" name="Google Shape;11061;p7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2" name="Google Shape;11062;p7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3" name="Google Shape;11063;p7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4" name="Google Shape;11064;p7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5" name="Google Shape;11065;p7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6" name="Google Shape;11066;p7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7" name="Google Shape;11067;p7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8" name="Google Shape;11068;p7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9" name="Google Shape;11069;p7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0" name="Google Shape;11070;p7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1" name="Google Shape;11071;p7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2" name="Google Shape;11072;p7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3" name="Google Shape;11073;p7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4" name="Google Shape;11074;p7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5" name="Google Shape;11075;p7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6" name="Google Shape;11076;p7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7" name="Google Shape;11077;p7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8" name="Google Shape;11078;p7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9" name="Google Shape;11079;p7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0" name="Google Shape;11080;p7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1" name="Google Shape;11081;p7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2" name="Google Shape;11082;p7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3" name="Google Shape;11083;p7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4" name="Google Shape;11084;p7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5" name="Google Shape;11085;p7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6" name="Google Shape;11086;p7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7" name="Google Shape;11087;p7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8" name="Google Shape;11088;p7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9" name="Google Shape;11089;p7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0" name="Google Shape;11090;p7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1" name="Google Shape;11091;p7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2" name="Google Shape;11092;p7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3" name="Google Shape;11093;p7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4" name="Google Shape;11094;p7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5" name="Google Shape;11095;p7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6" name="Google Shape;11096;p7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7" name="Google Shape;11097;p7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8" name="Google Shape;11098;p7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9" name="Google Shape;11099;p7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0" name="Google Shape;11100;p7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1" name="Google Shape;11101;p7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2" name="Google Shape;11102;p7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3" name="Google Shape;11103;p7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4" name="Google Shape;11104;p7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5" name="Google Shape;11105;p7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6" name="Google Shape;11106;p7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7" name="Google Shape;11107;p7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8" name="Google Shape;11108;p7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9" name="Google Shape;11109;p7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0" name="Google Shape;11110;p7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1" name="Google Shape;11111;p7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2" name="Google Shape;11112;p7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3" name="Google Shape;11113;p7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4" name="Google Shape;11114;p7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5" name="Google Shape;11115;p7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6" name="Google Shape;11116;p7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7" name="Google Shape;11117;p7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8" name="Google Shape;11118;p7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9" name="Google Shape;11119;p7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0" name="Google Shape;11120;p7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1" name="Google Shape;11121;p7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2" name="Google Shape;11122;p7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3" name="Google Shape;11123;p7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4" name="Google Shape;11124;p7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5" name="Google Shape;11125;p7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6" name="Google Shape;11126;p7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7" name="Google Shape;11127;p7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8" name="Google Shape;11128;p7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9" name="Google Shape;11129;p7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0" name="Google Shape;11130;p7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1" name="Google Shape;11131;p7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2" name="Google Shape;11132;p7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3" name="Google Shape;11133;p7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4" name="Google Shape;11134;p7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5" name="Google Shape;11135;p7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6" name="Google Shape;11136;p7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7" name="Google Shape;11137;p7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8" name="Google Shape;11138;p7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9" name="Google Shape;11139;p7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0" name="Google Shape;11140;p7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1" name="Google Shape;11141;p7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2" name="Google Shape;11142;p7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3" name="Google Shape;11143;p7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4" name="Google Shape;11144;p7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5" name="Google Shape;11145;p7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6" name="Google Shape;11146;p7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7" name="Google Shape;11147;p7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8" name="Google Shape;11148;p7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9" name="Google Shape;11149;p7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0" name="Google Shape;11150;p7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1" name="Google Shape;11151;p7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2" name="Google Shape;11152;p7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3" name="Google Shape;11153;p7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4" name="Google Shape;11154;p7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5" name="Google Shape;11155;p7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6" name="Google Shape;11156;p7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7" name="Google Shape;11157;p7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8" name="Google Shape;11158;p7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9" name="Google Shape;11159;p7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0" name="Google Shape;11160;p7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1" name="Google Shape;11161;p7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2" name="Google Shape;11162;p7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3" name="Google Shape;11163;p7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4" name="Google Shape;11164;p7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5" name="Google Shape;11165;p7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6" name="Google Shape;11166;p7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7" name="Google Shape;11167;p7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8" name="Google Shape;11168;p7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9" name="Google Shape;11169;p7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0" name="Google Shape;11170;p7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1" name="Google Shape;11171;p7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2" name="Google Shape;11172;p7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3" name="Google Shape;11173;p7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4" name="Google Shape;11174;p7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5" name="Google Shape;11175;p7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6" name="Google Shape;11176;p7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7" name="Google Shape;11177;p7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8" name="Google Shape;11178;p7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9" name="Google Shape;11179;p7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0" name="Google Shape;11180;p7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1" name="Google Shape;11181;p7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2" name="Google Shape;11182;p7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3" name="Google Shape;11183;p7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4" name="Google Shape;11184;p7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5" name="Google Shape;11185;p7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6" name="Google Shape;11186;p7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7" name="Google Shape;11187;p7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8" name="Google Shape;11188;p7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9" name="Google Shape;11189;p7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0" name="Google Shape;11190;p7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1" name="Google Shape;11191;p7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2" name="Google Shape;11192;p7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3" name="Google Shape;11193;p7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4" name="Google Shape;11194;p7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5" name="Google Shape;11195;p7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6" name="Google Shape;11196;p7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7" name="Google Shape;11197;p7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8" name="Google Shape;11198;p7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9" name="Google Shape;11199;p7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0" name="Google Shape;11200;p7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1" name="Google Shape;11201;p7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2" name="Google Shape;11202;p7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3" name="Google Shape;11203;p7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4" name="Google Shape;11204;p7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5" name="Google Shape;11205;p7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6" name="Google Shape;11206;p7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7" name="Google Shape;11207;p7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8" name="Google Shape;11208;p7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9" name="Google Shape;11209;p7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0" name="Google Shape;11210;p7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1" name="Google Shape;11211;p7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2" name="Google Shape;11212;p7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3" name="Google Shape;11213;p7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4" name="Google Shape;11214;p7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5" name="Google Shape;11215;p7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6" name="Google Shape;11216;p7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7" name="Google Shape;11217;p7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8" name="Google Shape;11218;p7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9" name="Google Shape;11219;p7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0" name="Google Shape;11220;p7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1" name="Google Shape;11221;p7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2" name="Google Shape;11222;p7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3" name="Google Shape;11223;p7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4" name="Google Shape;11224;p7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5" name="Google Shape;11225;p7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6" name="Google Shape;11226;p7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7" name="Google Shape;11227;p7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8" name="Google Shape;11228;p7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9" name="Google Shape;11229;p7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0" name="Google Shape;11230;p7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1" name="Google Shape;11231;p7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2" name="Google Shape;11232;p7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3" name="Google Shape;11233;p7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4" name="Google Shape;11234;p7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5" name="Google Shape;11235;p7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6" name="Google Shape;11236;p7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7" name="Google Shape;11237;p7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8" name="Google Shape;11238;p7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9" name="Google Shape;11239;p7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0" name="Google Shape;11240;p7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1" name="Google Shape;11241;p7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2" name="Google Shape;11242;p7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3" name="Google Shape;11243;p7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4" name="Google Shape;11244;p7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5" name="Google Shape;11245;p7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6" name="Google Shape;11246;p7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7" name="Google Shape;11247;p7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8" name="Google Shape;11248;p7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9" name="Google Shape;11249;p7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0" name="Google Shape;11250;p7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1" name="Google Shape;11251;p7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2" name="Google Shape;11252;p7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3" name="Google Shape;11253;p7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4" name="Google Shape;11254;p7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5" name="Google Shape;11255;p7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6" name="Google Shape;11256;p7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7" name="Google Shape;11257;p7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8" name="Google Shape;11258;p7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9" name="Google Shape;11259;p7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60" name="Google Shape;11260;p73"/>
          <p:cNvGrpSpPr/>
          <p:nvPr/>
        </p:nvGrpSpPr>
        <p:grpSpPr>
          <a:xfrm>
            <a:off x="7195571" y="6131763"/>
            <a:ext cx="4482688" cy="2661312"/>
            <a:chOff x="3597785" y="3065882"/>
            <a:chExt cx="2241344" cy="1330656"/>
          </a:xfrm>
        </p:grpSpPr>
        <p:grpSp>
          <p:nvGrpSpPr>
            <p:cNvPr id="11261" name="Google Shape;11261;p73"/>
            <p:cNvGrpSpPr/>
            <p:nvPr/>
          </p:nvGrpSpPr>
          <p:grpSpPr>
            <a:xfrm>
              <a:off x="5296908" y="3937355"/>
              <a:ext cx="143198" cy="32380"/>
              <a:chOff x="5296908" y="3937355"/>
              <a:chExt cx="143198" cy="32380"/>
            </a:xfrm>
          </p:grpSpPr>
          <p:sp>
            <p:nvSpPr>
              <p:cNvPr id="11262" name="Google Shape;11262;p73"/>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263" name="Google Shape;11263;p73"/>
              <p:cNvGrpSpPr/>
              <p:nvPr/>
            </p:nvGrpSpPr>
            <p:grpSpPr>
              <a:xfrm>
                <a:off x="5402331" y="3937355"/>
                <a:ext cx="37776" cy="32380"/>
                <a:chOff x="5402331" y="3937355"/>
                <a:chExt cx="37776" cy="32380"/>
              </a:xfrm>
            </p:grpSpPr>
            <p:sp>
              <p:nvSpPr>
                <p:cNvPr id="11264" name="Google Shape;11264;p7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5" name="Google Shape;11265;p7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66" name="Google Shape;11266;p73"/>
              <p:cNvGrpSpPr/>
              <p:nvPr/>
            </p:nvGrpSpPr>
            <p:grpSpPr>
              <a:xfrm>
                <a:off x="5296908" y="3937355"/>
                <a:ext cx="37783" cy="32380"/>
                <a:chOff x="5296908" y="3937355"/>
                <a:chExt cx="37783" cy="32380"/>
              </a:xfrm>
            </p:grpSpPr>
            <p:sp>
              <p:nvSpPr>
                <p:cNvPr id="11267" name="Google Shape;11267;p7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8" name="Google Shape;11268;p7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269" name="Google Shape;11269;p73"/>
            <p:cNvGrpSpPr/>
            <p:nvPr/>
          </p:nvGrpSpPr>
          <p:grpSpPr>
            <a:xfrm>
              <a:off x="4724163" y="3119631"/>
              <a:ext cx="120838" cy="84218"/>
              <a:chOff x="4724163" y="3119631"/>
              <a:chExt cx="120838" cy="84218"/>
            </a:xfrm>
          </p:grpSpPr>
          <p:grpSp>
            <p:nvGrpSpPr>
              <p:cNvPr id="11270" name="Google Shape;11270;p73"/>
              <p:cNvGrpSpPr/>
              <p:nvPr/>
            </p:nvGrpSpPr>
            <p:grpSpPr>
              <a:xfrm>
                <a:off x="4746712" y="3132773"/>
                <a:ext cx="86869" cy="56424"/>
                <a:chOff x="4746712" y="3132773"/>
                <a:chExt cx="86869" cy="56424"/>
              </a:xfrm>
            </p:grpSpPr>
            <p:sp>
              <p:nvSpPr>
                <p:cNvPr id="11271" name="Google Shape;11271;p7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2" name="Google Shape;11272;p73"/>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73" name="Google Shape;11273;p73"/>
              <p:cNvGrpSpPr/>
              <p:nvPr/>
            </p:nvGrpSpPr>
            <p:grpSpPr>
              <a:xfrm>
                <a:off x="4773634" y="3143336"/>
                <a:ext cx="37776" cy="32451"/>
                <a:chOff x="4773634" y="3143336"/>
                <a:chExt cx="37776" cy="32451"/>
              </a:xfrm>
            </p:grpSpPr>
            <p:sp>
              <p:nvSpPr>
                <p:cNvPr id="11274" name="Google Shape;11274;p7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5" name="Google Shape;11275;p7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76" name="Google Shape;11276;p73"/>
              <p:cNvGrpSpPr/>
              <p:nvPr/>
            </p:nvGrpSpPr>
            <p:grpSpPr>
              <a:xfrm>
                <a:off x="4724163" y="3131248"/>
                <a:ext cx="37776" cy="32459"/>
                <a:chOff x="4724163" y="3131248"/>
                <a:chExt cx="37776" cy="32459"/>
              </a:xfrm>
            </p:grpSpPr>
            <p:sp>
              <p:nvSpPr>
                <p:cNvPr id="11277" name="Google Shape;11277;p7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8" name="Google Shape;11278;p7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79" name="Google Shape;11279;p73"/>
              <p:cNvGrpSpPr/>
              <p:nvPr/>
            </p:nvGrpSpPr>
            <p:grpSpPr>
              <a:xfrm>
                <a:off x="4755081" y="3176054"/>
                <a:ext cx="32357" cy="27795"/>
                <a:chOff x="4755081" y="3176054"/>
                <a:chExt cx="32357" cy="27795"/>
              </a:xfrm>
            </p:grpSpPr>
            <p:sp>
              <p:nvSpPr>
                <p:cNvPr id="11280" name="Google Shape;11280;p7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1" name="Google Shape;11281;p7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82" name="Google Shape;11282;p73"/>
              <p:cNvGrpSpPr/>
              <p:nvPr/>
            </p:nvGrpSpPr>
            <p:grpSpPr>
              <a:xfrm>
                <a:off x="4812550" y="3119631"/>
                <a:ext cx="32451" cy="27803"/>
                <a:chOff x="4812550" y="3119631"/>
                <a:chExt cx="32451" cy="27803"/>
              </a:xfrm>
            </p:grpSpPr>
            <p:sp>
              <p:nvSpPr>
                <p:cNvPr id="11283" name="Google Shape;11283;p7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4" name="Google Shape;11284;p7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285" name="Google Shape;11285;p73"/>
            <p:cNvGrpSpPr/>
            <p:nvPr/>
          </p:nvGrpSpPr>
          <p:grpSpPr>
            <a:xfrm>
              <a:off x="5382826" y="4027197"/>
              <a:ext cx="268967" cy="250422"/>
              <a:chOff x="5382826" y="4027197"/>
              <a:chExt cx="268967" cy="250422"/>
            </a:xfrm>
          </p:grpSpPr>
          <p:grpSp>
            <p:nvGrpSpPr>
              <p:cNvPr id="11286" name="Google Shape;11286;p73"/>
              <p:cNvGrpSpPr/>
              <p:nvPr/>
            </p:nvGrpSpPr>
            <p:grpSpPr>
              <a:xfrm>
                <a:off x="5405280" y="4042510"/>
                <a:ext cx="237570" cy="218647"/>
                <a:chOff x="5405280" y="4042510"/>
                <a:chExt cx="237570" cy="218647"/>
              </a:xfrm>
            </p:grpSpPr>
            <p:sp>
              <p:nvSpPr>
                <p:cNvPr id="11287" name="Google Shape;11287;p7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8" name="Google Shape;11288;p7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9" name="Google Shape;11289;p73"/>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0" name="Google Shape;11290;p73"/>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1" name="Google Shape;11291;p73"/>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2" name="Google Shape;11292;p73"/>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93" name="Google Shape;11293;p73"/>
              <p:cNvGrpSpPr/>
              <p:nvPr/>
            </p:nvGrpSpPr>
            <p:grpSpPr>
              <a:xfrm>
                <a:off x="5382826" y="4125549"/>
                <a:ext cx="37776" cy="32380"/>
                <a:chOff x="5382826" y="4125549"/>
                <a:chExt cx="37776" cy="32380"/>
              </a:xfrm>
            </p:grpSpPr>
            <p:sp>
              <p:nvSpPr>
                <p:cNvPr id="11294" name="Google Shape;11294;p7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5" name="Google Shape;11295;p7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96" name="Google Shape;11296;p73"/>
              <p:cNvGrpSpPr/>
              <p:nvPr/>
            </p:nvGrpSpPr>
            <p:grpSpPr>
              <a:xfrm>
                <a:off x="5475680" y="4195587"/>
                <a:ext cx="37783" cy="32364"/>
                <a:chOff x="5475680" y="4195587"/>
                <a:chExt cx="37783" cy="32364"/>
              </a:xfrm>
            </p:grpSpPr>
            <p:sp>
              <p:nvSpPr>
                <p:cNvPr id="11297" name="Google Shape;11297;p7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8" name="Google Shape;11298;p7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99" name="Google Shape;11299;p73"/>
              <p:cNvGrpSpPr/>
              <p:nvPr/>
            </p:nvGrpSpPr>
            <p:grpSpPr>
              <a:xfrm>
                <a:off x="5532575" y="4027197"/>
                <a:ext cx="33308" cy="32262"/>
                <a:chOff x="5532575" y="4027197"/>
                <a:chExt cx="33308" cy="32262"/>
              </a:xfrm>
            </p:grpSpPr>
            <p:sp>
              <p:nvSpPr>
                <p:cNvPr id="11300" name="Google Shape;11300;p7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1" name="Google Shape;11301;p7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02" name="Google Shape;11302;p73"/>
              <p:cNvGrpSpPr/>
              <p:nvPr/>
            </p:nvGrpSpPr>
            <p:grpSpPr>
              <a:xfrm>
                <a:off x="5590706" y="4245348"/>
                <a:ext cx="33497" cy="32270"/>
                <a:chOff x="5590706" y="4245348"/>
                <a:chExt cx="33497" cy="32270"/>
              </a:xfrm>
            </p:grpSpPr>
            <p:sp>
              <p:nvSpPr>
                <p:cNvPr id="11303" name="Google Shape;11303;p7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4" name="Google Shape;11304;p7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05" name="Google Shape;11305;p73"/>
              <p:cNvGrpSpPr/>
              <p:nvPr/>
            </p:nvGrpSpPr>
            <p:grpSpPr>
              <a:xfrm>
                <a:off x="5618681" y="4109677"/>
                <a:ext cx="33112" cy="32357"/>
                <a:chOff x="5618681" y="4109677"/>
                <a:chExt cx="33112" cy="32357"/>
              </a:xfrm>
            </p:grpSpPr>
            <p:sp>
              <p:nvSpPr>
                <p:cNvPr id="11306" name="Google Shape;11306;p7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7" name="Google Shape;11307;p7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08" name="Google Shape;11308;p73"/>
              <p:cNvGrpSpPr/>
              <p:nvPr/>
            </p:nvGrpSpPr>
            <p:grpSpPr>
              <a:xfrm>
                <a:off x="5479298" y="4128262"/>
                <a:ext cx="31405" cy="26906"/>
                <a:chOff x="5479298" y="4128262"/>
                <a:chExt cx="31405" cy="26906"/>
              </a:xfrm>
            </p:grpSpPr>
            <p:sp>
              <p:nvSpPr>
                <p:cNvPr id="11309" name="Google Shape;11309;p7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0" name="Google Shape;11310;p7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11" name="Google Shape;11311;p73"/>
              <p:cNvGrpSpPr/>
              <p:nvPr/>
            </p:nvGrpSpPr>
            <p:grpSpPr>
              <a:xfrm>
                <a:off x="5582903" y="4180116"/>
                <a:ext cx="31499" cy="26898"/>
                <a:chOff x="5582903" y="4180116"/>
                <a:chExt cx="31499" cy="26898"/>
              </a:xfrm>
            </p:grpSpPr>
            <p:sp>
              <p:nvSpPr>
                <p:cNvPr id="11312" name="Google Shape;11312;p7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3" name="Google Shape;11313;p7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314" name="Google Shape;11314;p73"/>
            <p:cNvGrpSpPr/>
            <p:nvPr/>
          </p:nvGrpSpPr>
          <p:grpSpPr>
            <a:xfrm>
              <a:off x="3977681" y="3230323"/>
              <a:ext cx="94584" cy="84085"/>
              <a:chOff x="3977681" y="3230323"/>
              <a:chExt cx="94584" cy="84085"/>
            </a:xfrm>
          </p:grpSpPr>
          <p:grpSp>
            <p:nvGrpSpPr>
              <p:cNvPr id="11315" name="Google Shape;11315;p73"/>
              <p:cNvGrpSpPr/>
              <p:nvPr/>
            </p:nvGrpSpPr>
            <p:grpSpPr>
              <a:xfrm>
                <a:off x="4000135" y="3243041"/>
                <a:ext cx="59570" cy="57186"/>
                <a:chOff x="4000135" y="3243041"/>
                <a:chExt cx="59570" cy="57186"/>
              </a:xfrm>
            </p:grpSpPr>
            <p:sp>
              <p:nvSpPr>
                <p:cNvPr id="11316" name="Google Shape;11316;p7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7" name="Google Shape;11317;p73"/>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8" name="Google Shape;11318;p73"/>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19" name="Google Shape;11319;p73"/>
              <p:cNvGrpSpPr/>
              <p:nvPr/>
            </p:nvGrpSpPr>
            <p:grpSpPr>
              <a:xfrm>
                <a:off x="3977681" y="3245872"/>
                <a:ext cx="37783" cy="32380"/>
                <a:chOff x="3977681" y="3245872"/>
                <a:chExt cx="37783" cy="32380"/>
              </a:xfrm>
            </p:grpSpPr>
            <p:sp>
              <p:nvSpPr>
                <p:cNvPr id="11320" name="Google Shape;11320;p7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1" name="Google Shape;11321;p7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22" name="Google Shape;11322;p73"/>
              <p:cNvGrpSpPr/>
              <p:nvPr/>
            </p:nvGrpSpPr>
            <p:grpSpPr>
              <a:xfrm>
                <a:off x="4040860" y="3262672"/>
                <a:ext cx="31405" cy="27001"/>
                <a:chOff x="4040860" y="3262672"/>
                <a:chExt cx="31405" cy="27001"/>
              </a:xfrm>
            </p:grpSpPr>
            <p:sp>
              <p:nvSpPr>
                <p:cNvPr id="11323" name="Google Shape;11323;p7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4" name="Google Shape;11324;p7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25" name="Google Shape;11325;p73"/>
              <p:cNvGrpSpPr/>
              <p:nvPr/>
            </p:nvGrpSpPr>
            <p:grpSpPr>
              <a:xfrm>
                <a:off x="4021072" y="3230323"/>
                <a:ext cx="31397" cy="26906"/>
                <a:chOff x="4021072" y="3230323"/>
                <a:chExt cx="31397" cy="26906"/>
              </a:xfrm>
            </p:grpSpPr>
            <p:sp>
              <p:nvSpPr>
                <p:cNvPr id="11326" name="Google Shape;11326;p7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7" name="Google Shape;11327;p7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28" name="Google Shape;11328;p73"/>
              <p:cNvGrpSpPr/>
              <p:nvPr/>
            </p:nvGrpSpPr>
            <p:grpSpPr>
              <a:xfrm>
                <a:off x="4001472" y="3287462"/>
                <a:ext cx="31499" cy="26945"/>
                <a:chOff x="4001472" y="3287462"/>
                <a:chExt cx="31499" cy="26945"/>
              </a:xfrm>
            </p:grpSpPr>
            <p:sp>
              <p:nvSpPr>
                <p:cNvPr id="11329" name="Google Shape;11329;p7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0" name="Google Shape;11330;p7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331" name="Google Shape;11331;p73"/>
            <p:cNvGrpSpPr/>
            <p:nvPr/>
          </p:nvGrpSpPr>
          <p:grpSpPr>
            <a:xfrm>
              <a:off x="4084715" y="3258865"/>
              <a:ext cx="184961" cy="137268"/>
              <a:chOff x="4084715" y="3258865"/>
              <a:chExt cx="184961" cy="137268"/>
            </a:xfrm>
          </p:grpSpPr>
          <p:grpSp>
            <p:nvGrpSpPr>
              <p:cNvPr id="11332" name="Google Shape;11332;p73"/>
              <p:cNvGrpSpPr/>
              <p:nvPr/>
            </p:nvGrpSpPr>
            <p:grpSpPr>
              <a:xfrm>
                <a:off x="4107453" y="3271583"/>
                <a:ext cx="153470" cy="110275"/>
                <a:chOff x="4107453" y="3271583"/>
                <a:chExt cx="153470" cy="110275"/>
              </a:xfrm>
            </p:grpSpPr>
            <p:sp>
              <p:nvSpPr>
                <p:cNvPr id="11333" name="Google Shape;11333;p7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4" name="Google Shape;11334;p73"/>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5" name="Google Shape;11335;p73"/>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6" name="Google Shape;11336;p73"/>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37" name="Google Shape;11337;p73"/>
              <p:cNvGrpSpPr/>
              <p:nvPr/>
            </p:nvGrpSpPr>
            <p:grpSpPr>
              <a:xfrm>
                <a:off x="4136947" y="3258865"/>
                <a:ext cx="31499" cy="27001"/>
                <a:chOff x="4136947" y="3258865"/>
                <a:chExt cx="31499" cy="27001"/>
              </a:xfrm>
            </p:grpSpPr>
            <p:sp>
              <p:nvSpPr>
                <p:cNvPr id="11338" name="Google Shape;11338;p7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9" name="Google Shape;11339;p7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40" name="Google Shape;11340;p73"/>
              <p:cNvGrpSpPr/>
              <p:nvPr/>
            </p:nvGrpSpPr>
            <p:grpSpPr>
              <a:xfrm>
                <a:off x="4084715" y="3266478"/>
                <a:ext cx="31468" cy="26898"/>
                <a:chOff x="4084715" y="3266478"/>
                <a:chExt cx="31468" cy="26898"/>
              </a:xfrm>
            </p:grpSpPr>
            <p:sp>
              <p:nvSpPr>
                <p:cNvPr id="11341" name="Google Shape;11341;p7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2" name="Google Shape;11342;p7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43" name="Google Shape;11343;p73"/>
              <p:cNvGrpSpPr/>
              <p:nvPr/>
            </p:nvGrpSpPr>
            <p:grpSpPr>
              <a:xfrm>
                <a:off x="4159213" y="3279849"/>
                <a:ext cx="31405" cy="26945"/>
                <a:chOff x="4159213" y="3279849"/>
                <a:chExt cx="31405" cy="26945"/>
              </a:xfrm>
            </p:grpSpPr>
            <p:sp>
              <p:nvSpPr>
                <p:cNvPr id="11344" name="Google Shape;11344;p7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5" name="Google Shape;11345;p7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46" name="Google Shape;11346;p73"/>
              <p:cNvGrpSpPr/>
              <p:nvPr/>
            </p:nvGrpSpPr>
            <p:grpSpPr>
              <a:xfrm>
                <a:off x="4201550" y="3266502"/>
                <a:ext cx="31405" cy="26883"/>
                <a:chOff x="4201550" y="3266502"/>
                <a:chExt cx="31405" cy="26883"/>
              </a:xfrm>
            </p:grpSpPr>
            <p:sp>
              <p:nvSpPr>
                <p:cNvPr id="11347" name="Google Shape;11347;p7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8" name="Google Shape;11348;p7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49" name="Google Shape;11349;p73"/>
              <p:cNvGrpSpPr/>
              <p:nvPr/>
            </p:nvGrpSpPr>
            <p:grpSpPr>
              <a:xfrm>
                <a:off x="4201550" y="3338278"/>
                <a:ext cx="31405" cy="26930"/>
                <a:chOff x="4201550" y="3338278"/>
                <a:chExt cx="31405" cy="26930"/>
              </a:xfrm>
            </p:grpSpPr>
            <p:sp>
              <p:nvSpPr>
                <p:cNvPr id="11350" name="Google Shape;11350;p7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1" name="Google Shape;11351;p7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52" name="Google Shape;11352;p73"/>
              <p:cNvGrpSpPr/>
              <p:nvPr/>
            </p:nvGrpSpPr>
            <p:grpSpPr>
              <a:xfrm>
                <a:off x="4238272" y="3369132"/>
                <a:ext cx="31405" cy="27001"/>
                <a:chOff x="4238272" y="3369132"/>
                <a:chExt cx="31405" cy="27001"/>
              </a:xfrm>
            </p:grpSpPr>
            <p:sp>
              <p:nvSpPr>
                <p:cNvPr id="11353" name="Google Shape;11353;p7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4" name="Google Shape;11354;p7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355" name="Google Shape;11355;p73"/>
            <p:cNvGrpSpPr/>
            <p:nvPr/>
          </p:nvGrpSpPr>
          <p:grpSpPr>
            <a:xfrm>
              <a:off x="4068639" y="3200169"/>
              <a:ext cx="77643" cy="37272"/>
              <a:chOff x="4068639" y="3200169"/>
              <a:chExt cx="77643" cy="37272"/>
            </a:xfrm>
          </p:grpSpPr>
          <p:sp>
            <p:nvSpPr>
              <p:cNvPr id="11356" name="Google Shape;11356;p73"/>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357" name="Google Shape;11357;p73"/>
              <p:cNvGrpSpPr/>
              <p:nvPr/>
            </p:nvGrpSpPr>
            <p:grpSpPr>
              <a:xfrm>
                <a:off x="4114878" y="3200169"/>
                <a:ext cx="31405" cy="26993"/>
                <a:chOff x="4114878" y="3200169"/>
                <a:chExt cx="31405" cy="26993"/>
              </a:xfrm>
            </p:grpSpPr>
            <p:sp>
              <p:nvSpPr>
                <p:cNvPr id="11358" name="Google Shape;11358;p7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9" name="Google Shape;11359;p7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60" name="Google Shape;11360;p73"/>
              <p:cNvGrpSpPr/>
              <p:nvPr/>
            </p:nvGrpSpPr>
            <p:grpSpPr>
              <a:xfrm>
                <a:off x="4068639" y="3210535"/>
                <a:ext cx="31499" cy="26906"/>
                <a:chOff x="4068639" y="3210535"/>
                <a:chExt cx="31499" cy="26906"/>
              </a:xfrm>
            </p:grpSpPr>
            <p:sp>
              <p:nvSpPr>
                <p:cNvPr id="11361" name="Google Shape;11361;p7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2" name="Google Shape;11362;p7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363" name="Google Shape;11363;p73"/>
            <p:cNvGrpSpPr/>
            <p:nvPr/>
          </p:nvGrpSpPr>
          <p:grpSpPr>
            <a:xfrm>
              <a:off x="3869702" y="3066935"/>
              <a:ext cx="382664" cy="190294"/>
              <a:chOff x="3869702" y="3066935"/>
              <a:chExt cx="382664" cy="190294"/>
            </a:xfrm>
          </p:grpSpPr>
          <p:grpSp>
            <p:nvGrpSpPr>
              <p:cNvPr id="11364" name="Google Shape;11364;p73"/>
              <p:cNvGrpSpPr/>
              <p:nvPr/>
            </p:nvGrpSpPr>
            <p:grpSpPr>
              <a:xfrm>
                <a:off x="3888633" y="3082351"/>
                <a:ext cx="351172" cy="160698"/>
                <a:chOff x="3888633" y="3082351"/>
                <a:chExt cx="351172" cy="160698"/>
              </a:xfrm>
            </p:grpSpPr>
            <p:sp>
              <p:nvSpPr>
                <p:cNvPr id="11365" name="Google Shape;11365;p7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6" name="Google Shape;11366;p73"/>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7" name="Google Shape;11367;p73"/>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8" name="Google Shape;11368;p73"/>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9" name="Google Shape;11369;p73"/>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0" name="Google Shape;11370;p73"/>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71" name="Google Shape;11371;p73"/>
              <p:cNvGrpSpPr/>
              <p:nvPr/>
            </p:nvGrpSpPr>
            <p:grpSpPr>
              <a:xfrm>
                <a:off x="4143703" y="3066935"/>
                <a:ext cx="37783" cy="32357"/>
                <a:chOff x="4143703" y="3066935"/>
                <a:chExt cx="37783" cy="32357"/>
              </a:xfrm>
            </p:grpSpPr>
            <p:sp>
              <p:nvSpPr>
                <p:cNvPr id="11372" name="Google Shape;11372;p7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3" name="Google Shape;11373;p7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74" name="Google Shape;11374;p73"/>
              <p:cNvGrpSpPr/>
              <p:nvPr/>
            </p:nvGrpSpPr>
            <p:grpSpPr>
              <a:xfrm>
                <a:off x="4044565" y="3103563"/>
                <a:ext cx="37783" cy="32451"/>
                <a:chOff x="4044565" y="3103563"/>
                <a:chExt cx="37783" cy="32451"/>
              </a:xfrm>
            </p:grpSpPr>
            <p:sp>
              <p:nvSpPr>
                <p:cNvPr id="11375" name="Google Shape;11375;p7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6" name="Google Shape;11376;p7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77" name="Google Shape;11377;p73"/>
              <p:cNvGrpSpPr/>
              <p:nvPr/>
            </p:nvGrpSpPr>
            <p:grpSpPr>
              <a:xfrm>
                <a:off x="4017454" y="3188237"/>
                <a:ext cx="37776" cy="32357"/>
                <a:chOff x="4017454" y="3188237"/>
                <a:chExt cx="37776" cy="32357"/>
              </a:xfrm>
            </p:grpSpPr>
            <p:sp>
              <p:nvSpPr>
                <p:cNvPr id="11378" name="Google Shape;11378;p7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9" name="Google Shape;11379;p7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80" name="Google Shape;11380;p73"/>
              <p:cNvGrpSpPr/>
              <p:nvPr/>
            </p:nvGrpSpPr>
            <p:grpSpPr>
              <a:xfrm>
                <a:off x="3921548" y="3157509"/>
                <a:ext cx="37783" cy="32357"/>
                <a:chOff x="3921548" y="3157509"/>
                <a:chExt cx="37783" cy="32357"/>
              </a:xfrm>
            </p:grpSpPr>
            <p:sp>
              <p:nvSpPr>
                <p:cNvPr id="11381" name="Google Shape;11381;p7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2" name="Google Shape;11382;p7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83" name="Google Shape;11383;p73"/>
              <p:cNvGrpSpPr/>
              <p:nvPr/>
            </p:nvGrpSpPr>
            <p:grpSpPr>
              <a:xfrm>
                <a:off x="3939056" y="3211620"/>
                <a:ext cx="37783" cy="32380"/>
                <a:chOff x="3939056" y="3211620"/>
                <a:chExt cx="37783" cy="32380"/>
              </a:xfrm>
            </p:grpSpPr>
            <p:sp>
              <p:nvSpPr>
                <p:cNvPr id="11384" name="Google Shape;11384;p7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5" name="Google Shape;11385;p7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86" name="Google Shape;11386;p73"/>
              <p:cNvGrpSpPr/>
              <p:nvPr/>
            </p:nvGrpSpPr>
            <p:grpSpPr>
              <a:xfrm>
                <a:off x="4176240" y="3136965"/>
                <a:ext cx="31405" cy="26930"/>
                <a:chOff x="4176240" y="3136965"/>
                <a:chExt cx="31405" cy="26930"/>
              </a:xfrm>
            </p:grpSpPr>
            <p:sp>
              <p:nvSpPr>
                <p:cNvPr id="11387" name="Google Shape;11387;p7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8" name="Google Shape;11388;p7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89" name="Google Shape;11389;p73"/>
              <p:cNvGrpSpPr/>
              <p:nvPr/>
            </p:nvGrpSpPr>
            <p:grpSpPr>
              <a:xfrm>
                <a:off x="4133148" y="3152593"/>
                <a:ext cx="31499" cy="27001"/>
                <a:chOff x="4133148" y="3152593"/>
                <a:chExt cx="31499" cy="27001"/>
              </a:xfrm>
            </p:grpSpPr>
            <p:sp>
              <p:nvSpPr>
                <p:cNvPr id="11390" name="Google Shape;11390;p7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1" name="Google Shape;11391;p7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92" name="Google Shape;11392;p73"/>
              <p:cNvGrpSpPr/>
              <p:nvPr/>
            </p:nvGrpSpPr>
            <p:grpSpPr>
              <a:xfrm>
                <a:off x="4220866" y="3073534"/>
                <a:ext cx="31499" cy="26898"/>
                <a:chOff x="4220866" y="3073534"/>
                <a:chExt cx="31499" cy="26898"/>
              </a:xfrm>
            </p:grpSpPr>
            <p:sp>
              <p:nvSpPr>
                <p:cNvPr id="11393" name="Google Shape;11393;p7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4" name="Google Shape;11394;p7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95" name="Google Shape;11395;p73"/>
              <p:cNvGrpSpPr/>
              <p:nvPr/>
            </p:nvGrpSpPr>
            <p:grpSpPr>
              <a:xfrm>
                <a:off x="3869702" y="3230323"/>
                <a:ext cx="31499" cy="26906"/>
                <a:chOff x="3869702" y="3230323"/>
                <a:chExt cx="31499" cy="26906"/>
              </a:xfrm>
            </p:grpSpPr>
            <p:sp>
              <p:nvSpPr>
                <p:cNvPr id="11396" name="Google Shape;11396;p7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7" name="Google Shape;11397;p7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398" name="Google Shape;11398;p73"/>
            <p:cNvGrpSpPr/>
            <p:nvPr/>
          </p:nvGrpSpPr>
          <p:grpSpPr>
            <a:xfrm>
              <a:off x="4271383" y="3065882"/>
              <a:ext cx="304556" cy="341663"/>
              <a:chOff x="4271383" y="3065882"/>
              <a:chExt cx="304556" cy="341663"/>
            </a:xfrm>
          </p:grpSpPr>
          <p:grpSp>
            <p:nvGrpSpPr>
              <p:cNvPr id="11399" name="Google Shape;11399;p73"/>
              <p:cNvGrpSpPr/>
              <p:nvPr/>
            </p:nvGrpSpPr>
            <p:grpSpPr>
              <a:xfrm>
                <a:off x="4293838" y="3078639"/>
                <a:ext cx="269353" cy="311973"/>
                <a:chOff x="4293838" y="3078639"/>
                <a:chExt cx="269353" cy="311973"/>
              </a:xfrm>
            </p:grpSpPr>
            <p:sp>
              <p:nvSpPr>
                <p:cNvPr id="11400" name="Google Shape;11400;p7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1" name="Google Shape;11401;p73"/>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2" name="Google Shape;11402;p73"/>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3" name="Google Shape;11403;p73"/>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4" name="Google Shape;11404;p73"/>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5" name="Google Shape;11405;p73"/>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6" name="Google Shape;11406;p73"/>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7" name="Google Shape;11407;p73"/>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8" name="Google Shape;11408;p73"/>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9" name="Google Shape;11409;p73"/>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0" name="Google Shape;11410;p73"/>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1" name="Google Shape;11411;p73"/>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2" name="Google Shape;11412;p73"/>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3" name="Google Shape;11413;p73"/>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4" name="Google Shape;11414;p73"/>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5" name="Google Shape;11415;p73"/>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6" name="Google Shape;11416;p73"/>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17" name="Google Shape;11417;p73"/>
              <p:cNvGrpSpPr/>
              <p:nvPr/>
            </p:nvGrpSpPr>
            <p:grpSpPr>
              <a:xfrm>
                <a:off x="4538164" y="3342061"/>
                <a:ext cx="37776" cy="32380"/>
                <a:chOff x="4538164" y="3342061"/>
                <a:chExt cx="37776" cy="32380"/>
              </a:xfrm>
            </p:grpSpPr>
            <p:sp>
              <p:nvSpPr>
                <p:cNvPr id="11418" name="Google Shape;11418;p7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9" name="Google Shape;11419;p7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20" name="Google Shape;11420;p73"/>
              <p:cNvGrpSpPr/>
              <p:nvPr/>
            </p:nvGrpSpPr>
            <p:grpSpPr>
              <a:xfrm>
                <a:off x="4271383" y="3194742"/>
                <a:ext cx="37783" cy="32420"/>
                <a:chOff x="4271383" y="3194742"/>
                <a:chExt cx="37783" cy="32420"/>
              </a:xfrm>
            </p:grpSpPr>
            <p:sp>
              <p:nvSpPr>
                <p:cNvPr id="11421" name="Google Shape;11421;p7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2" name="Google Shape;11422;p7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23" name="Google Shape;11423;p73"/>
              <p:cNvGrpSpPr/>
              <p:nvPr/>
            </p:nvGrpSpPr>
            <p:grpSpPr>
              <a:xfrm>
                <a:off x="4284416" y="3084058"/>
                <a:ext cx="37783" cy="32357"/>
                <a:chOff x="4284416" y="3084058"/>
                <a:chExt cx="37783" cy="32357"/>
              </a:xfrm>
            </p:grpSpPr>
            <p:sp>
              <p:nvSpPr>
                <p:cNvPr id="11424" name="Google Shape;11424;p7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5" name="Google Shape;11425;p7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26" name="Google Shape;11426;p73"/>
              <p:cNvGrpSpPr/>
              <p:nvPr/>
            </p:nvGrpSpPr>
            <p:grpSpPr>
              <a:xfrm>
                <a:off x="4478697" y="3297561"/>
                <a:ext cx="37776" cy="32451"/>
                <a:chOff x="4478697" y="3297561"/>
                <a:chExt cx="37776" cy="32451"/>
              </a:xfrm>
            </p:grpSpPr>
            <p:sp>
              <p:nvSpPr>
                <p:cNvPr id="11427" name="Google Shape;11427;p7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8" name="Google Shape;11428;p7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29" name="Google Shape;11429;p73"/>
              <p:cNvGrpSpPr/>
              <p:nvPr/>
            </p:nvGrpSpPr>
            <p:grpSpPr>
              <a:xfrm>
                <a:off x="4411813" y="3331711"/>
                <a:ext cx="37776" cy="32451"/>
                <a:chOff x="4411813" y="3331711"/>
                <a:chExt cx="37776" cy="32451"/>
              </a:xfrm>
            </p:grpSpPr>
            <p:sp>
              <p:nvSpPr>
                <p:cNvPr id="11430" name="Google Shape;11430;p7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1" name="Google Shape;11431;p7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32" name="Google Shape;11432;p73"/>
              <p:cNvGrpSpPr/>
              <p:nvPr/>
            </p:nvGrpSpPr>
            <p:grpSpPr>
              <a:xfrm>
                <a:off x="4337984" y="3375188"/>
                <a:ext cx="37776" cy="32357"/>
                <a:chOff x="4337984" y="3375188"/>
                <a:chExt cx="37776" cy="32357"/>
              </a:xfrm>
            </p:grpSpPr>
            <p:sp>
              <p:nvSpPr>
                <p:cNvPr id="11433" name="Google Shape;11433;p7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4" name="Google Shape;11434;p7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35" name="Google Shape;11435;p73"/>
              <p:cNvGrpSpPr/>
              <p:nvPr/>
            </p:nvGrpSpPr>
            <p:grpSpPr>
              <a:xfrm>
                <a:off x="4494867" y="3090530"/>
                <a:ext cx="37878" cy="32451"/>
                <a:chOff x="4494867" y="3090530"/>
                <a:chExt cx="37878" cy="32451"/>
              </a:xfrm>
            </p:grpSpPr>
            <p:sp>
              <p:nvSpPr>
                <p:cNvPr id="11436" name="Google Shape;11436;p7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7" name="Google Shape;11437;p7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38" name="Google Shape;11438;p73"/>
              <p:cNvGrpSpPr/>
              <p:nvPr/>
            </p:nvGrpSpPr>
            <p:grpSpPr>
              <a:xfrm>
                <a:off x="4525124" y="3207774"/>
                <a:ext cx="37783" cy="32420"/>
                <a:chOff x="4525124" y="3207774"/>
                <a:chExt cx="37783" cy="32420"/>
              </a:xfrm>
            </p:grpSpPr>
            <p:sp>
              <p:nvSpPr>
                <p:cNvPr id="11439" name="Google Shape;11439;p7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0" name="Google Shape;11440;p7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41" name="Google Shape;11441;p73"/>
              <p:cNvGrpSpPr/>
              <p:nvPr/>
            </p:nvGrpSpPr>
            <p:grpSpPr>
              <a:xfrm>
                <a:off x="4440544" y="3176479"/>
                <a:ext cx="31499" cy="26898"/>
                <a:chOff x="4440544" y="3176479"/>
                <a:chExt cx="31499" cy="26898"/>
              </a:xfrm>
            </p:grpSpPr>
            <p:sp>
              <p:nvSpPr>
                <p:cNvPr id="11442" name="Google Shape;11442;p7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3" name="Google Shape;11443;p7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44" name="Google Shape;11444;p73"/>
              <p:cNvGrpSpPr/>
              <p:nvPr/>
            </p:nvGrpSpPr>
            <p:grpSpPr>
              <a:xfrm>
                <a:off x="4350545" y="3156400"/>
                <a:ext cx="31405" cy="27001"/>
                <a:chOff x="4350545" y="3156400"/>
                <a:chExt cx="31405" cy="27001"/>
              </a:xfrm>
            </p:grpSpPr>
            <p:sp>
              <p:nvSpPr>
                <p:cNvPr id="11445" name="Google Shape;11445;p7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6" name="Google Shape;11446;p7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47" name="Google Shape;11447;p73"/>
              <p:cNvGrpSpPr/>
              <p:nvPr/>
            </p:nvGrpSpPr>
            <p:grpSpPr>
              <a:xfrm>
                <a:off x="4376703" y="3255058"/>
                <a:ext cx="31405" cy="27001"/>
                <a:chOff x="4376703" y="3255058"/>
                <a:chExt cx="31405" cy="27001"/>
              </a:xfrm>
            </p:grpSpPr>
            <p:sp>
              <p:nvSpPr>
                <p:cNvPr id="11448" name="Google Shape;11448;p7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9" name="Google Shape;11449;p7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50" name="Google Shape;11450;p73"/>
              <p:cNvGrpSpPr/>
              <p:nvPr/>
            </p:nvGrpSpPr>
            <p:grpSpPr>
              <a:xfrm>
                <a:off x="4331322" y="3283656"/>
                <a:ext cx="31405" cy="26945"/>
                <a:chOff x="4331322" y="3283656"/>
                <a:chExt cx="31405" cy="26945"/>
              </a:xfrm>
            </p:grpSpPr>
            <p:sp>
              <p:nvSpPr>
                <p:cNvPr id="11451" name="Google Shape;11451;p7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2" name="Google Shape;11452;p7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53" name="Google Shape;11453;p73"/>
              <p:cNvGrpSpPr/>
              <p:nvPr/>
            </p:nvGrpSpPr>
            <p:grpSpPr>
              <a:xfrm>
                <a:off x="4380510" y="3065882"/>
                <a:ext cx="31405" cy="26938"/>
                <a:chOff x="4380510" y="3065882"/>
                <a:chExt cx="31405" cy="26938"/>
              </a:xfrm>
            </p:grpSpPr>
            <p:sp>
              <p:nvSpPr>
                <p:cNvPr id="11454" name="Google Shape;11454;p7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5" name="Google Shape;11455;p7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456" name="Google Shape;11456;p73"/>
            <p:cNvGrpSpPr/>
            <p:nvPr/>
          </p:nvGrpSpPr>
          <p:grpSpPr>
            <a:xfrm>
              <a:off x="4558998" y="3188237"/>
              <a:ext cx="1280131" cy="1052746"/>
              <a:chOff x="4558998" y="3188237"/>
              <a:chExt cx="1280131" cy="1052746"/>
            </a:xfrm>
          </p:grpSpPr>
          <p:sp>
            <p:nvSpPr>
              <p:cNvPr id="11457" name="Google Shape;11457;p73"/>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458" name="Google Shape;11458;p73"/>
              <p:cNvGrpSpPr/>
              <p:nvPr/>
            </p:nvGrpSpPr>
            <p:grpSpPr>
              <a:xfrm>
                <a:off x="4579164" y="3203653"/>
                <a:ext cx="1244833" cy="1020397"/>
                <a:chOff x="4579164" y="3203653"/>
                <a:chExt cx="1244833" cy="1020397"/>
              </a:xfrm>
            </p:grpSpPr>
            <p:sp>
              <p:nvSpPr>
                <p:cNvPr id="11459" name="Google Shape;11459;p73"/>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0" name="Google Shape;11460;p73"/>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461" name="Google Shape;11461;p73"/>
                <p:cNvGrpSpPr/>
                <p:nvPr/>
              </p:nvGrpSpPr>
              <p:grpSpPr>
                <a:xfrm>
                  <a:off x="4579164" y="3203653"/>
                  <a:ext cx="1244833" cy="1020397"/>
                  <a:chOff x="4579164" y="3203653"/>
                  <a:chExt cx="1244833" cy="1020397"/>
                </a:xfrm>
              </p:grpSpPr>
              <p:sp>
                <p:nvSpPr>
                  <p:cNvPr id="11462" name="Google Shape;11462;p73"/>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3" name="Google Shape;11463;p73"/>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464" name="Google Shape;11464;p73"/>
                  <p:cNvGrpSpPr/>
                  <p:nvPr/>
                </p:nvGrpSpPr>
                <p:grpSpPr>
                  <a:xfrm>
                    <a:off x="4579164" y="3203653"/>
                    <a:ext cx="1244833" cy="1020397"/>
                    <a:chOff x="4579164" y="3203653"/>
                    <a:chExt cx="1244833" cy="1020397"/>
                  </a:xfrm>
                </p:grpSpPr>
                <p:sp>
                  <p:nvSpPr>
                    <p:cNvPr id="11465" name="Google Shape;11465;p73"/>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6" name="Google Shape;11466;p73"/>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7" name="Google Shape;11467;p73"/>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8" name="Google Shape;11468;p73"/>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9" name="Google Shape;11469;p73"/>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0" name="Google Shape;11470;p73"/>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1" name="Google Shape;11471;p73"/>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2" name="Google Shape;11472;p73"/>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473" name="Google Shape;11473;p73"/>
                    <p:cNvGrpSpPr/>
                    <p:nvPr/>
                  </p:nvGrpSpPr>
                  <p:grpSpPr>
                    <a:xfrm>
                      <a:off x="4579164" y="3203653"/>
                      <a:ext cx="1244833" cy="1020397"/>
                      <a:chOff x="4579164" y="3203653"/>
                      <a:chExt cx="1244833" cy="1020397"/>
                    </a:xfrm>
                  </p:grpSpPr>
                  <p:sp>
                    <p:nvSpPr>
                      <p:cNvPr id="11474" name="Google Shape;11474;p73"/>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5" name="Google Shape;11475;p73"/>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6" name="Google Shape;11476;p73"/>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7" name="Google Shape;11477;p73"/>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8" name="Google Shape;11478;p73"/>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9" name="Google Shape;11479;p73"/>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0" name="Google Shape;11480;p73"/>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1" name="Google Shape;11481;p73"/>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2" name="Google Shape;11482;p73"/>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3" name="Google Shape;11483;p73"/>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4" name="Google Shape;11484;p73"/>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5" name="Google Shape;11485;p73"/>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6" name="Google Shape;11486;p73"/>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7" name="Google Shape;11487;p73"/>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488" name="Google Shape;11488;p73"/>
                      <p:cNvGrpSpPr/>
                      <p:nvPr/>
                    </p:nvGrpSpPr>
                    <p:grpSpPr>
                      <a:xfrm>
                        <a:off x="4579164" y="3203653"/>
                        <a:ext cx="1244833" cy="1020397"/>
                        <a:chOff x="4579164" y="3203653"/>
                        <a:chExt cx="1244833" cy="1020397"/>
                      </a:xfrm>
                    </p:grpSpPr>
                    <p:sp>
                      <p:nvSpPr>
                        <p:cNvPr id="11489" name="Google Shape;11489;p73"/>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0" name="Google Shape;11490;p73"/>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1" name="Google Shape;11491;p73"/>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2" name="Google Shape;11492;p73"/>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3" name="Google Shape;11493;p73"/>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4" name="Google Shape;11494;p7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5" name="Google Shape;11495;p7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6" name="Google Shape;11496;p7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7" name="Google Shape;11497;p73"/>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8" name="Google Shape;11498;p73"/>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9" name="Google Shape;11499;p73"/>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0" name="Google Shape;11500;p73"/>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1" name="Google Shape;11501;p73"/>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2" name="Google Shape;11502;p73"/>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3" name="Google Shape;11503;p73"/>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4" name="Google Shape;11504;p73"/>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5" name="Google Shape;11505;p73"/>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6" name="Google Shape;11506;p73"/>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7" name="Google Shape;11507;p73"/>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8" name="Google Shape;11508;p73"/>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9" name="Google Shape;11509;p73"/>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0" name="Google Shape;11510;p73"/>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1" name="Google Shape;11511;p73"/>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2" name="Google Shape;11512;p73"/>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513" name="Google Shape;11513;p73"/>
                        <p:cNvGrpSpPr/>
                        <p:nvPr/>
                      </p:nvGrpSpPr>
                      <p:grpSpPr>
                        <a:xfrm>
                          <a:off x="4579164" y="3203653"/>
                          <a:ext cx="1244833" cy="1020397"/>
                          <a:chOff x="4579164" y="3203653"/>
                          <a:chExt cx="1244833" cy="1020397"/>
                        </a:xfrm>
                      </p:grpSpPr>
                      <p:sp>
                        <p:nvSpPr>
                          <p:cNvPr id="11514" name="Google Shape;11514;p73"/>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515" name="Google Shape;11515;p73"/>
                          <p:cNvGrpSpPr/>
                          <p:nvPr/>
                        </p:nvGrpSpPr>
                        <p:grpSpPr>
                          <a:xfrm>
                            <a:off x="4579164" y="3203653"/>
                            <a:ext cx="1244833" cy="1020397"/>
                            <a:chOff x="4579164" y="3203653"/>
                            <a:chExt cx="1244833" cy="1020397"/>
                          </a:xfrm>
                        </p:grpSpPr>
                        <p:sp>
                          <p:nvSpPr>
                            <p:cNvPr id="11516" name="Google Shape;11516;p73"/>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7" name="Google Shape;11517;p73"/>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8" name="Google Shape;11518;p73"/>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9" name="Google Shape;11519;p73"/>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0" name="Google Shape;11520;p73"/>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1" name="Google Shape;11521;p73"/>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2" name="Google Shape;11522;p73"/>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523" name="Google Shape;11523;p73"/>
                            <p:cNvGrpSpPr/>
                            <p:nvPr/>
                          </p:nvGrpSpPr>
                          <p:grpSpPr>
                            <a:xfrm>
                              <a:off x="4579164" y="3203653"/>
                              <a:ext cx="1244833" cy="1020397"/>
                              <a:chOff x="4579164" y="3203653"/>
                              <a:chExt cx="1244833" cy="1020397"/>
                            </a:xfrm>
                          </p:grpSpPr>
                          <p:sp>
                            <p:nvSpPr>
                              <p:cNvPr id="11524" name="Google Shape;11524;p73"/>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5" name="Google Shape;11525;p73"/>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6" name="Google Shape;11526;p73"/>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7" name="Google Shape;11527;p73"/>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8" name="Google Shape;11528;p73"/>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9" name="Google Shape;11529;p73"/>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0" name="Google Shape;11530;p73"/>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1" name="Google Shape;11531;p73"/>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2" name="Google Shape;11532;p73"/>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3" name="Google Shape;11533;p73"/>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4" name="Google Shape;11534;p73"/>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5" name="Google Shape;11535;p73"/>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6" name="Google Shape;11536;p73"/>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537" name="Google Shape;11537;p73"/>
                              <p:cNvGrpSpPr/>
                              <p:nvPr/>
                            </p:nvGrpSpPr>
                            <p:grpSpPr>
                              <a:xfrm>
                                <a:off x="4579164" y="3203653"/>
                                <a:ext cx="1244833" cy="1020397"/>
                                <a:chOff x="4579164" y="3203653"/>
                                <a:chExt cx="1244833" cy="1020397"/>
                              </a:xfrm>
                            </p:grpSpPr>
                            <p:sp>
                              <p:nvSpPr>
                                <p:cNvPr id="11538" name="Google Shape;11538;p73"/>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9" name="Google Shape;11539;p73"/>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0" name="Google Shape;11540;p73"/>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1" name="Google Shape;11541;p73"/>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2" name="Google Shape;11542;p73"/>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3" name="Google Shape;11543;p73"/>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4" name="Google Shape;11544;p73"/>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545" name="Google Shape;11545;p73"/>
                                <p:cNvGrpSpPr/>
                                <p:nvPr/>
                              </p:nvGrpSpPr>
                              <p:grpSpPr>
                                <a:xfrm>
                                  <a:off x="4579164" y="3203653"/>
                                  <a:ext cx="1244833" cy="1020397"/>
                                  <a:chOff x="4579164" y="3203653"/>
                                  <a:chExt cx="1244833" cy="1020397"/>
                                </a:xfrm>
                              </p:grpSpPr>
                              <p:sp>
                                <p:nvSpPr>
                                  <p:cNvPr id="11546" name="Google Shape;11546;p73"/>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7" name="Google Shape;11547;p73"/>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8" name="Google Shape;11548;p73"/>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9" name="Google Shape;11549;p73"/>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0" name="Google Shape;11550;p73"/>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551" name="Google Shape;11551;p73"/>
                                  <p:cNvGrpSpPr/>
                                  <p:nvPr/>
                                </p:nvGrpSpPr>
                                <p:grpSpPr>
                                  <a:xfrm>
                                    <a:off x="4579164" y="3203653"/>
                                    <a:ext cx="1244833" cy="1020397"/>
                                    <a:chOff x="4579164" y="3203653"/>
                                    <a:chExt cx="1244833" cy="1020397"/>
                                  </a:xfrm>
                                </p:grpSpPr>
                                <p:sp>
                                  <p:nvSpPr>
                                    <p:cNvPr id="11552" name="Google Shape;11552;p7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1553" name="Google Shape;11553;p7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4" name="Google Shape;11554;p7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5" name="Google Shape;11555;p73"/>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sp>
                          <p:nvSpPr>
                            <p:cNvPr id="11556" name="Google Shape;11556;p73"/>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7" name="Google Shape;11557;p73"/>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8" name="Google Shape;11558;p73"/>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11559" name="Google Shape;11559;p73"/>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grpSp>
          <p:grpSp>
            <p:nvGrpSpPr>
              <p:cNvPr id="11560" name="Google Shape;11560;p73"/>
              <p:cNvGrpSpPr/>
              <p:nvPr/>
            </p:nvGrpSpPr>
            <p:grpSpPr>
              <a:xfrm>
                <a:off x="4595437" y="3598775"/>
                <a:ext cx="37776" cy="32451"/>
                <a:chOff x="4595437" y="3598775"/>
                <a:chExt cx="37776" cy="32451"/>
              </a:xfrm>
            </p:grpSpPr>
            <p:sp>
              <p:nvSpPr>
                <p:cNvPr id="11561" name="Google Shape;11561;p7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2" name="Google Shape;11562;p7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63" name="Google Shape;11563;p73"/>
              <p:cNvGrpSpPr/>
              <p:nvPr/>
            </p:nvGrpSpPr>
            <p:grpSpPr>
              <a:xfrm>
                <a:off x="4641864" y="3524443"/>
                <a:ext cx="37776" cy="32380"/>
                <a:chOff x="4641864" y="3524443"/>
                <a:chExt cx="37776" cy="32380"/>
              </a:xfrm>
            </p:grpSpPr>
            <p:sp>
              <p:nvSpPr>
                <p:cNvPr id="11564" name="Google Shape;11564;p7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5" name="Google Shape;11565;p7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66" name="Google Shape;11566;p73"/>
              <p:cNvGrpSpPr/>
              <p:nvPr/>
            </p:nvGrpSpPr>
            <p:grpSpPr>
              <a:xfrm>
                <a:off x="4648431" y="3893901"/>
                <a:ext cx="37776" cy="32357"/>
                <a:chOff x="4648431" y="3893901"/>
                <a:chExt cx="37776" cy="32357"/>
              </a:xfrm>
            </p:grpSpPr>
            <p:sp>
              <p:nvSpPr>
                <p:cNvPr id="11567" name="Google Shape;11567;p7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8" name="Google Shape;11568;p7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69" name="Google Shape;11569;p73"/>
              <p:cNvGrpSpPr/>
              <p:nvPr/>
            </p:nvGrpSpPr>
            <p:grpSpPr>
              <a:xfrm>
                <a:off x="4567752" y="3722908"/>
                <a:ext cx="37870" cy="32380"/>
                <a:chOff x="4567752" y="3722908"/>
                <a:chExt cx="37870" cy="32380"/>
              </a:xfrm>
            </p:grpSpPr>
            <p:sp>
              <p:nvSpPr>
                <p:cNvPr id="11570" name="Google Shape;11570;p7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1" name="Google Shape;11571;p7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72" name="Google Shape;11572;p73"/>
              <p:cNvGrpSpPr/>
              <p:nvPr/>
            </p:nvGrpSpPr>
            <p:grpSpPr>
              <a:xfrm>
                <a:off x="4617506" y="3652052"/>
                <a:ext cx="37783" cy="32357"/>
                <a:chOff x="4617506" y="3652052"/>
                <a:chExt cx="37783" cy="32357"/>
              </a:xfrm>
            </p:grpSpPr>
            <p:sp>
              <p:nvSpPr>
                <p:cNvPr id="11573" name="Google Shape;11573;p7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4" name="Google Shape;11574;p7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75" name="Google Shape;11575;p73"/>
              <p:cNvGrpSpPr/>
              <p:nvPr/>
            </p:nvGrpSpPr>
            <p:grpSpPr>
              <a:xfrm>
                <a:off x="4739005" y="3554149"/>
                <a:ext cx="37870" cy="32357"/>
                <a:chOff x="4739005" y="3554149"/>
                <a:chExt cx="37870" cy="32357"/>
              </a:xfrm>
            </p:grpSpPr>
            <p:sp>
              <p:nvSpPr>
                <p:cNvPr id="11576" name="Google Shape;11576;p7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7" name="Google Shape;11577;p7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78" name="Google Shape;11578;p73"/>
              <p:cNvGrpSpPr/>
              <p:nvPr/>
            </p:nvGrpSpPr>
            <p:grpSpPr>
              <a:xfrm>
                <a:off x="4806557" y="3630258"/>
                <a:ext cx="37776" cy="32364"/>
                <a:chOff x="4806557" y="3630258"/>
                <a:chExt cx="37776" cy="32364"/>
              </a:xfrm>
            </p:grpSpPr>
            <p:sp>
              <p:nvSpPr>
                <p:cNvPr id="11579" name="Google Shape;11579;p7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0" name="Google Shape;11580;p7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81" name="Google Shape;11581;p73"/>
              <p:cNvGrpSpPr/>
              <p:nvPr/>
            </p:nvGrpSpPr>
            <p:grpSpPr>
              <a:xfrm>
                <a:off x="4737007" y="4004357"/>
                <a:ext cx="37870" cy="32357"/>
                <a:chOff x="4737007" y="4004357"/>
                <a:chExt cx="37870" cy="32357"/>
              </a:xfrm>
            </p:grpSpPr>
            <p:sp>
              <p:nvSpPr>
                <p:cNvPr id="11582" name="Google Shape;11582;p7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3" name="Google Shape;11583;p7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84" name="Google Shape;11584;p73"/>
              <p:cNvGrpSpPr/>
              <p:nvPr/>
            </p:nvGrpSpPr>
            <p:grpSpPr>
              <a:xfrm>
                <a:off x="4773634" y="4208627"/>
                <a:ext cx="37776" cy="32357"/>
                <a:chOff x="4773634" y="4208627"/>
                <a:chExt cx="37776" cy="32357"/>
              </a:xfrm>
            </p:grpSpPr>
            <p:sp>
              <p:nvSpPr>
                <p:cNvPr id="11585" name="Google Shape;11585;p7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6" name="Google Shape;11586;p7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87" name="Google Shape;11587;p73"/>
              <p:cNvGrpSpPr/>
              <p:nvPr/>
            </p:nvGrpSpPr>
            <p:grpSpPr>
              <a:xfrm>
                <a:off x="4888282" y="4074764"/>
                <a:ext cx="37776" cy="32451"/>
                <a:chOff x="4888282" y="4074764"/>
                <a:chExt cx="37776" cy="32451"/>
              </a:xfrm>
            </p:grpSpPr>
            <p:sp>
              <p:nvSpPr>
                <p:cNvPr id="11588" name="Google Shape;11588;p7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9" name="Google Shape;11589;p7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90" name="Google Shape;11590;p73"/>
              <p:cNvGrpSpPr/>
              <p:nvPr/>
            </p:nvGrpSpPr>
            <p:grpSpPr>
              <a:xfrm>
                <a:off x="4901315" y="3804271"/>
                <a:ext cx="37776" cy="32364"/>
                <a:chOff x="4901315" y="3804271"/>
                <a:chExt cx="37776" cy="32364"/>
              </a:xfrm>
            </p:grpSpPr>
            <p:sp>
              <p:nvSpPr>
                <p:cNvPr id="11591" name="Google Shape;11591;p7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2" name="Google Shape;11592;p7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93" name="Google Shape;11593;p73"/>
              <p:cNvGrpSpPr/>
              <p:nvPr/>
            </p:nvGrpSpPr>
            <p:grpSpPr>
              <a:xfrm>
                <a:off x="4866394" y="3715035"/>
                <a:ext cx="37846" cy="32357"/>
                <a:chOff x="4866394" y="3715035"/>
                <a:chExt cx="37846" cy="32357"/>
              </a:xfrm>
            </p:grpSpPr>
            <p:sp>
              <p:nvSpPr>
                <p:cNvPr id="11594" name="Google Shape;11594;p7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5" name="Google Shape;11595;p7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96" name="Google Shape;11596;p73"/>
              <p:cNvGrpSpPr/>
              <p:nvPr/>
            </p:nvGrpSpPr>
            <p:grpSpPr>
              <a:xfrm>
                <a:off x="4979233" y="3839798"/>
                <a:ext cx="37878" cy="32420"/>
                <a:chOff x="4979233" y="3839798"/>
                <a:chExt cx="37878" cy="32420"/>
              </a:xfrm>
            </p:grpSpPr>
            <p:sp>
              <p:nvSpPr>
                <p:cNvPr id="11597" name="Google Shape;11597;p7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8" name="Google Shape;11598;p7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99" name="Google Shape;11599;p73"/>
              <p:cNvGrpSpPr/>
              <p:nvPr/>
            </p:nvGrpSpPr>
            <p:grpSpPr>
              <a:xfrm>
                <a:off x="4790662" y="3679147"/>
                <a:ext cx="37783" cy="32380"/>
                <a:chOff x="4790662" y="3679147"/>
                <a:chExt cx="37783" cy="32380"/>
              </a:xfrm>
            </p:grpSpPr>
            <p:sp>
              <p:nvSpPr>
                <p:cNvPr id="11600" name="Google Shape;11600;p7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1" name="Google Shape;11601;p7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02" name="Google Shape;11602;p73"/>
              <p:cNvGrpSpPr/>
              <p:nvPr/>
            </p:nvGrpSpPr>
            <p:grpSpPr>
              <a:xfrm>
                <a:off x="4857263" y="3557861"/>
                <a:ext cx="37776" cy="32357"/>
                <a:chOff x="4857263" y="3557861"/>
                <a:chExt cx="37776" cy="32357"/>
              </a:xfrm>
            </p:grpSpPr>
            <p:sp>
              <p:nvSpPr>
                <p:cNvPr id="11603" name="Google Shape;11603;p7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4" name="Google Shape;11604;p7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05" name="Google Shape;11605;p73"/>
              <p:cNvGrpSpPr/>
              <p:nvPr/>
            </p:nvGrpSpPr>
            <p:grpSpPr>
              <a:xfrm>
                <a:off x="4883902" y="3648033"/>
                <a:ext cx="37783" cy="32380"/>
                <a:chOff x="4883902" y="3648033"/>
                <a:chExt cx="37783" cy="32380"/>
              </a:xfrm>
            </p:grpSpPr>
            <p:sp>
              <p:nvSpPr>
                <p:cNvPr id="11606" name="Google Shape;11606;p7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7" name="Google Shape;11607;p7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08" name="Google Shape;11608;p73"/>
              <p:cNvGrpSpPr/>
              <p:nvPr/>
            </p:nvGrpSpPr>
            <p:grpSpPr>
              <a:xfrm>
                <a:off x="4907780" y="3347220"/>
                <a:ext cx="37878" cy="32357"/>
                <a:chOff x="4907780" y="3347220"/>
                <a:chExt cx="37878" cy="32357"/>
              </a:xfrm>
            </p:grpSpPr>
            <p:sp>
              <p:nvSpPr>
                <p:cNvPr id="11609" name="Google Shape;11609;p7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0" name="Google Shape;11610;p7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11" name="Google Shape;11611;p73"/>
              <p:cNvGrpSpPr/>
              <p:nvPr/>
            </p:nvGrpSpPr>
            <p:grpSpPr>
              <a:xfrm>
                <a:off x="5065048" y="3738150"/>
                <a:ext cx="37783" cy="32364"/>
                <a:chOff x="5065048" y="3738150"/>
                <a:chExt cx="37783" cy="32364"/>
              </a:xfrm>
            </p:grpSpPr>
            <p:sp>
              <p:nvSpPr>
                <p:cNvPr id="11612" name="Google Shape;11612;p7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3" name="Google Shape;11613;p7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14" name="Google Shape;11614;p73"/>
              <p:cNvGrpSpPr/>
              <p:nvPr/>
            </p:nvGrpSpPr>
            <p:grpSpPr>
              <a:xfrm>
                <a:off x="5071616" y="3284615"/>
                <a:ext cx="37783" cy="32357"/>
                <a:chOff x="5071616" y="3284615"/>
                <a:chExt cx="37783" cy="32357"/>
              </a:xfrm>
            </p:grpSpPr>
            <p:sp>
              <p:nvSpPr>
                <p:cNvPr id="11615" name="Google Shape;11615;p7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6" name="Google Shape;11616;p7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17" name="Google Shape;11617;p73"/>
              <p:cNvGrpSpPr/>
              <p:nvPr/>
            </p:nvGrpSpPr>
            <p:grpSpPr>
              <a:xfrm>
                <a:off x="5389291" y="3759921"/>
                <a:ext cx="37783" cy="32380"/>
                <a:chOff x="5389291" y="3759921"/>
                <a:chExt cx="37783" cy="32380"/>
              </a:xfrm>
            </p:grpSpPr>
            <p:sp>
              <p:nvSpPr>
                <p:cNvPr id="11618" name="Google Shape;11618;p7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9" name="Google Shape;11619;p7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20" name="Google Shape;11620;p73"/>
              <p:cNvGrpSpPr/>
              <p:nvPr/>
            </p:nvGrpSpPr>
            <p:grpSpPr>
              <a:xfrm>
                <a:off x="5431534" y="3632932"/>
                <a:ext cx="37878" cy="32451"/>
                <a:chOff x="5431534" y="3632932"/>
                <a:chExt cx="37878" cy="32451"/>
              </a:xfrm>
            </p:grpSpPr>
            <p:sp>
              <p:nvSpPr>
                <p:cNvPr id="11621" name="Google Shape;11621;p7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2" name="Google Shape;11622;p7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23" name="Google Shape;11623;p73"/>
              <p:cNvGrpSpPr/>
              <p:nvPr/>
            </p:nvGrpSpPr>
            <p:grpSpPr>
              <a:xfrm>
                <a:off x="5540755" y="3544829"/>
                <a:ext cx="37783" cy="32357"/>
                <a:chOff x="5540755" y="3544829"/>
                <a:chExt cx="37783" cy="32357"/>
              </a:xfrm>
            </p:grpSpPr>
            <p:sp>
              <p:nvSpPr>
                <p:cNvPr id="11624" name="Google Shape;11624;p7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5" name="Google Shape;11625;p7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26" name="Google Shape;11626;p73"/>
              <p:cNvGrpSpPr/>
              <p:nvPr/>
            </p:nvGrpSpPr>
            <p:grpSpPr>
              <a:xfrm>
                <a:off x="5579293" y="3412107"/>
                <a:ext cx="37776" cy="32357"/>
                <a:chOff x="5579293" y="3412107"/>
                <a:chExt cx="37776" cy="32357"/>
              </a:xfrm>
            </p:grpSpPr>
            <p:sp>
              <p:nvSpPr>
                <p:cNvPr id="11627" name="Google Shape;11627;p7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8" name="Google Shape;11628;p7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29" name="Google Shape;11629;p73"/>
              <p:cNvGrpSpPr/>
              <p:nvPr/>
            </p:nvGrpSpPr>
            <p:grpSpPr>
              <a:xfrm>
                <a:off x="5801346" y="3284615"/>
                <a:ext cx="37783" cy="32357"/>
                <a:chOff x="5801346" y="3284615"/>
                <a:chExt cx="37783" cy="32357"/>
              </a:xfrm>
            </p:grpSpPr>
            <p:sp>
              <p:nvSpPr>
                <p:cNvPr id="11630" name="Google Shape;11630;p7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1" name="Google Shape;11631;p7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32" name="Google Shape;11632;p73"/>
              <p:cNvGrpSpPr/>
              <p:nvPr/>
            </p:nvGrpSpPr>
            <p:grpSpPr>
              <a:xfrm>
                <a:off x="5763578" y="3399067"/>
                <a:ext cx="37776" cy="32364"/>
                <a:chOff x="5763578" y="3399067"/>
                <a:chExt cx="37776" cy="32364"/>
              </a:xfrm>
            </p:grpSpPr>
            <p:sp>
              <p:nvSpPr>
                <p:cNvPr id="11633" name="Google Shape;11633;p7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4" name="Google Shape;11634;p7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35" name="Google Shape;11635;p73"/>
              <p:cNvGrpSpPr/>
              <p:nvPr/>
            </p:nvGrpSpPr>
            <p:grpSpPr>
              <a:xfrm>
                <a:off x="5395858" y="3230952"/>
                <a:ext cx="37776" cy="32364"/>
                <a:chOff x="5395858" y="3230952"/>
                <a:chExt cx="37776" cy="32364"/>
              </a:xfrm>
            </p:grpSpPr>
            <p:sp>
              <p:nvSpPr>
                <p:cNvPr id="11636" name="Google Shape;11636;p7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7" name="Google Shape;11637;p7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38" name="Google Shape;11638;p73"/>
              <p:cNvGrpSpPr/>
              <p:nvPr/>
            </p:nvGrpSpPr>
            <p:grpSpPr>
              <a:xfrm>
                <a:off x="5264088" y="3188237"/>
                <a:ext cx="37776" cy="32357"/>
                <a:chOff x="5264088" y="3188237"/>
                <a:chExt cx="37776" cy="32357"/>
              </a:xfrm>
            </p:grpSpPr>
            <p:sp>
              <p:nvSpPr>
                <p:cNvPr id="11639" name="Google Shape;11639;p7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0" name="Google Shape;11640;p7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41" name="Google Shape;11641;p73"/>
              <p:cNvGrpSpPr/>
              <p:nvPr/>
            </p:nvGrpSpPr>
            <p:grpSpPr>
              <a:xfrm>
                <a:off x="5585758" y="3237425"/>
                <a:ext cx="37878" cy="32357"/>
                <a:chOff x="5585758" y="3237425"/>
                <a:chExt cx="37878" cy="32357"/>
              </a:xfrm>
            </p:grpSpPr>
            <p:sp>
              <p:nvSpPr>
                <p:cNvPr id="11642" name="Google Shape;11642;p7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3" name="Google Shape;11643;p7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44" name="Google Shape;11644;p73"/>
              <p:cNvGrpSpPr/>
              <p:nvPr/>
            </p:nvGrpSpPr>
            <p:grpSpPr>
              <a:xfrm>
                <a:off x="4874196" y="3291088"/>
                <a:ext cx="37878" cy="32451"/>
                <a:chOff x="4874196" y="3291088"/>
                <a:chExt cx="37878" cy="32451"/>
              </a:xfrm>
            </p:grpSpPr>
            <p:sp>
              <p:nvSpPr>
                <p:cNvPr id="11645" name="Google Shape;11645;p7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6" name="Google Shape;11646;p7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47" name="Google Shape;11647;p73"/>
              <p:cNvGrpSpPr/>
              <p:nvPr/>
            </p:nvGrpSpPr>
            <p:grpSpPr>
              <a:xfrm>
                <a:off x="5197770" y="3785466"/>
                <a:ext cx="37783" cy="32427"/>
                <a:chOff x="5197770" y="3785466"/>
                <a:chExt cx="37783" cy="32427"/>
              </a:xfrm>
            </p:grpSpPr>
            <p:sp>
              <p:nvSpPr>
                <p:cNvPr id="11648" name="Google Shape;11648;p7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9" name="Google Shape;11649;p7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50" name="Google Shape;11650;p73"/>
              <p:cNvGrpSpPr/>
              <p:nvPr/>
            </p:nvGrpSpPr>
            <p:grpSpPr>
              <a:xfrm>
                <a:off x="5177699" y="3492117"/>
                <a:ext cx="37776" cy="32357"/>
                <a:chOff x="5177699" y="3492117"/>
                <a:chExt cx="37776" cy="32357"/>
              </a:xfrm>
            </p:grpSpPr>
            <p:sp>
              <p:nvSpPr>
                <p:cNvPr id="11651" name="Google Shape;11651;p7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2" name="Google Shape;11652;p7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53" name="Google Shape;11653;p73"/>
              <p:cNvGrpSpPr/>
              <p:nvPr/>
            </p:nvGrpSpPr>
            <p:grpSpPr>
              <a:xfrm>
                <a:off x="5349431" y="3622346"/>
                <a:ext cx="37870" cy="32380"/>
                <a:chOff x="5349431" y="3622346"/>
                <a:chExt cx="37870" cy="32380"/>
              </a:xfrm>
            </p:grpSpPr>
            <p:sp>
              <p:nvSpPr>
                <p:cNvPr id="11654" name="Google Shape;11654;p7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5" name="Google Shape;11655;p7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56" name="Google Shape;11656;p73"/>
              <p:cNvGrpSpPr/>
              <p:nvPr/>
            </p:nvGrpSpPr>
            <p:grpSpPr>
              <a:xfrm>
                <a:off x="5068855" y="3563980"/>
                <a:ext cx="53954" cy="46223"/>
                <a:chOff x="5068855" y="3563980"/>
                <a:chExt cx="53954" cy="46223"/>
              </a:xfrm>
            </p:grpSpPr>
            <p:sp>
              <p:nvSpPr>
                <p:cNvPr id="11657" name="Google Shape;11657;p7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8" name="Google Shape;11658;p7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59" name="Google Shape;11659;p73"/>
              <p:cNvGrpSpPr/>
              <p:nvPr/>
            </p:nvGrpSpPr>
            <p:grpSpPr>
              <a:xfrm>
                <a:off x="5037654" y="3392507"/>
                <a:ext cx="37870" cy="32451"/>
                <a:chOff x="5037654" y="3392507"/>
                <a:chExt cx="37870" cy="32451"/>
              </a:xfrm>
            </p:grpSpPr>
            <p:sp>
              <p:nvSpPr>
                <p:cNvPr id="11660" name="Google Shape;11660;p7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1" name="Google Shape;11661;p7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62" name="Google Shape;11662;p73"/>
              <p:cNvGrpSpPr/>
              <p:nvPr/>
            </p:nvGrpSpPr>
            <p:grpSpPr>
              <a:xfrm>
                <a:off x="5456560" y="3368629"/>
                <a:ext cx="37870" cy="32451"/>
                <a:chOff x="5456560" y="3368629"/>
                <a:chExt cx="37870" cy="32451"/>
              </a:xfrm>
            </p:grpSpPr>
            <p:sp>
              <p:nvSpPr>
                <p:cNvPr id="11663" name="Google Shape;11663;p7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4" name="Google Shape;11664;p7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65" name="Google Shape;11665;p73"/>
              <p:cNvGrpSpPr/>
              <p:nvPr/>
            </p:nvGrpSpPr>
            <p:grpSpPr>
              <a:xfrm>
                <a:off x="4755749" y="3501516"/>
                <a:ext cx="46246" cy="39608"/>
                <a:chOff x="4755749" y="3501516"/>
                <a:chExt cx="46246" cy="39608"/>
              </a:xfrm>
            </p:grpSpPr>
            <p:sp>
              <p:nvSpPr>
                <p:cNvPr id="11666" name="Google Shape;11666;p7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7" name="Google Shape;11667;p7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68" name="Google Shape;11668;p73"/>
              <p:cNvGrpSpPr/>
              <p:nvPr/>
            </p:nvGrpSpPr>
            <p:grpSpPr>
              <a:xfrm>
                <a:off x="4681346" y="3485582"/>
                <a:ext cx="37783" cy="32427"/>
                <a:chOff x="4681346" y="3485582"/>
                <a:chExt cx="37783" cy="32427"/>
              </a:xfrm>
            </p:grpSpPr>
            <p:sp>
              <p:nvSpPr>
                <p:cNvPr id="11669" name="Google Shape;11669;p7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0" name="Google Shape;11670;p7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71" name="Google Shape;11671;p73"/>
              <p:cNvGrpSpPr/>
              <p:nvPr/>
            </p:nvGrpSpPr>
            <p:grpSpPr>
              <a:xfrm>
                <a:off x="4767067" y="3291088"/>
                <a:ext cx="37878" cy="32451"/>
                <a:chOff x="4767067" y="3291088"/>
                <a:chExt cx="37878" cy="32451"/>
              </a:xfrm>
            </p:grpSpPr>
            <p:sp>
              <p:nvSpPr>
                <p:cNvPr id="11672" name="Google Shape;11672;p7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3" name="Google Shape;11673;p7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74" name="Google Shape;11674;p73"/>
              <p:cNvGrpSpPr/>
              <p:nvPr/>
            </p:nvGrpSpPr>
            <p:grpSpPr>
              <a:xfrm>
                <a:off x="4687819" y="3405539"/>
                <a:ext cx="37776" cy="32451"/>
                <a:chOff x="4687819" y="3405539"/>
                <a:chExt cx="37776" cy="32451"/>
              </a:xfrm>
            </p:grpSpPr>
            <p:sp>
              <p:nvSpPr>
                <p:cNvPr id="11675" name="Google Shape;11675;p7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6" name="Google Shape;11676;p7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77" name="Google Shape;11677;p73"/>
              <p:cNvGrpSpPr/>
              <p:nvPr/>
            </p:nvGrpSpPr>
            <p:grpSpPr>
              <a:xfrm>
                <a:off x="4923101" y="3444809"/>
                <a:ext cx="52813" cy="45318"/>
                <a:chOff x="4923101" y="3444809"/>
                <a:chExt cx="52813" cy="45318"/>
              </a:xfrm>
            </p:grpSpPr>
            <p:sp>
              <p:nvSpPr>
                <p:cNvPr id="11678" name="Google Shape;11678;p7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9" name="Google Shape;11679;p7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80" name="Google Shape;11680;p73"/>
              <p:cNvGrpSpPr/>
              <p:nvPr/>
            </p:nvGrpSpPr>
            <p:grpSpPr>
              <a:xfrm>
                <a:off x="4846040" y="3654750"/>
                <a:ext cx="31405" cy="26993"/>
                <a:chOff x="4846040" y="3654750"/>
                <a:chExt cx="31405" cy="26993"/>
              </a:xfrm>
            </p:grpSpPr>
            <p:sp>
              <p:nvSpPr>
                <p:cNvPr id="11681" name="Google Shape;11681;p7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2" name="Google Shape;11682;p7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83" name="Google Shape;11683;p73"/>
              <p:cNvGrpSpPr/>
              <p:nvPr/>
            </p:nvGrpSpPr>
            <p:grpSpPr>
              <a:xfrm>
                <a:off x="4925673" y="3691700"/>
                <a:ext cx="40253" cy="34472"/>
                <a:chOff x="4925673" y="3691700"/>
                <a:chExt cx="40253" cy="34472"/>
              </a:xfrm>
            </p:grpSpPr>
            <p:sp>
              <p:nvSpPr>
                <p:cNvPr id="11684" name="Google Shape;11684;p7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5" name="Google Shape;11685;p7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86" name="Google Shape;11686;p73"/>
              <p:cNvGrpSpPr/>
              <p:nvPr/>
            </p:nvGrpSpPr>
            <p:grpSpPr>
              <a:xfrm>
                <a:off x="4894653" y="3740848"/>
                <a:ext cx="31405" cy="26906"/>
                <a:chOff x="4894653" y="3740848"/>
                <a:chExt cx="31405" cy="26906"/>
              </a:xfrm>
            </p:grpSpPr>
            <p:sp>
              <p:nvSpPr>
                <p:cNvPr id="11687" name="Google Shape;11687;p7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8" name="Google Shape;11688;p7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89" name="Google Shape;11689;p73"/>
              <p:cNvGrpSpPr/>
              <p:nvPr/>
            </p:nvGrpSpPr>
            <p:grpSpPr>
              <a:xfrm>
                <a:off x="4962300" y="3696348"/>
                <a:ext cx="38255" cy="32773"/>
                <a:chOff x="4962300" y="3696348"/>
                <a:chExt cx="38255" cy="32773"/>
              </a:xfrm>
            </p:grpSpPr>
            <p:sp>
              <p:nvSpPr>
                <p:cNvPr id="11690" name="Google Shape;11690;p7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1" name="Google Shape;11691;p7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92" name="Google Shape;11692;p73"/>
              <p:cNvGrpSpPr/>
              <p:nvPr/>
            </p:nvGrpSpPr>
            <p:grpSpPr>
              <a:xfrm>
                <a:off x="4980185" y="3743349"/>
                <a:ext cx="31499" cy="26969"/>
                <a:chOff x="4980185" y="3743349"/>
                <a:chExt cx="31499" cy="26969"/>
              </a:xfrm>
            </p:grpSpPr>
            <p:sp>
              <p:nvSpPr>
                <p:cNvPr id="11693" name="Google Shape;11693;p7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4" name="Google Shape;11694;p7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95" name="Google Shape;11695;p73"/>
              <p:cNvGrpSpPr/>
              <p:nvPr/>
            </p:nvGrpSpPr>
            <p:grpSpPr>
              <a:xfrm>
                <a:off x="5013768" y="3734312"/>
                <a:ext cx="31499" cy="26969"/>
                <a:chOff x="5013768" y="3734312"/>
                <a:chExt cx="31499" cy="26969"/>
              </a:xfrm>
            </p:grpSpPr>
            <p:sp>
              <p:nvSpPr>
                <p:cNvPr id="11696" name="Google Shape;11696;p7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7" name="Google Shape;11697;p7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98" name="Google Shape;11698;p73"/>
              <p:cNvGrpSpPr/>
              <p:nvPr/>
            </p:nvGrpSpPr>
            <p:grpSpPr>
              <a:xfrm>
                <a:off x="5036703" y="3764545"/>
                <a:ext cx="31499" cy="26898"/>
                <a:chOff x="5036703" y="3764545"/>
                <a:chExt cx="31499" cy="26898"/>
              </a:xfrm>
            </p:grpSpPr>
            <p:sp>
              <p:nvSpPr>
                <p:cNvPr id="11699" name="Google Shape;11699;p7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0" name="Google Shape;11700;p7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01" name="Google Shape;11701;p73"/>
              <p:cNvGrpSpPr/>
              <p:nvPr/>
            </p:nvGrpSpPr>
            <p:grpSpPr>
              <a:xfrm>
                <a:off x="4953546" y="3768352"/>
                <a:ext cx="31405" cy="26898"/>
                <a:chOff x="4953546" y="3768352"/>
                <a:chExt cx="31405" cy="26898"/>
              </a:xfrm>
            </p:grpSpPr>
            <p:sp>
              <p:nvSpPr>
                <p:cNvPr id="11702" name="Google Shape;11702;p7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3" name="Google Shape;11703;p7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04" name="Google Shape;11704;p73"/>
              <p:cNvGrpSpPr/>
              <p:nvPr/>
            </p:nvGrpSpPr>
            <p:grpSpPr>
              <a:xfrm>
                <a:off x="4964770" y="3814016"/>
                <a:ext cx="31499" cy="26993"/>
                <a:chOff x="4964770" y="3814016"/>
                <a:chExt cx="31499" cy="26993"/>
              </a:xfrm>
            </p:grpSpPr>
            <p:sp>
              <p:nvSpPr>
                <p:cNvPr id="11705" name="Google Shape;11705;p7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6" name="Google Shape;11706;p7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07" name="Google Shape;11707;p73"/>
              <p:cNvGrpSpPr/>
              <p:nvPr/>
            </p:nvGrpSpPr>
            <p:grpSpPr>
              <a:xfrm>
                <a:off x="4923290" y="3800504"/>
                <a:ext cx="31468" cy="26898"/>
                <a:chOff x="4923290" y="3800504"/>
                <a:chExt cx="31468" cy="26898"/>
              </a:xfrm>
            </p:grpSpPr>
            <p:sp>
              <p:nvSpPr>
                <p:cNvPr id="11708" name="Google Shape;11708;p7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9" name="Google Shape;11709;p7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10" name="Google Shape;11710;p73"/>
              <p:cNvGrpSpPr/>
              <p:nvPr/>
            </p:nvGrpSpPr>
            <p:grpSpPr>
              <a:xfrm>
                <a:off x="5108534" y="3650943"/>
                <a:ext cx="31405" cy="26993"/>
                <a:chOff x="5108534" y="3650943"/>
                <a:chExt cx="31405" cy="26993"/>
              </a:xfrm>
            </p:grpSpPr>
            <p:sp>
              <p:nvSpPr>
                <p:cNvPr id="11711" name="Google Shape;11711;p7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2" name="Google Shape;11712;p7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13" name="Google Shape;11713;p73"/>
              <p:cNvGrpSpPr/>
              <p:nvPr/>
            </p:nvGrpSpPr>
            <p:grpSpPr>
              <a:xfrm>
                <a:off x="5119380" y="3760739"/>
                <a:ext cx="31499" cy="26993"/>
                <a:chOff x="5119380" y="3760739"/>
                <a:chExt cx="31499" cy="26993"/>
              </a:xfrm>
            </p:grpSpPr>
            <p:sp>
              <p:nvSpPr>
                <p:cNvPr id="11714" name="Google Shape;11714;p7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5" name="Google Shape;11715;p7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16" name="Google Shape;11716;p73"/>
              <p:cNvGrpSpPr/>
              <p:nvPr/>
            </p:nvGrpSpPr>
            <p:grpSpPr>
              <a:xfrm>
                <a:off x="5119380" y="3788235"/>
                <a:ext cx="31499" cy="26993"/>
                <a:chOff x="5119380" y="3788235"/>
                <a:chExt cx="31499" cy="26993"/>
              </a:xfrm>
            </p:grpSpPr>
            <p:sp>
              <p:nvSpPr>
                <p:cNvPr id="11717" name="Google Shape;11717;p7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8" name="Google Shape;11718;p7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19" name="Google Shape;11719;p73"/>
              <p:cNvGrpSpPr/>
              <p:nvPr/>
            </p:nvGrpSpPr>
            <p:grpSpPr>
              <a:xfrm>
                <a:off x="5158005" y="3875284"/>
                <a:ext cx="31405" cy="27001"/>
                <a:chOff x="5158005" y="3875284"/>
                <a:chExt cx="31405" cy="27001"/>
              </a:xfrm>
            </p:grpSpPr>
            <p:sp>
              <p:nvSpPr>
                <p:cNvPr id="11720" name="Google Shape;11720;p7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1" name="Google Shape;11721;p7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22" name="Google Shape;11722;p73"/>
              <p:cNvGrpSpPr/>
              <p:nvPr/>
            </p:nvGrpSpPr>
            <p:grpSpPr>
              <a:xfrm>
                <a:off x="5233163" y="3764545"/>
                <a:ext cx="31499" cy="26898"/>
                <a:chOff x="5233163" y="3764545"/>
                <a:chExt cx="31499" cy="26898"/>
              </a:xfrm>
            </p:grpSpPr>
            <p:sp>
              <p:nvSpPr>
                <p:cNvPr id="11723" name="Google Shape;11723;p7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4" name="Google Shape;11724;p7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25" name="Google Shape;11725;p73"/>
              <p:cNvGrpSpPr/>
              <p:nvPr/>
            </p:nvGrpSpPr>
            <p:grpSpPr>
              <a:xfrm>
                <a:off x="5276168" y="3805545"/>
                <a:ext cx="31499" cy="26906"/>
                <a:chOff x="5276168" y="3805545"/>
                <a:chExt cx="31499" cy="26906"/>
              </a:xfrm>
            </p:grpSpPr>
            <p:sp>
              <p:nvSpPr>
                <p:cNvPr id="11726" name="Google Shape;11726;p7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7" name="Google Shape;11727;p7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28" name="Google Shape;11728;p73"/>
              <p:cNvGrpSpPr/>
              <p:nvPr/>
            </p:nvGrpSpPr>
            <p:grpSpPr>
              <a:xfrm>
                <a:off x="5294053" y="3851933"/>
                <a:ext cx="31405" cy="26945"/>
                <a:chOff x="5294053" y="3851933"/>
                <a:chExt cx="31405" cy="26945"/>
              </a:xfrm>
            </p:grpSpPr>
            <p:sp>
              <p:nvSpPr>
                <p:cNvPr id="11729" name="Google Shape;11729;p7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0" name="Google Shape;11730;p7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31" name="Google Shape;11731;p73"/>
              <p:cNvGrpSpPr/>
              <p:nvPr/>
            </p:nvGrpSpPr>
            <p:grpSpPr>
              <a:xfrm>
                <a:off x="5341723" y="3851902"/>
                <a:ext cx="31405" cy="26977"/>
                <a:chOff x="5341723" y="3851902"/>
                <a:chExt cx="31405" cy="26977"/>
              </a:xfrm>
            </p:grpSpPr>
            <p:sp>
              <p:nvSpPr>
                <p:cNvPr id="11732" name="Google Shape;11732;p7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3" name="Google Shape;11733;p7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34" name="Google Shape;11734;p73"/>
              <p:cNvGrpSpPr/>
              <p:nvPr/>
            </p:nvGrpSpPr>
            <p:grpSpPr>
              <a:xfrm>
                <a:off x="5054871" y="3507855"/>
                <a:ext cx="31405" cy="26993"/>
                <a:chOff x="5054871" y="3507855"/>
                <a:chExt cx="31405" cy="26993"/>
              </a:xfrm>
            </p:grpSpPr>
            <p:sp>
              <p:nvSpPr>
                <p:cNvPr id="11735" name="Google Shape;11735;p7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6" name="Google Shape;11736;p7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37" name="Google Shape;11737;p73"/>
              <p:cNvGrpSpPr/>
              <p:nvPr/>
            </p:nvGrpSpPr>
            <p:grpSpPr>
              <a:xfrm>
                <a:off x="4876579" y="3675325"/>
                <a:ext cx="31405" cy="26969"/>
                <a:chOff x="4876579" y="3675325"/>
                <a:chExt cx="31405" cy="26969"/>
              </a:xfrm>
            </p:grpSpPr>
            <p:sp>
              <p:nvSpPr>
                <p:cNvPr id="11738" name="Google Shape;11738;p7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9" name="Google Shape;11739;p7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40" name="Google Shape;11740;p73"/>
              <p:cNvGrpSpPr/>
              <p:nvPr/>
            </p:nvGrpSpPr>
            <p:grpSpPr>
              <a:xfrm>
                <a:off x="4842233" y="3688333"/>
                <a:ext cx="31405" cy="26993"/>
                <a:chOff x="4842233" y="3688333"/>
                <a:chExt cx="31405" cy="26993"/>
              </a:xfrm>
            </p:grpSpPr>
            <p:sp>
              <p:nvSpPr>
                <p:cNvPr id="11741" name="Google Shape;11741;p7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2" name="Google Shape;11742;p7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43" name="Google Shape;11743;p73"/>
              <p:cNvGrpSpPr/>
              <p:nvPr/>
            </p:nvGrpSpPr>
            <p:grpSpPr>
              <a:xfrm>
                <a:off x="5187876" y="3608032"/>
                <a:ext cx="31405" cy="27001"/>
                <a:chOff x="5187876" y="3608032"/>
                <a:chExt cx="31405" cy="27001"/>
              </a:xfrm>
            </p:grpSpPr>
            <p:sp>
              <p:nvSpPr>
                <p:cNvPr id="11744" name="Google Shape;11744;p7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5" name="Google Shape;11745;p7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746" name="Google Shape;11746;p73"/>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7" name="Google Shape;11747;p73"/>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748" name="Google Shape;11748;p73"/>
              <p:cNvGrpSpPr/>
              <p:nvPr/>
            </p:nvGrpSpPr>
            <p:grpSpPr>
              <a:xfrm>
                <a:off x="5269224" y="3304167"/>
                <a:ext cx="40253" cy="34402"/>
                <a:chOff x="5269224" y="3304167"/>
                <a:chExt cx="40253" cy="34402"/>
              </a:xfrm>
            </p:grpSpPr>
            <p:sp>
              <p:nvSpPr>
                <p:cNvPr id="11749" name="Google Shape;11749;p7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0" name="Google Shape;11750;p7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51" name="Google Shape;11751;p73"/>
              <p:cNvGrpSpPr/>
              <p:nvPr/>
            </p:nvGrpSpPr>
            <p:grpSpPr>
              <a:xfrm>
                <a:off x="5327354" y="3476615"/>
                <a:ext cx="49864" cy="42723"/>
                <a:chOff x="5327354" y="3476615"/>
                <a:chExt cx="49864" cy="42723"/>
              </a:xfrm>
            </p:grpSpPr>
            <p:sp>
              <p:nvSpPr>
                <p:cNvPr id="11752" name="Google Shape;11752;p7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3" name="Google Shape;11753;p7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754" name="Google Shape;11754;p73"/>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5" name="Google Shape;11755;p73"/>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756" name="Google Shape;11756;p73"/>
              <p:cNvGrpSpPr/>
              <p:nvPr/>
            </p:nvGrpSpPr>
            <p:grpSpPr>
              <a:xfrm>
                <a:off x="5341723" y="3775957"/>
                <a:ext cx="31405" cy="26898"/>
                <a:chOff x="5341723" y="3775957"/>
                <a:chExt cx="31405" cy="26898"/>
              </a:xfrm>
            </p:grpSpPr>
            <p:sp>
              <p:nvSpPr>
                <p:cNvPr id="11757" name="Google Shape;11757;p7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8" name="Google Shape;11758;p7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59" name="Google Shape;11759;p73"/>
              <p:cNvGrpSpPr/>
              <p:nvPr/>
            </p:nvGrpSpPr>
            <p:grpSpPr>
              <a:xfrm>
                <a:off x="5439053" y="3699274"/>
                <a:ext cx="31405" cy="26898"/>
                <a:chOff x="5439053" y="3699274"/>
                <a:chExt cx="31405" cy="26898"/>
              </a:xfrm>
            </p:grpSpPr>
            <p:sp>
              <p:nvSpPr>
                <p:cNvPr id="11760" name="Google Shape;11760;p7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1" name="Google Shape;11761;p7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62" name="Google Shape;11762;p73"/>
              <p:cNvGrpSpPr/>
              <p:nvPr/>
            </p:nvGrpSpPr>
            <p:grpSpPr>
              <a:xfrm>
                <a:off x="5412414" y="3622307"/>
                <a:ext cx="31499" cy="26993"/>
                <a:chOff x="5412414" y="3622307"/>
                <a:chExt cx="31499" cy="26993"/>
              </a:xfrm>
            </p:grpSpPr>
            <p:sp>
              <p:nvSpPr>
                <p:cNvPr id="11763" name="Google Shape;11763;p7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4" name="Google Shape;11764;p7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65" name="Google Shape;11765;p73"/>
              <p:cNvGrpSpPr/>
              <p:nvPr/>
            </p:nvGrpSpPr>
            <p:grpSpPr>
              <a:xfrm>
                <a:off x="5476254" y="3473949"/>
                <a:ext cx="26835" cy="26930"/>
                <a:chOff x="5476254" y="3473949"/>
                <a:chExt cx="26835" cy="26930"/>
              </a:xfrm>
            </p:grpSpPr>
            <p:sp>
              <p:nvSpPr>
                <p:cNvPr id="11766" name="Google Shape;11766;p7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7" name="Google Shape;11767;p7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68" name="Google Shape;11768;p73"/>
              <p:cNvGrpSpPr/>
              <p:nvPr/>
            </p:nvGrpSpPr>
            <p:grpSpPr>
              <a:xfrm>
                <a:off x="5564547" y="3481594"/>
                <a:ext cx="31397" cy="26898"/>
                <a:chOff x="5564547" y="3481594"/>
                <a:chExt cx="31397" cy="26898"/>
              </a:xfrm>
            </p:grpSpPr>
            <p:sp>
              <p:nvSpPr>
                <p:cNvPr id="11769" name="Google Shape;11769;p7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0" name="Google Shape;11770;p7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71" name="Google Shape;11771;p73"/>
              <p:cNvGrpSpPr/>
              <p:nvPr/>
            </p:nvGrpSpPr>
            <p:grpSpPr>
              <a:xfrm>
                <a:off x="5534101" y="3470174"/>
                <a:ext cx="31397" cy="26906"/>
                <a:chOff x="5534101" y="3470174"/>
                <a:chExt cx="31397" cy="26906"/>
              </a:xfrm>
            </p:grpSpPr>
            <p:sp>
              <p:nvSpPr>
                <p:cNvPr id="11772" name="Google Shape;11772;p7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3" name="Google Shape;11773;p7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74" name="Google Shape;11774;p73"/>
              <p:cNvGrpSpPr/>
              <p:nvPr/>
            </p:nvGrpSpPr>
            <p:grpSpPr>
              <a:xfrm>
                <a:off x="5610879" y="3314486"/>
                <a:ext cx="31499" cy="26938"/>
                <a:chOff x="5610879" y="3314486"/>
                <a:chExt cx="31499" cy="26938"/>
              </a:xfrm>
            </p:grpSpPr>
            <p:sp>
              <p:nvSpPr>
                <p:cNvPr id="11775" name="Google Shape;11775;p7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6" name="Google Shape;11776;p7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77" name="Google Shape;11777;p73"/>
              <p:cNvGrpSpPr/>
              <p:nvPr/>
            </p:nvGrpSpPr>
            <p:grpSpPr>
              <a:xfrm>
                <a:off x="4834525" y="3501382"/>
                <a:ext cx="31499" cy="26898"/>
                <a:chOff x="4834525" y="3501382"/>
                <a:chExt cx="31499" cy="26898"/>
              </a:xfrm>
            </p:grpSpPr>
            <p:sp>
              <p:nvSpPr>
                <p:cNvPr id="11778" name="Google Shape;11778;p7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9" name="Google Shape;11779;p7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80" name="Google Shape;11780;p73"/>
              <p:cNvGrpSpPr/>
              <p:nvPr/>
            </p:nvGrpSpPr>
            <p:grpSpPr>
              <a:xfrm>
                <a:off x="4898460" y="3580158"/>
                <a:ext cx="31405" cy="26898"/>
                <a:chOff x="4898460" y="3580158"/>
                <a:chExt cx="31405" cy="26898"/>
              </a:xfrm>
            </p:grpSpPr>
            <p:sp>
              <p:nvSpPr>
                <p:cNvPr id="11781" name="Google Shape;11781;p7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2" name="Google Shape;11782;p7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83" name="Google Shape;11783;p73"/>
              <p:cNvGrpSpPr/>
              <p:nvPr/>
            </p:nvGrpSpPr>
            <p:grpSpPr>
              <a:xfrm>
                <a:off x="4882667" y="3608032"/>
                <a:ext cx="31499" cy="27001"/>
                <a:chOff x="4882667" y="3608032"/>
                <a:chExt cx="31499" cy="27001"/>
              </a:xfrm>
            </p:grpSpPr>
            <p:sp>
              <p:nvSpPr>
                <p:cNvPr id="11784" name="Google Shape;11784;p7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5" name="Google Shape;11785;p7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86" name="Google Shape;11786;p73"/>
              <p:cNvGrpSpPr/>
              <p:nvPr/>
            </p:nvGrpSpPr>
            <p:grpSpPr>
              <a:xfrm>
                <a:off x="4843373" y="3631407"/>
                <a:ext cx="16273" cy="16186"/>
                <a:chOff x="4843373" y="3631407"/>
                <a:chExt cx="16273" cy="16186"/>
              </a:xfrm>
            </p:grpSpPr>
            <p:sp>
              <p:nvSpPr>
                <p:cNvPr id="11787" name="Google Shape;11787;p7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8" name="Google Shape;11788;p7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89" name="Google Shape;11789;p73"/>
              <p:cNvGrpSpPr/>
              <p:nvPr/>
            </p:nvGrpSpPr>
            <p:grpSpPr>
              <a:xfrm>
                <a:off x="4727773" y="3591578"/>
                <a:ext cx="31499" cy="26898"/>
                <a:chOff x="4727773" y="3591578"/>
                <a:chExt cx="31499" cy="26898"/>
              </a:xfrm>
            </p:grpSpPr>
            <p:sp>
              <p:nvSpPr>
                <p:cNvPr id="11790" name="Google Shape;11790;p7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1" name="Google Shape;11791;p7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792" name="Google Shape;11792;p73"/>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3" name="Google Shape;11793;p73"/>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794" name="Google Shape;11794;p73"/>
              <p:cNvGrpSpPr/>
              <p:nvPr/>
            </p:nvGrpSpPr>
            <p:grpSpPr>
              <a:xfrm>
                <a:off x="4609421" y="3577398"/>
                <a:ext cx="31499" cy="27001"/>
                <a:chOff x="4609421" y="3577398"/>
                <a:chExt cx="31499" cy="27001"/>
              </a:xfrm>
            </p:grpSpPr>
            <p:sp>
              <p:nvSpPr>
                <p:cNvPr id="11795" name="Google Shape;11795;p7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6" name="Google Shape;11796;p7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97" name="Google Shape;11797;p73"/>
              <p:cNvGrpSpPr/>
              <p:nvPr/>
            </p:nvGrpSpPr>
            <p:grpSpPr>
              <a:xfrm>
                <a:off x="4649289" y="3577398"/>
                <a:ext cx="31499" cy="27001"/>
                <a:chOff x="4649289" y="3577398"/>
                <a:chExt cx="31499" cy="27001"/>
              </a:xfrm>
            </p:grpSpPr>
            <p:sp>
              <p:nvSpPr>
                <p:cNvPr id="11798" name="Google Shape;11798;p7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9" name="Google Shape;11799;p7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00" name="Google Shape;11800;p73"/>
              <p:cNvGrpSpPr/>
              <p:nvPr/>
            </p:nvGrpSpPr>
            <p:grpSpPr>
              <a:xfrm>
                <a:off x="4605614" y="3639523"/>
                <a:ext cx="31499" cy="26906"/>
                <a:chOff x="4605614" y="3639523"/>
                <a:chExt cx="31499" cy="26906"/>
              </a:xfrm>
            </p:grpSpPr>
            <p:sp>
              <p:nvSpPr>
                <p:cNvPr id="11801" name="Google Shape;11801;p7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2" name="Google Shape;11802;p7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03" name="Google Shape;11803;p73"/>
              <p:cNvGrpSpPr/>
              <p:nvPr/>
            </p:nvGrpSpPr>
            <p:grpSpPr>
              <a:xfrm>
                <a:off x="4785149" y="3618846"/>
                <a:ext cx="26930" cy="26843"/>
                <a:chOff x="4785149" y="3618846"/>
                <a:chExt cx="26930" cy="26843"/>
              </a:xfrm>
            </p:grpSpPr>
            <p:sp>
              <p:nvSpPr>
                <p:cNvPr id="11804" name="Google Shape;11804;p7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5" name="Google Shape;11805;p7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06" name="Google Shape;11806;p73"/>
              <p:cNvGrpSpPr/>
              <p:nvPr/>
            </p:nvGrpSpPr>
            <p:grpSpPr>
              <a:xfrm>
                <a:off x="4810167" y="3601567"/>
                <a:ext cx="31405" cy="26898"/>
                <a:chOff x="4810167" y="3601567"/>
                <a:chExt cx="31405" cy="26898"/>
              </a:xfrm>
            </p:grpSpPr>
            <p:sp>
              <p:nvSpPr>
                <p:cNvPr id="11807" name="Google Shape;11807;p7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8" name="Google Shape;11808;p7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09" name="Google Shape;11809;p73"/>
              <p:cNvGrpSpPr/>
              <p:nvPr/>
            </p:nvGrpSpPr>
            <p:grpSpPr>
              <a:xfrm>
                <a:off x="4831002" y="3373230"/>
                <a:ext cx="31405" cy="26898"/>
                <a:chOff x="4831002" y="3373230"/>
                <a:chExt cx="31405" cy="26898"/>
              </a:xfrm>
            </p:grpSpPr>
            <p:sp>
              <p:nvSpPr>
                <p:cNvPr id="11810" name="Google Shape;11810;p7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1" name="Google Shape;11811;p7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12" name="Google Shape;11812;p73"/>
              <p:cNvGrpSpPr/>
              <p:nvPr/>
            </p:nvGrpSpPr>
            <p:grpSpPr>
              <a:xfrm>
                <a:off x="4719311" y="3355054"/>
                <a:ext cx="31499" cy="27001"/>
                <a:chOff x="4719311" y="3355054"/>
                <a:chExt cx="31499" cy="27001"/>
              </a:xfrm>
            </p:grpSpPr>
            <p:sp>
              <p:nvSpPr>
                <p:cNvPr id="11813" name="Google Shape;11813;p7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4" name="Google Shape;11814;p7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15" name="Google Shape;11815;p73"/>
              <p:cNvGrpSpPr/>
              <p:nvPr/>
            </p:nvGrpSpPr>
            <p:grpSpPr>
              <a:xfrm>
                <a:off x="4798755" y="3450260"/>
                <a:ext cx="26930" cy="26930"/>
                <a:chOff x="4798755" y="3450260"/>
                <a:chExt cx="26930" cy="26930"/>
              </a:xfrm>
            </p:grpSpPr>
            <p:sp>
              <p:nvSpPr>
                <p:cNvPr id="11816" name="Google Shape;11816;p7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7" name="Google Shape;11817;p7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18" name="Google Shape;11818;p73"/>
              <p:cNvGrpSpPr/>
              <p:nvPr/>
            </p:nvGrpSpPr>
            <p:grpSpPr>
              <a:xfrm>
                <a:off x="4645576" y="3467555"/>
                <a:ext cx="31405" cy="26953"/>
                <a:chOff x="4645576" y="3467555"/>
                <a:chExt cx="31405" cy="26953"/>
              </a:xfrm>
            </p:grpSpPr>
            <p:sp>
              <p:nvSpPr>
                <p:cNvPr id="11819" name="Google Shape;11819;p7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0" name="Google Shape;11820;p7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21" name="Google Shape;11821;p73"/>
              <p:cNvGrpSpPr/>
              <p:nvPr/>
            </p:nvGrpSpPr>
            <p:grpSpPr>
              <a:xfrm>
                <a:off x="4687631" y="3583965"/>
                <a:ext cx="31499" cy="26898"/>
                <a:chOff x="4687631" y="3583965"/>
                <a:chExt cx="31499" cy="26898"/>
              </a:xfrm>
            </p:grpSpPr>
            <p:sp>
              <p:nvSpPr>
                <p:cNvPr id="11822" name="Google Shape;11822;p7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3" name="Google Shape;11823;p7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24" name="Google Shape;11824;p73"/>
              <p:cNvGrpSpPr/>
              <p:nvPr/>
            </p:nvGrpSpPr>
            <p:grpSpPr>
              <a:xfrm>
                <a:off x="4719311" y="3471314"/>
                <a:ext cx="31499" cy="27001"/>
                <a:chOff x="4719311" y="3471314"/>
                <a:chExt cx="31499" cy="27001"/>
              </a:xfrm>
            </p:grpSpPr>
            <p:sp>
              <p:nvSpPr>
                <p:cNvPr id="11825" name="Google Shape;11825;p7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6" name="Google Shape;11826;p7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27" name="Google Shape;11827;p73"/>
              <p:cNvGrpSpPr/>
              <p:nvPr/>
            </p:nvGrpSpPr>
            <p:grpSpPr>
              <a:xfrm>
                <a:off x="4719311" y="3434404"/>
                <a:ext cx="31499" cy="26898"/>
                <a:chOff x="4719311" y="3434404"/>
                <a:chExt cx="31499" cy="26898"/>
              </a:xfrm>
            </p:grpSpPr>
            <p:sp>
              <p:nvSpPr>
                <p:cNvPr id="11828" name="Google Shape;11828;p7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9" name="Google Shape;11829;p7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30" name="Google Shape;11830;p73"/>
              <p:cNvGrpSpPr/>
              <p:nvPr/>
            </p:nvGrpSpPr>
            <p:grpSpPr>
              <a:xfrm>
                <a:off x="4768876" y="3401772"/>
                <a:ext cx="31499" cy="26898"/>
                <a:chOff x="4768876" y="3401772"/>
                <a:chExt cx="31499" cy="26898"/>
              </a:xfrm>
            </p:grpSpPr>
            <p:sp>
              <p:nvSpPr>
                <p:cNvPr id="11831" name="Google Shape;11831;p7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2" name="Google Shape;11832;p7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33" name="Google Shape;11833;p73"/>
              <p:cNvGrpSpPr/>
              <p:nvPr/>
            </p:nvGrpSpPr>
            <p:grpSpPr>
              <a:xfrm>
                <a:off x="4762214" y="3471377"/>
                <a:ext cx="26938" cy="26938"/>
                <a:chOff x="4762214" y="3471377"/>
                <a:chExt cx="26938" cy="26938"/>
              </a:xfrm>
            </p:grpSpPr>
            <p:sp>
              <p:nvSpPr>
                <p:cNvPr id="11834" name="Google Shape;11834;p7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5" name="Google Shape;11835;p7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36" name="Google Shape;11836;p73"/>
              <p:cNvGrpSpPr/>
              <p:nvPr/>
            </p:nvGrpSpPr>
            <p:grpSpPr>
              <a:xfrm>
                <a:off x="4790473" y="3344782"/>
                <a:ext cx="31405" cy="26898"/>
                <a:chOff x="4790473" y="3344782"/>
                <a:chExt cx="31405" cy="26898"/>
              </a:xfrm>
            </p:grpSpPr>
            <p:sp>
              <p:nvSpPr>
                <p:cNvPr id="11837" name="Google Shape;11837;p7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8" name="Google Shape;11838;p7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39" name="Google Shape;11839;p73"/>
              <p:cNvGrpSpPr/>
              <p:nvPr/>
            </p:nvGrpSpPr>
            <p:grpSpPr>
              <a:xfrm>
                <a:off x="4823774" y="3950733"/>
                <a:ext cx="37398" cy="32034"/>
                <a:chOff x="4823774" y="3950733"/>
                <a:chExt cx="37398" cy="32034"/>
              </a:xfrm>
            </p:grpSpPr>
            <p:sp>
              <p:nvSpPr>
                <p:cNvPr id="11840" name="Google Shape;11840;p7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1" name="Google Shape;11841;p7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42" name="Google Shape;11842;p73"/>
              <p:cNvGrpSpPr/>
              <p:nvPr/>
            </p:nvGrpSpPr>
            <p:grpSpPr>
              <a:xfrm>
                <a:off x="4823396" y="4110566"/>
                <a:ext cx="31405" cy="26906"/>
                <a:chOff x="4823396" y="4110566"/>
                <a:chExt cx="31405" cy="26906"/>
              </a:xfrm>
            </p:grpSpPr>
            <p:sp>
              <p:nvSpPr>
                <p:cNvPr id="11843" name="Google Shape;11843;p7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4" name="Google Shape;11844;p7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45" name="Google Shape;11845;p73"/>
              <p:cNvGrpSpPr/>
              <p:nvPr/>
            </p:nvGrpSpPr>
            <p:grpSpPr>
              <a:xfrm>
                <a:off x="4838332" y="3821150"/>
                <a:ext cx="31499" cy="26898"/>
                <a:chOff x="4838332" y="3821150"/>
                <a:chExt cx="31499" cy="26898"/>
              </a:xfrm>
            </p:grpSpPr>
            <p:sp>
              <p:nvSpPr>
                <p:cNvPr id="11846" name="Google Shape;11846;p7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7" name="Google Shape;11847;p7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48" name="Google Shape;11848;p73"/>
              <p:cNvGrpSpPr/>
              <p:nvPr/>
            </p:nvGrpSpPr>
            <p:grpSpPr>
              <a:xfrm>
                <a:off x="4661275" y="3815007"/>
                <a:ext cx="36824" cy="31523"/>
                <a:chOff x="4661275" y="3815007"/>
                <a:chExt cx="36824" cy="31523"/>
              </a:xfrm>
            </p:grpSpPr>
            <p:sp>
              <p:nvSpPr>
                <p:cNvPr id="11849" name="Google Shape;11849;p7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0" name="Google Shape;11850;p7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51" name="Google Shape;11851;p73"/>
              <p:cNvGrpSpPr/>
              <p:nvPr/>
            </p:nvGrpSpPr>
            <p:grpSpPr>
              <a:xfrm>
                <a:off x="4558998" y="3851037"/>
                <a:ext cx="33591" cy="28699"/>
                <a:chOff x="4558998" y="3851037"/>
                <a:chExt cx="33591" cy="28699"/>
              </a:xfrm>
            </p:grpSpPr>
            <p:sp>
              <p:nvSpPr>
                <p:cNvPr id="11852" name="Google Shape;11852;p7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3" name="Google Shape;11853;p7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54" name="Google Shape;11854;p73"/>
              <p:cNvGrpSpPr/>
              <p:nvPr/>
            </p:nvGrpSpPr>
            <p:grpSpPr>
              <a:xfrm>
                <a:off x="4696762" y="3638587"/>
                <a:ext cx="33591" cy="28794"/>
                <a:chOff x="4696762" y="3638587"/>
                <a:chExt cx="33591" cy="28794"/>
              </a:xfrm>
            </p:grpSpPr>
            <p:sp>
              <p:nvSpPr>
                <p:cNvPr id="11855" name="Google Shape;11855;p7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6" name="Google Shape;11856;p7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57" name="Google Shape;11857;p73"/>
              <p:cNvGrpSpPr/>
              <p:nvPr/>
            </p:nvGrpSpPr>
            <p:grpSpPr>
              <a:xfrm>
                <a:off x="4929479" y="3939140"/>
                <a:ext cx="33497" cy="28692"/>
                <a:chOff x="4929479" y="3939140"/>
                <a:chExt cx="33497" cy="28692"/>
              </a:xfrm>
            </p:grpSpPr>
            <p:sp>
              <p:nvSpPr>
                <p:cNvPr id="11858" name="Google Shape;11858;p7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9" name="Google Shape;11859;p7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60" name="Google Shape;11860;p73"/>
              <p:cNvGrpSpPr/>
              <p:nvPr/>
            </p:nvGrpSpPr>
            <p:grpSpPr>
              <a:xfrm>
                <a:off x="4907119" y="3986039"/>
                <a:ext cx="33497" cy="28699"/>
                <a:chOff x="4907119" y="3986039"/>
                <a:chExt cx="33497" cy="28699"/>
              </a:xfrm>
            </p:grpSpPr>
            <p:sp>
              <p:nvSpPr>
                <p:cNvPr id="11861" name="Google Shape;11861;p7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2" name="Google Shape;11862;p7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63" name="Google Shape;11863;p73"/>
              <p:cNvGrpSpPr/>
              <p:nvPr/>
            </p:nvGrpSpPr>
            <p:grpSpPr>
              <a:xfrm>
                <a:off x="4911783" y="4048102"/>
                <a:ext cx="33591" cy="28762"/>
                <a:chOff x="4911783" y="4048102"/>
                <a:chExt cx="33591" cy="28762"/>
              </a:xfrm>
            </p:grpSpPr>
            <p:sp>
              <p:nvSpPr>
                <p:cNvPr id="11864" name="Google Shape;11864;p7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5" name="Google Shape;11865;p7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866" name="Google Shape;11866;p73"/>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7" name="Google Shape;11867;p73"/>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868" name="Google Shape;11868;p73"/>
              <p:cNvGrpSpPr/>
              <p:nvPr/>
            </p:nvGrpSpPr>
            <p:grpSpPr>
              <a:xfrm>
                <a:off x="4762623" y="3837847"/>
                <a:ext cx="42416" cy="36273"/>
                <a:chOff x="4762623" y="3837847"/>
                <a:chExt cx="42416" cy="36273"/>
              </a:xfrm>
            </p:grpSpPr>
            <p:sp>
              <p:nvSpPr>
                <p:cNvPr id="11869" name="Google Shape;11869;p7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0" name="Google Shape;11870;p7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71" name="Google Shape;11871;p73"/>
              <p:cNvGrpSpPr/>
              <p:nvPr/>
            </p:nvGrpSpPr>
            <p:grpSpPr>
              <a:xfrm>
                <a:off x="4746044" y="4104966"/>
                <a:ext cx="33497" cy="28699"/>
                <a:chOff x="4746044" y="4104966"/>
                <a:chExt cx="33497" cy="28699"/>
              </a:xfrm>
            </p:grpSpPr>
            <p:sp>
              <p:nvSpPr>
                <p:cNvPr id="11872" name="Google Shape;11872;p7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3" name="Google Shape;11873;p7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74" name="Google Shape;11874;p73"/>
              <p:cNvGrpSpPr/>
              <p:nvPr/>
            </p:nvGrpSpPr>
            <p:grpSpPr>
              <a:xfrm>
                <a:off x="4859646" y="4162554"/>
                <a:ext cx="33591" cy="28762"/>
                <a:chOff x="4859646" y="4162554"/>
                <a:chExt cx="33591" cy="28762"/>
              </a:xfrm>
            </p:grpSpPr>
            <p:sp>
              <p:nvSpPr>
                <p:cNvPr id="11875" name="Google Shape;11875;p7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6" name="Google Shape;11876;p7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877" name="Google Shape;11877;p73"/>
            <p:cNvGrpSpPr/>
            <p:nvPr/>
          </p:nvGrpSpPr>
          <p:grpSpPr>
            <a:xfrm>
              <a:off x="3597785" y="3274438"/>
              <a:ext cx="855610" cy="1122100"/>
              <a:chOff x="3597785" y="3274438"/>
              <a:chExt cx="855610" cy="1122100"/>
            </a:xfrm>
          </p:grpSpPr>
          <p:grpSp>
            <p:nvGrpSpPr>
              <p:cNvPr id="11878" name="Google Shape;11878;p73"/>
              <p:cNvGrpSpPr/>
              <p:nvPr/>
            </p:nvGrpSpPr>
            <p:grpSpPr>
              <a:xfrm>
                <a:off x="3617857" y="3284717"/>
                <a:ext cx="826785" cy="1099165"/>
                <a:chOff x="3617857" y="3284717"/>
                <a:chExt cx="826785" cy="1099165"/>
              </a:xfrm>
            </p:grpSpPr>
            <p:sp>
              <p:nvSpPr>
                <p:cNvPr id="11879" name="Google Shape;11879;p7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0" name="Google Shape;11880;p7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1" name="Google Shape;11881;p73"/>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2" name="Google Shape;11882;p7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3" name="Google Shape;11883;p73"/>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4" name="Google Shape;11884;p73"/>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5" name="Google Shape;11885;p73"/>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6" name="Google Shape;11886;p73"/>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7" name="Google Shape;11887;p73"/>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8" name="Google Shape;11888;p73"/>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9" name="Google Shape;11889;p73"/>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0" name="Google Shape;11890;p73"/>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1" name="Google Shape;11891;p73"/>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2" name="Google Shape;11892;p73"/>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3" name="Google Shape;11893;p73"/>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4" name="Google Shape;11894;p73"/>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5" name="Google Shape;11895;p73"/>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6" name="Google Shape;11896;p73"/>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7" name="Google Shape;11897;p73"/>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8" name="Google Shape;11898;p73"/>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9" name="Google Shape;11899;p73"/>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0" name="Google Shape;11900;p73"/>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1" name="Google Shape;11901;p73"/>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2" name="Google Shape;11902;p73"/>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3" name="Google Shape;11903;p73"/>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4" name="Google Shape;11904;p73"/>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5" name="Google Shape;11905;p73"/>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6" name="Google Shape;11906;p73"/>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7" name="Google Shape;11907;p73"/>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8" name="Google Shape;11908;p73"/>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9" name="Google Shape;11909;p73"/>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0" name="Google Shape;11910;p73"/>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1" name="Google Shape;11911;p73"/>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2" name="Google Shape;11912;p73"/>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3" name="Google Shape;11913;p73"/>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4" name="Google Shape;11914;p73"/>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5" name="Google Shape;11915;p73"/>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6" name="Google Shape;11916;p73"/>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7" name="Google Shape;11917;p73"/>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8" name="Google Shape;11918;p73"/>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9" name="Google Shape;11919;p73"/>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0" name="Google Shape;11920;p73"/>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1" name="Google Shape;11921;p73"/>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2" name="Google Shape;11922;p73"/>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3" name="Google Shape;11923;p73"/>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4" name="Google Shape;11924;p73"/>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5" name="Google Shape;11925;p73"/>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6" name="Google Shape;11926;p73"/>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7" name="Google Shape;11927;p73"/>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8" name="Google Shape;11928;p73"/>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9" name="Google Shape;11929;p73"/>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0" name="Google Shape;11930;p73"/>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1" name="Google Shape;11931;p73"/>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2" name="Google Shape;11932;p73"/>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3" name="Google Shape;11933;p73"/>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4" name="Google Shape;11934;p73"/>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35" name="Google Shape;11935;p73"/>
              <p:cNvGrpSpPr/>
              <p:nvPr/>
            </p:nvGrpSpPr>
            <p:grpSpPr>
              <a:xfrm>
                <a:off x="4180904" y="4251758"/>
                <a:ext cx="37783" cy="32420"/>
                <a:chOff x="4180904" y="4251758"/>
                <a:chExt cx="37783" cy="32420"/>
              </a:xfrm>
            </p:grpSpPr>
            <p:sp>
              <p:nvSpPr>
                <p:cNvPr id="11936" name="Google Shape;11936;p7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7" name="Google Shape;11937;p7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38" name="Google Shape;11938;p73"/>
              <p:cNvGrpSpPr/>
              <p:nvPr/>
            </p:nvGrpSpPr>
            <p:grpSpPr>
              <a:xfrm>
                <a:off x="4201644" y="4081324"/>
                <a:ext cx="37783" cy="32364"/>
                <a:chOff x="4201644" y="4081324"/>
                <a:chExt cx="37783" cy="32364"/>
              </a:xfrm>
            </p:grpSpPr>
            <p:sp>
              <p:nvSpPr>
                <p:cNvPr id="11939" name="Google Shape;11939;p7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0" name="Google Shape;11940;p7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41" name="Google Shape;11941;p73"/>
              <p:cNvGrpSpPr/>
              <p:nvPr/>
            </p:nvGrpSpPr>
            <p:grpSpPr>
              <a:xfrm>
                <a:off x="4284416" y="3887428"/>
                <a:ext cx="37783" cy="32451"/>
                <a:chOff x="4284416" y="3887428"/>
                <a:chExt cx="37783" cy="32451"/>
              </a:xfrm>
            </p:grpSpPr>
            <p:sp>
              <p:nvSpPr>
                <p:cNvPr id="11942" name="Google Shape;11942;p7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3" name="Google Shape;11943;p7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44" name="Google Shape;11944;p73"/>
              <p:cNvGrpSpPr/>
              <p:nvPr/>
            </p:nvGrpSpPr>
            <p:grpSpPr>
              <a:xfrm>
                <a:off x="4223721" y="3860404"/>
                <a:ext cx="37870" cy="32364"/>
                <a:chOff x="4223721" y="3860404"/>
                <a:chExt cx="37870" cy="32364"/>
              </a:xfrm>
            </p:grpSpPr>
            <p:sp>
              <p:nvSpPr>
                <p:cNvPr id="11945" name="Google Shape;11945;p7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6" name="Google Shape;11946;p7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47" name="Google Shape;11947;p73"/>
              <p:cNvGrpSpPr/>
              <p:nvPr/>
            </p:nvGrpSpPr>
            <p:grpSpPr>
              <a:xfrm>
                <a:off x="4104889" y="3699242"/>
                <a:ext cx="37776" cy="32357"/>
                <a:chOff x="4104889" y="3699242"/>
                <a:chExt cx="37776" cy="32357"/>
              </a:xfrm>
            </p:grpSpPr>
            <p:sp>
              <p:nvSpPr>
                <p:cNvPr id="11948" name="Google Shape;11948;p7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9" name="Google Shape;11949;p7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50" name="Google Shape;11950;p73"/>
              <p:cNvGrpSpPr/>
              <p:nvPr/>
            </p:nvGrpSpPr>
            <p:grpSpPr>
              <a:xfrm>
                <a:off x="4143608" y="3475121"/>
                <a:ext cx="37878" cy="32420"/>
                <a:chOff x="4143608" y="3475121"/>
                <a:chExt cx="37878" cy="32420"/>
              </a:xfrm>
            </p:grpSpPr>
            <p:sp>
              <p:nvSpPr>
                <p:cNvPr id="11951" name="Google Shape;11951;p7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2" name="Google Shape;11952;p7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53" name="Google Shape;11953;p73"/>
              <p:cNvGrpSpPr/>
              <p:nvPr/>
            </p:nvGrpSpPr>
            <p:grpSpPr>
              <a:xfrm>
                <a:off x="4217248" y="3570893"/>
                <a:ext cx="37776" cy="32364"/>
                <a:chOff x="4217248" y="3570893"/>
                <a:chExt cx="37776" cy="32364"/>
              </a:xfrm>
            </p:grpSpPr>
            <p:sp>
              <p:nvSpPr>
                <p:cNvPr id="11954" name="Google Shape;11954;p7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5" name="Google Shape;11955;p7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56" name="Google Shape;11956;p73"/>
              <p:cNvGrpSpPr/>
              <p:nvPr/>
            </p:nvGrpSpPr>
            <p:grpSpPr>
              <a:xfrm>
                <a:off x="4255307" y="3431612"/>
                <a:ext cx="37776" cy="32451"/>
                <a:chOff x="4255307" y="3431612"/>
                <a:chExt cx="37776" cy="32451"/>
              </a:xfrm>
            </p:grpSpPr>
            <p:sp>
              <p:nvSpPr>
                <p:cNvPr id="11957" name="Google Shape;11957;p7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8" name="Google Shape;11958;p7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59" name="Google Shape;11959;p73"/>
              <p:cNvGrpSpPr/>
              <p:nvPr/>
            </p:nvGrpSpPr>
            <p:grpSpPr>
              <a:xfrm>
                <a:off x="3853052" y="3577398"/>
                <a:ext cx="37776" cy="32420"/>
                <a:chOff x="3853052" y="3577398"/>
                <a:chExt cx="37776" cy="32420"/>
              </a:xfrm>
            </p:grpSpPr>
            <p:sp>
              <p:nvSpPr>
                <p:cNvPr id="11960" name="Google Shape;11960;p7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1" name="Google Shape;11961;p7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62" name="Google Shape;11962;p73"/>
              <p:cNvGrpSpPr/>
              <p:nvPr/>
            </p:nvGrpSpPr>
            <p:grpSpPr>
              <a:xfrm>
                <a:off x="4039908" y="3412107"/>
                <a:ext cx="37776" cy="32357"/>
                <a:chOff x="4039908" y="3412107"/>
                <a:chExt cx="37776" cy="32357"/>
              </a:xfrm>
            </p:grpSpPr>
            <p:sp>
              <p:nvSpPr>
                <p:cNvPr id="11963" name="Google Shape;11963;p7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4" name="Google Shape;11964;p7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65" name="Google Shape;11965;p73"/>
              <p:cNvGrpSpPr/>
              <p:nvPr/>
            </p:nvGrpSpPr>
            <p:grpSpPr>
              <a:xfrm>
                <a:off x="4017360" y="3342061"/>
                <a:ext cx="37870" cy="32380"/>
                <a:chOff x="4017360" y="3342061"/>
                <a:chExt cx="37870" cy="32380"/>
              </a:xfrm>
            </p:grpSpPr>
            <p:sp>
              <p:nvSpPr>
                <p:cNvPr id="11966" name="Google Shape;11966;p7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7" name="Google Shape;11967;p7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968" name="Google Shape;11968;p73"/>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9" name="Google Shape;11969;p73"/>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970" name="Google Shape;11970;p73"/>
              <p:cNvGrpSpPr/>
              <p:nvPr/>
            </p:nvGrpSpPr>
            <p:grpSpPr>
              <a:xfrm>
                <a:off x="3750870" y="3418650"/>
                <a:ext cx="37776" cy="32380"/>
                <a:chOff x="3750870" y="3418650"/>
                <a:chExt cx="37776" cy="32380"/>
              </a:xfrm>
            </p:grpSpPr>
            <p:sp>
              <p:nvSpPr>
                <p:cNvPr id="11971" name="Google Shape;11971;p7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2" name="Google Shape;11972;p7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73" name="Google Shape;11973;p73"/>
              <p:cNvGrpSpPr/>
              <p:nvPr/>
            </p:nvGrpSpPr>
            <p:grpSpPr>
              <a:xfrm>
                <a:off x="3632509" y="3274438"/>
                <a:ext cx="37783" cy="32357"/>
                <a:chOff x="3632509" y="3274438"/>
                <a:chExt cx="37783" cy="32357"/>
              </a:xfrm>
            </p:grpSpPr>
            <p:sp>
              <p:nvSpPr>
                <p:cNvPr id="11974" name="Google Shape;11974;p7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5" name="Google Shape;11975;p7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76" name="Google Shape;11976;p73"/>
              <p:cNvGrpSpPr/>
              <p:nvPr/>
            </p:nvGrpSpPr>
            <p:grpSpPr>
              <a:xfrm>
                <a:off x="3906424" y="3297561"/>
                <a:ext cx="37776" cy="32451"/>
                <a:chOff x="3906424" y="3297561"/>
                <a:chExt cx="37776" cy="32451"/>
              </a:xfrm>
            </p:grpSpPr>
            <p:sp>
              <p:nvSpPr>
                <p:cNvPr id="11977" name="Google Shape;11977;p7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8" name="Google Shape;11978;p7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79" name="Google Shape;11979;p73"/>
              <p:cNvGrpSpPr/>
              <p:nvPr/>
            </p:nvGrpSpPr>
            <p:grpSpPr>
              <a:xfrm>
                <a:off x="3866084" y="3412107"/>
                <a:ext cx="37776" cy="32357"/>
                <a:chOff x="3866084" y="3412107"/>
                <a:chExt cx="37776" cy="32357"/>
              </a:xfrm>
            </p:grpSpPr>
            <p:sp>
              <p:nvSpPr>
                <p:cNvPr id="11980" name="Google Shape;11980;p7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1" name="Google Shape;11981;p7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82" name="Google Shape;11982;p73"/>
              <p:cNvGrpSpPr/>
              <p:nvPr/>
            </p:nvGrpSpPr>
            <p:grpSpPr>
              <a:xfrm>
                <a:off x="4023919" y="3766409"/>
                <a:ext cx="37783" cy="32357"/>
                <a:chOff x="4023919" y="3766409"/>
                <a:chExt cx="37783" cy="32357"/>
              </a:xfrm>
            </p:grpSpPr>
            <p:sp>
              <p:nvSpPr>
                <p:cNvPr id="11983" name="Google Shape;11983;p7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4" name="Google Shape;11984;p7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85" name="Google Shape;11985;p73"/>
              <p:cNvGrpSpPr/>
              <p:nvPr/>
            </p:nvGrpSpPr>
            <p:grpSpPr>
              <a:xfrm>
                <a:off x="3973882" y="3779449"/>
                <a:ext cx="37776" cy="32357"/>
                <a:chOff x="3973882" y="3779449"/>
                <a:chExt cx="37776" cy="32357"/>
              </a:xfrm>
            </p:grpSpPr>
            <p:sp>
              <p:nvSpPr>
                <p:cNvPr id="11986" name="Google Shape;11986;p7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7" name="Google Shape;11987;p7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88" name="Google Shape;11988;p73"/>
              <p:cNvGrpSpPr/>
              <p:nvPr/>
            </p:nvGrpSpPr>
            <p:grpSpPr>
              <a:xfrm>
                <a:off x="4073398" y="3838028"/>
                <a:ext cx="37776" cy="32380"/>
                <a:chOff x="4073398" y="3838028"/>
                <a:chExt cx="37776" cy="32380"/>
              </a:xfrm>
            </p:grpSpPr>
            <p:sp>
              <p:nvSpPr>
                <p:cNvPr id="11989" name="Google Shape;11989;p7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0" name="Google Shape;11990;p7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91" name="Google Shape;11991;p73"/>
              <p:cNvGrpSpPr/>
              <p:nvPr/>
            </p:nvGrpSpPr>
            <p:grpSpPr>
              <a:xfrm>
                <a:off x="4342672" y="4144496"/>
                <a:ext cx="37752" cy="32364"/>
                <a:chOff x="4342672" y="4144496"/>
                <a:chExt cx="37752" cy="32364"/>
              </a:xfrm>
            </p:grpSpPr>
            <p:sp>
              <p:nvSpPr>
                <p:cNvPr id="11992" name="Google Shape;11992;p7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3" name="Google Shape;11993;p7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94" name="Google Shape;11994;p73"/>
              <p:cNvGrpSpPr/>
              <p:nvPr/>
            </p:nvGrpSpPr>
            <p:grpSpPr>
              <a:xfrm>
                <a:off x="4406386" y="4056872"/>
                <a:ext cx="37783" cy="32364"/>
                <a:chOff x="4406386" y="4056872"/>
                <a:chExt cx="37783" cy="32364"/>
              </a:xfrm>
            </p:grpSpPr>
            <p:sp>
              <p:nvSpPr>
                <p:cNvPr id="11995" name="Google Shape;11995;p7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6" name="Google Shape;11996;p7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97" name="Google Shape;11997;p73"/>
              <p:cNvGrpSpPr/>
              <p:nvPr/>
            </p:nvGrpSpPr>
            <p:grpSpPr>
              <a:xfrm>
                <a:off x="4284416" y="4245254"/>
                <a:ext cx="37783" cy="32357"/>
                <a:chOff x="4284416" y="4245254"/>
                <a:chExt cx="37783" cy="32357"/>
              </a:xfrm>
            </p:grpSpPr>
            <p:sp>
              <p:nvSpPr>
                <p:cNvPr id="11998" name="Google Shape;11998;p7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9" name="Google Shape;11999;p7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00" name="Google Shape;12000;p73"/>
              <p:cNvGrpSpPr/>
              <p:nvPr/>
            </p:nvGrpSpPr>
            <p:grpSpPr>
              <a:xfrm>
                <a:off x="4219057" y="4331258"/>
                <a:ext cx="37776" cy="32364"/>
                <a:chOff x="4219057" y="4331258"/>
                <a:chExt cx="37776" cy="32364"/>
              </a:xfrm>
            </p:grpSpPr>
            <p:sp>
              <p:nvSpPr>
                <p:cNvPr id="12001" name="Google Shape;12001;p7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2" name="Google Shape;12002;p7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03" name="Google Shape;12003;p73"/>
              <p:cNvGrpSpPr/>
              <p:nvPr/>
            </p:nvGrpSpPr>
            <p:grpSpPr>
              <a:xfrm>
                <a:off x="4204122" y="4141688"/>
                <a:ext cx="33497" cy="28699"/>
                <a:chOff x="4204122" y="4141688"/>
                <a:chExt cx="33497" cy="28699"/>
              </a:xfrm>
            </p:grpSpPr>
            <p:sp>
              <p:nvSpPr>
                <p:cNvPr id="12004" name="Google Shape;12004;p7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5" name="Google Shape;12005;p7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06" name="Google Shape;12006;p73"/>
              <p:cNvGrpSpPr/>
              <p:nvPr/>
            </p:nvGrpSpPr>
            <p:grpSpPr>
              <a:xfrm>
                <a:off x="4301546" y="4003869"/>
                <a:ext cx="38916" cy="33324"/>
                <a:chOff x="4301546" y="4003869"/>
                <a:chExt cx="38916" cy="33324"/>
              </a:xfrm>
            </p:grpSpPr>
            <p:sp>
              <p:nvSpPr>
                <p:cNvPr id="12007" name="Google Shape;12007;p7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8" name="Google Shape;12008;p7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09" name="Google Shape;12009;p73"/>
              <p:cNvGrpSpPr/>
              <p:nvPr/>
            </p:nvGrpSpPr>
            <p:grpSpPr>
              <a:xfrm>
                <a:off x="4210681" y="3924669"/>
                <a:ext cx="36549" cy="31366"/>
                <a:chOff x="4210681" y="3924669"/>
                <a:chExt cx="36549" cy="31366"/>
              </a:xfrm>
            </p:grpSpPr>
            <p:sp>
              <p:nvSpPr>
                <p:cNvPr id="12010" name="Google Shape;12010;p7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1" name="Google Shape;12011;p7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12" name="Google Shape;12012;p73"/>
              <p:cNvGrpSpPr/>
              <p:nvPr/>
            </p:nvGrpSpPr>
            <p:grpSpPr>
              <a:xfrm>
                <a:off x="3987771" y="3628874"/>
                <a:ext cx="31499" cy="26993"/>
                <a:chOff x="3987771" y="3628874"/>
                <a:chExt cx="31499" cy="26993"/>
              </a:xfrm>
            </p:grpSpPr>
            <p:sp>
              <p:nvSpPr>
                <p:cNvPr id="12013" name="Google Shape;12013;p7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4" name="Google Shape;12014;p7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15" name="Google Shape;12015;p73"/>
              <p:cNvGrpSpPr/>
              <p:nvPr/>
            </p:nvGrpSpPr>
            <p:grpSpPr>
              <a:xfrm>
                <a:off x="4087382" y="3775674"/>
                <a:ext cx="31405" cy="26898"/>
                <a:chOff x="4087382" y="3775674"/>
                <a:chExt cx="31405" cy="26898"/>
              </a:xfrm>
            </p:grpSpPr>
            <p:sp>
              <p:nvSpPr>
                <p:cNvPr id="12016" name="Google Shape;12016;p7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7" name="Google Shape;12017;p7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18" name="Google Shape;12018;p73"/>
              <p:cNvGrpSpPr/>
              <p:nvPr/>
            </p:nvGrpSpPr>
            <p:grpSpPr>
              <a:xfrm>
                <a:off x="4118873" y="3856637"/>
                <a:ext cx="31405" cy="26906"/>
                <a:chOff x="4118873" y="3856637"/>
                <a:chExt cx="31405" cy="26906"/>
              </a:xfrm>
            </p:grpSpPr>
            <p:sp>
              <p:nvSpPr>
                <p:cNvPr id="12019" name="Google Shape;12019;p7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0" name="Google Shape;12020;p7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21" name="Google Shape;12021;p73"/>
              <p:cNvGrpSpPr/>
              <p:nvPr/>
            </p:nvGrpSpPr>
            <p:grpSpPr>
              <a:xfrm>
                <a:off x="4168541" y="3639523"/>
                <a:ext cx="31499" cy="26906"/>
                <a:chOff x="4168541" y="3639523"/>
                <a:chExt cx="31499" cy="26906"/>
              </a:xfrm>
            </p:grpSpPr>
            <p:sp>
              <p:nvSpPr>
                <p:cNvPr id="12022" name="Google Shape;12022;p7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3" name="Google Shape;12023;p7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24" name="Google Shape;12024;p73"/>
              <p:cNvGrpSpPr/>
              <p:nvPr/>
            </p:nvGrpSpPr>
            <p:grpSpPr>
              <a:xfrm>
                <a:off x="3965789" y="3393545"/>
                <a:ext cx="31405" cy="26945"/>
                <a:chOff x="3965789" y="3393545"/>
                <a:chExt cx="31405" cy="26945"/>
              </a:xfrm>
            </p:grpSpPr>
            <p:sp>
              <p:nvSpPr>
                <p:cNvPr id="12025" name="Google Shape;12025;p7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6" name="Google Shape;12026;p7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27" name="Google Shape;12027;p73"/>
              <p:cNvGrpSpPr/>
              <p:nvPr/>
            </p:nvGrpSpPr>
            <p:grpSpPr>
              <a:xfrm>
                <a:off x="3925166" y="3491008"/>
                <a:ext cx="31405" cy="27001"/>
                <a:chOff x="3925166" y="3491008"/>
                <a:chExt cx="31405" cy="27001"/>
              </a:xfrm>
            </p:grpSpPr>
            <p:sp>
              <p:nvSpPr>
                <p:cNvPr id="12028" name="Google Shape;12028;p7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9" name="Google Shape;12029;p7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30" name="Google Shape;12030;p73"/>
              <p:cNvGrpSpPr/>
              <p:nvPr/>
            </p:nvGrpSpPr>
            <p:grpSpPr>
              <a:xfrm>
                <a:off x="3682845" y="3340976"/>
                <a:ext cx="31397" cy="26898"/>
                <a:chOff x="3682845" y="3340976"/>
                <a:chExt cx="31397" cy="26898"/>
              </a:xfrm>
            </p:grpSpPr>
            <p:sp>
              <p:nvSpPr>
                <p:cNvPr id="12031" name="Google Shape;12031;p7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2" name="Google Shape;12032;p7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33" name="Google Shape;12033;p73"/>
              <p:cNvGrpSpPr/>
              <p:nvPr/>
            </p:nvGrpSpPr>
            <p:grpSpPr>
              <a:xfrm>
                <a:off x="3795393" y="3353725"/>
                <a:ext cx="31499" cy="26993"/>
                <a:chOff x="3795393" y="3353725"/>
                <a:chExt cx="31499" cy="26993"/>
              </a:xfrm>
            </p:grpSpPr>
            <p:sp>
              <p:nvSpPr>
                <p:cNvPr id="12034" name="Google Shape;12034;p7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5" name="Google Shape;12035;p7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36" name="Google Shape;12036;p73"/>
              <p:cNvGrpSpPr/>
              <p:nvPr/>
            </p:nvGrpSpPr>
            <p:grpSpPr>
              <a:xfrm>
                <a:off x="4176909" y="4363221"/>
                <a:ext cx="38924" cy="33316"/>
                <a:chOff x="4176909" y="4363221"/>
                <a:chExt cx="38924" cy="33316"/>
              </a:xfrm>
            </p:grpSpPr>
            <p:sp>
              <p:nvSpPr>
                <p:cNvPr id="12037" name="Google Shape;12037;p7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8" name="Google Shape;12038;p7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39" name="Google Shape;12039;p73"/>
              <p:cNvGrpSpPr/>
              <p:nvPr/>
            </p:nvGrpSpPr>
            <p:grpSpPr>
              <a:xfrm>
                <a:off x="4226191" y="4007660"/>
                <a:ext cx="33560" cy="28770"/>
                <a:chOff x="4226191" y="4007660"/>
                <a:chExt cx="33560" cy="28770"/>
              </a:xfrm>
            </p:grpSpPr>
            <p:sp>
              <p:nvSpPr>
                <p:cNvPr id="12040" name="Google Shape;12040;p7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1" name="Google Shape;12041;p7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42" name="Google Shape;12042;p73"/>
              <p:cNvGrpSpPr/>
              <p:nvPr/>
            </p:nvGrpSpPr>
            <p:grpSpPr>
              <a:xfrm>
                <a:off x="3597785" y="3377045"/>
                <a:ext cx="33591" cy="28699"/>
                <a:chOff x="3597785" y="3377045"/>
                <a:chExt cx="33591" cy="28699"/>
              </a:xfrm>
            </p:grpSpPr>
            <p:sp>
              <p:nvSpPr>
                <p:cNvPr id="12043" name="Google Shape;12043;p7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4" name="Google Shape;12044;p7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45" name="Google Shape;12045;p73"/>
              <p:cNvGrpSpPr/>
              <p:nvPr/>
            </p:nvGrpSpPr>
            <p:grpSpPr>
              <a:xfrm>
                <a:off x="3887870" y="3669796"/>
                <a:ext cx="33591" cy="28692"/>
                <a:chOff x="3887870" y="3669796"/>
                <a:chExt cx="33591" cy="28692"/>
              </a:xfrm>
            </p:grpSpPr>
            <p:sp>
              <p:nvSpPr>
                <p:cNvPr id="12046" name="Google Shape;12046;p7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7" name="Google Shape;12047;p7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48" name="Google Shape;12048;p73"/>
              <p:cNvGrpSpPr/>
              <p:nvPr/>
            </p:nvGrpSpPr>
            <p:grpSpPr>
              <a:xfrm>
                <a:off x="3818320" y="3481625"/>
                <a:ext cx="33497" cy="28770"/>
                <a:chOff x="3818320" y="3481625"/>
                <a:chExt cx="33497" cy="28770"/>
              </a:xfrm>
            </p:grpSpPr>
            <p:sp>
              <p:nvSpPr>
                <p:cNvPr id="12049" name="Google Shape;12049;p7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0" name="Google Shape;12050;p7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51" name="Google Shape;12051;p73"/>
              <p:cNvGrpSpPr/>
              <p:nvPr/>
            </p:nvGrpSpPr>
            <p:grpSpPr>
              <a:xfrm>
                <a:off x="4278139" y="4120948"/>
                <a:ext cx="37492" cy="32129"/>
                <a:chOff x="4278139" y="4120948"/>
                <a:chExt cx="37492" cy="32129"/>
              </a:xfrm>
            </p:grpSpPr>
            <p:sp>
              <p:nvSpPr>
                <p:cNvPr id="12052" name="Google Shape;12052;p7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3" name="Google Shape;12053;p7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54" name="Google Shape;12054;p73"/>
              <p:cNvGrpSpPr/>
              <p:nvPr/>
            </p:nvGrpSpPr>
            <p:grpSpPr>
              <a:xfrm>
                <a:off x="4419898" y="3977388"/>
                <a:ext cx="33497" cy="28692"/>
                <a:chOff x="4419898" y="3977388"/>
                <a:chExt cx="33497" cy="28692"/>
              </a:xfrm>
            </p:grpSpPr>
            <p:sp>
              <p:nvSpPr>
                <p:cNvPr id="12055" name="Google Shape;12055;p7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6" name="Google Shape;12056;p7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57" name="Google Shape;12057;p73"/>
              <p:cNvGrpSpPr/>
              <p:nvPr/>
            </p:nvGrpSpPr>
            <p:grpSpPr>
              <a:xfrm>
                <a:off x="4158930" y="4034684"/>
                <a:ext cx="33497" cy="28762"/>
                <a:chOff x="4158930" y="4034684"/>
                <a:chExt cx="33497" cy="28762"/>
              </a:xfrm>
            </p:grpSpPr>
            <p:sp>
              <p:nvSpPr>
                <p:cNvPr id="12058" name="Google Shape;12058;p7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9" name="Google Shape;12059;p7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60" name="Google Shape;12060;p73"/>
              <p:cNvGrpSpPr/>
              <p:nvPr/>
            </p:nvGrpSpPr>
            <p:grpSpPr>
              <a:xfrm>
                <a:off x="4134949" y="3957049"/>
                <a:ext cx="33497" cy="28770"/>
                <a:chOff x="4134949" y="3957049"/>
                <a:chExt cx="33497" cy="28770"/>
              </a:xfrm>
            </p:grpSpPr>
            <p:sp>
              <p:nvSpPr>
                <p:cNvPr id="12061" name="Google Shape;12061;p7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2" name="Google Shape;12062;p7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63" name="Google Shape;12063;p73"/>
              <p:cNvGrpSpPr/>
              <p:nvPr/>
            </p:nvGrpSpPr>
            <p:grpSpPr>
              <a:xfrm>
                <a:off x="4193653" y="4184403"/>
                <a:ext cx="43580" cy="37264"/>
                <a:chOff x="4193653" y="4184403"/>
                <a:chExt cx="43580" cy="37264"/>
              </a:xfrm>
            </p:grpSpPr>
            <p:sp>
              <p:nvSpPr>
                <p:cNvPr id="12064" name="Google Shape;12064;p7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5" name="Google Shape;12065;p7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66" name="Google Shape;12066;p73"/>
              <p:cNvGrpSpPr/>
              <p:nvPr/>
            </p:nvGrpSpPr>
            <p:grpSpPr>
              <a:xfrm>
                <a:off x="4343600" y="3943844"/>
                <a:ext cx="43580" cy="37312"/>
                <a:chOff x="4343600" y="3943844"/>
                <a:chExt cx="43580" cy="37312"/>
              </a:xfrm>
            </p:grpSpPr>
            <p:sp>
              <p:nvSpPr>
                <p:cNvPr id="12067" name="Google Shape;12067;p7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8" name="Google Shape;12068;p7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69" name="Google Shape;12069;p73"/>
              <p:cNvGrpSpPr/>
              <p:nvPr/>
            </p:nvGrpSpPr>
            <p:grpSpPr>
              <a:xfrm>
                <a:off x="4172339" y="3381693"/>
                <a:ext cx="31499" cy="27001"/>
                <a:chOff x="4172339" y="3381693"/>
                <a:chExt cx="31499" cy="27001"/>
              </a:xfrm>
            </p:grpSpPr>
            <p:sp>
              <p:nvSpPr>
                <p:cNvPr id="12070" name="Google Shape;12070;p7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1" name="Google Shape;12071;p7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6" name="Shape 2126"/>
        <p:cNvGrpSpPr/>
        <p:nvPr/>
      </p:nvGrpSpPr>
      <p:grpSpPr>
        <a:xfrm>
          <a:off x="0" y="0"/>
          <a:ext cx="0" cy="0"/>
          <a:chOff x="0" y="0"/>
          <a:chExt cx="0" cy="0"/>
        </a:xfrm>
      </p:grpSpPr>
      <p:sp>
        <p:nvSpPr>
          <p:cNvPr id="2127" name="Google Shape;2127;p38"/>
          <p:cNvSpPr txBox="1"/>
          <p:nvPr>
            <p:ph type="title"/>
          </p:nvPr>
        </p:nvSpPr>
        <p:spPr>
          <a:xfrm>
            <a:off x="5065776" y="676656"/>
            <a:ext cx="8175000" cy="1152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Contents of This Template</a:t>
            </a:r>
            <a:endParaRPr/>
          </a:p>
        </p:txBody>
      </p:sp>
      <p:sp>
        <p:nvSpPr>
          <p:cNvPr id="2128" name="Google Shape;2128;p38"/>
          <p:cNvSpPr txBox="1"/>
          <p:nvPr>
            <p:ph idx="1" type="body"/>
          </p:nvPr>
        </p:nvSpPr>
        <p:spPr>
          <a:xfrm>
            <a:off x="1429300" y="2304300"/>
            <a:ext cx="15411000" cy="70590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Here’s what you’ll find in this </a:t>
            </a:r>
            <a:r>
              <a:rPr lang="en">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Slidesgo</a:t>
            </a:r>
            <a:r>
              <a:rPr lang="en">
                <a:latin typeface="Barlow Semi Condensed"/>
                <a:ea typeface="Barlow Semi Condensed"/>
                <a:cs typeface="Barlow Semi Condensed"/>
                <a:sym typeface="Barlow Semi Condensed"/>
              </a:rPr>
              <a:t> template: </a:t>
            </a:r>
            <a:endParaRPr>
              <a:latin typeface="Barlow Semi Condensed"/>
              <a:ea typeface="Barlow Semi Condensed"/>
              <a:cs typeface="Barlow Semi Condensed"/>
              <a:sym typeface="Barlow Semi Condensed"/>
            </a:endParaRPr>
          </a:p>
          <a:p>
            <a:pPr indent="-609600" lvl="0" marL="914400" rtl="0" algn="l">
              <a:spcBef>
                <a:spcPts val="3200"/>
              </a:spcBef>
              <a:spcAft>
                <a:spcPts val="0"/>
              </a:spcAft>
              <a:buClr>
                <a:srgbClr val="30394B"/>
              </a:buClr>
              <a:buSzPts val="2400"/>
              <a:buAutoNum type="arabicPeriod"/>
            </a:pPr>
            <a:r>
              <a:rPr lang="en">
                <a:latin typeface="Barlow Semi Condensed"/>
                <a:ea typeface="Barlow Semi Condensed"/>
                <a:cs typeface="Barlow Semi Condensed"/>
                <a:sym typeface="Barlow Semi Condensed"/>
              </a:rPr>
              <a:t>A slide structure based on a </a:t>
            </a:r>
            <a:r>
              <a:rPr lang="en"/>
              <a:t>c</a:t>
            </a:r>
            <a:r>
              <a:rPr lang="en">
                <a:latin typeface="Barlow Semi Condensed"/>
                <a:ea typeface="Barlow Semi Condensed"/>
                <a:cs typeface="Barlow Semi Condensed"/>
                <a:sym typeface="Barlow Semi Condensed"/>
              </a:rPr>
              <a:t>onsulting </a:t>
            </a:r>
            <a:r>
              <a:rPr lang="en"/>
              <a:t>s</a:t>
            </a:r>
            <a:r>
              <a:rPr lang="en">
                <a:latin typeface="Barlow Semi Condensed"/>
                <a:ea typeface="Barlow Semi Condensed"/>
                <a:cs typeface="Barlow Semi Condensed"/>
                <a:sym typeface="Barlow Semi Condensed"/>
              </a:rPr>
              <a:t>ales </a:t>
            </a:r>
            <a:r>
              <a:rPr lang="en"/>
              <a:t>p</a:t>
            </a:r>
            <a:r>
              <a:rPr lang="en">
                <a:latin typeface="Barlow Semi Condensed"/>
                <a:ea typeface="Barlow Semi Condensed"/>
                <a:cs typeface="Barlow Semi Condensed"/>
                <a:sym typeface="Barlow Semi Condensed"/>
              </a:rPr>
              <a:t>itch, which you can easily adapt to your needs. For more info on how to edit the template, please visit</a:t>
            </a:r>
            <a:r>
              <a:rPr lang="en">
                <a:solidFill>
                  <a:srgbClr val="30394B"/>
                </a:solidFill>
                <a:latin typeface="Barlow Semi Condensed Medium"/>
                <a:ea typeface="Barlow Semi Condensed Medium"/>
                <a:cs typeface="Barlow Semi Condensed Medium"/>
                <a:sym typeface="Barlow Semi Condensed Medium"/>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Slidesgo School</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or read our</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FAQs</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609600" lvl="0" marL="914400" rtl="0" algn="l">
              <a:spcBef>
                <a:spcPts val="0"/>
              </a:spcBef>
              <a:spcAft>
                <a:spcPts val="0"/>
              </a:spcAft>
              <a:buClr>
                <a:srgbClr val="30394B"/>
              </a:buClr>
              <a:buSzPts val="2400"/>
              <a:buAutoNum type="arabicPeriod"/>
            </a:pPr>
            <a:r>
              <a:rPr lang="en">
                <a:latin typeface="Barlow Semi Condensed"/>
                <a:ea typeface="Barlow Semi Condensed"/>
                <a:cs typeface="Barlow Semi Condensed"/>
                <a:sym typeface="Barlow Semi Condensed"/>
              </a:rPr>
              <a:t>An assortment of illustrations that are suitable for use in the presentation can be found in the</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6">
                  <a:extLst>
                    <a:ext uri="{A12FA001-AC4F-418D-AE19-62706E023703}">
                      <ahyp:hlinkClr val="tx"/>
                    </a:ext>
                  </a:extLst>
                </a:hlinkClick>
              </a:rPr>
              <a:t>alternative resources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slide.</a:t>
            </a:r>
            <a:endParaRPr>
              <a:latin typeface="Barlow Semi Condensed"/>
              <a:ea typeface="Barlow Semi Condensed"/>
              <a:cs typeface="Barlow Semi Condensed"/>
              <a:sym typeface="Barlow Semi Condensed"/>
            </a:endParaRPr>
          </a:p>
          <a:p>
            <a:pPr indent="-609600" lvl="0" marL="914400" rtl="0" algn="l">
              <a:spcBef>
                <a:spcPts val="0"/>
              </a:spcBef>
              <a:spcAft>
                <a:spcPts val="0"/>
              </a:spcAft>
              <a:buClr>
                <a:srgbClr val="30394B"/>
              </a:buClr>
              <a:buSzPts val="24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7">
                  <a:extLst>
                    <a:ext uri="{A12FA001-AC4F-418D-AE19-62706E023703}">
                      <ahyp:hlinkClr val="tx"/>
                    </a:ext>
                  </a:extLst>
                </a:hlinkClick>
              </a:rPr>
              <a:t>thanks</a:t>
            </a:r>
            <a:r>
              <a:rPr lang="en">
                <a:solidFill>
                  <a:srgbClr val="FF0000"/>
                </a:solidFill>
                <a:uFill>
                  <a:noFill/>
                </a:uFill>
                <a:latin typeface="Barlow Semi Condensed"/>
                <a:ea typeface="Barlow Semi Condensed"/>
                <a:cs typeface="Barlow Semi Condensed"/>
                <a:sym typeface="Barlow Semi Condensed"/>
                <a:hlinkClick action="ppaction://hlinksldjump" r:id="rId8">
                  <a:extLst>
                    <a:ext uri="{A12FA001-AC4F-418D-AE19-62706E023703}">
                      <ahyp:hlinkClr val="tx"/>
                    </a:ext>
                  </a:extLst>
                </a:hlinkClick>
              </a:rPr>
              <a:t> </a:t>
            </a:r>
            <a:r>
              <a:rPr lang="en">
                <a:latin typeface="Barlow Semi Condensed"/>
                <a:ea typeface="Barlow Semi Condensed"/>
                <a:cs typeface="Barlow Semi Condensed"/>
                <a:sym typeface="Barlow Semi Condensed"/>
              </a:rPr>
              <a:t>slide, which you must keep so that proper credits for our design are given.</a:t>
            </a:r>
            <a:endParaRPr>
              <a:latin typeface="Barlow Semi Condensed"/>
              <a:ea typeface="Barlow Semi Condensed"/>
              <a:cs typeface="Barlow Semi Condensed"/>
              <a:sym typeface="Barlow Semi Condensed"/>
            </a:endParaRPr>
          </a:p>
          <a:p>
            <a:pPr indent="-609600" lvl="0" marL="914400" rtl="0" algn="l">
              <a:spcBef>
                <a:spcPts val="0"/>
              </a:spcBef>
              <a:spcAft>
                <a:spcPts val="0"/>
              </a:spcAft>
              <a:buClr>
                <a:srgbClr val="30394B"/>
              </a:buClr>
              <a:buSzPts val="24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9">
                  <a:extLst>
                    <a:ext uri="{A12FA001-AC4F-418D-AE19-62706E023703}">
                      <ahyp:hlinkClr val="tx"/>
                    </a:ext>
                  </a:extLst>
                </a:hlinkClick>
              </a:rPr>
              <a:t>resources</a:t>
            </a:r>
            <a:r>
              <a:rPr lang="en">
                <a:solidFill>
                  <a:srgbClr val="FF0000"/>
                </a:solidFill>
                <a:uFill>
                  <a:noFill/>
                </a:uFill>
                <a:latin typeface="Barlow Semi Condensed"/>
                <a:ea typeface="Barlow Semi Condensed"/>
                <a:cs typeface="Barlow Semi Condensed"/>
                <a:sym typeface="Barlow Semi Condensed"/>
                <a:hlinkClick action="ppaction://hlinksldjump" r:id="rId10">
                  <a:extLst>
                    <a:ext uri="{A12FA001-AC4F-418D-AE19-62706E023703}">
                      <ahyp:hlinkClr val="tx"/>
                    </a:ext>
                  </a:extLst>
                </a:hlinkClick>
              </a:rPr>
              <a:t> </a:t>
            </a:r>
            <a:r>
              <a:rPr lang="en">
                <a:latin typeface="Barlow Semi Condensed"/>
                <a:ea typeface="Barlow Semi Condensed"/>
                <a:cs typeface="Barlow Semi Condensed"/>
                <a:sym typeface="Barlow Semi Condensed"/>
              </a:rPr>
              <a:t>slide, where you’ll find links to all the elements used in the template.</a:t>
            </a:r>
            <a:endParaRPr>
              <a:latin typeface="Barlow Semi Condensed"/>
              <a:ea typeface="Barlow Semi Condensed"/>
              <a:cs typeface="Barlow Semi Condensed"/>
              <a:sym typeface="Barlow Semi Condensed"/>
            </a:endParaRPr>
          </a:p>
          <a:p>
            <a:pPr indent="-609600" lvl="0" marL="914400" rtl="0" algn="l">
              <a:spcBef>
                <a:spcPts val="0"/>
              </a:spcBef>
              <a:spcAft>
                <a:spcPts val="0"/>
              </a:spcAft>
              <a:buClr>
                <a:srgbClr val="30394B"/>
              </a:buClr>
              <a:buSzPts val="2400"/>
              <a:buAutoNum type="arabicPeriod"/>
            </a:pP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1">
                  <a:extLst>
                    <a:ext uri="{A12FA001-AC4F-418D-AE19-62706E023703}">
                      <ahyp:hlinkClr val="tx"/>
                    </a:ext>
                  </a:extLst>
                </a:hlinkClick>
              </a:rPr>
              <a:t>Instructions for use</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609600" lvl="0" marL="914400" rtl="0" algn="l">
              <a:spcBef>
                <a:spcPts val="0"/>
              </a:spcBef>
              <a:spcAft>
                <a:spcPts val="0"/>
              </a:spcAft>
              <a:buClr>
                <a:schemeClr val="dk2"/>
              </a:buClr>
              <a:buSzPts val="2400"/>
              <a:buAutoNum type="arabicPeriod"/>
            </a:pPr>
            <a:r>
              <a:rPr lang="en">
                <a:latin typeface="Barlow Semi Condensed"/>
                <a:ea typeface="Barlow Semi Condensed"/>
                <a:cs typeface="Barlow Semi Condensed"/>
                <a:sym typeface="Barlow Semi Condensed"/>
              </a:rPr>
              <a:t>Final slides with:</a:t>
            </a:r>
            <a:endParaRPr>
              <a:latin typeface="Barlow Semi Condensed"/>
              <a:ea typeface="Barlow Semi Condensed"/>
              <a:cs typeface="Barlow Semi Condensed"/>
              <a:sym typeface="Barlow Semi Condensed"/>
            </a:endParaRPr>
          </a:p>
          <a:p>
            <a:pPr indent="-609600" lvl="0" marL="1828800" rtl="0" algn="l">
              <a:spcBef>
                <a:spcPts val="0"/>
              </a:spcBef>
              <a:spcAft>
                <a:spcPts val="0"/>
              </a:spcAft>
              <a:buClr>
                <a:schemeClr val="dk2"/>
              </a:buClr>
              <a:buSzPts val="2400"/>
              <a:buAutoNum type="arabicPeriod"/>
            </a:pPr>
            <a:r>
              <a:rPr lang="en">
                <a:latin typeface="Barlow Semi Condensed"/>
                <a:ea typeface="Barlow Semi Condensed"/>
                <a:cs typeface="Barlow Semi Condensed"/>
                <a:sym typeface="Barlow Semi Condensed"/>
              </a:rPr>
              <a:t>The</a:t>
            </a:r>
            <a:r>
              <a:rPr lang="en">
                <a:solidFill>
                  <a:srgbClr val="30394B"/>
                </a:solidFill>
                <a:uFill>
                  <a:noFill/>
                </a:uFill>
                <a:latin typeface="Barlow Semi Condensed"/>
                <a:ea typeface="Barlow Semi Condensed"/>
                <a:cs typeface="Barlow Semi Condensed"/>
                <a:sym typeface="Barlow Semi Condensed"/>
                <a:hlinkClick action="ppaction://hlinksldjump" r:id="rId12">
                  <a:extLst>
                    <a:ext uri="{A12FA001-AC4F-418D-AE19-62706E023703}">
                      <ahyp:hlinkClr val="tx"/>
                    </a:ext>
                  </a:extLst>
                </a:hlinkClick>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3">
                  <a:extLst>
                    <a:ext uri="{A12FA001-AC4F-418D-AE19-62706E023703}">
                      <ahyp:hlinkClr val="tx"/>
                    </a:ext>
                  </a:extLst>
                </a:hlinkClick>
              </a:rPr>
              <a:t>fonts and colors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used in the template.</a:t>
            </a:r>
            <a:endParaRPr>
              <a:latin typeface="Barlow Semi Condensed"/>
              <a:ea typeface="Barlow Semi Condensed"/>
              <a:cs typeface="Barlow Semi Condensed"/>
              <a:sym typeface="Barlow Semi Condensed"/>
            </a:endParaRPr>
          </a:p>
          <a:p>
            <a:pPr indent="-609600" lvl="0" marL="1828800" rtl="0" algn="l">
              <a:spcBef>
                <a:spcPts val="0"/>
              </a:spcBef>
              <a:spcAft>
                <a:spcPts val="0"/>
              </a:spcAft>
              <a:buClr>
                <a:schemeClr val="dk2"/>
              </a:buClr>
              <a:buSzPts val="2400"/>
              <a:buAutoNum type="arabicPeriod"/>
            </a:pPr>
            <a:r>
              <a:rPr lang="en">
                <a:latin typeface="Barlow Semi Condensed"/>
                <a:ea typeface="Barlow Semi Condensed"/>
                <a:cs typeface="Barlow Semi Condensed"/>
                <a:sym typeface="Barlow Semi Condensed"/>
              </a:rPr>
              <a:t>A selection of</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4">
                  <a:extLst>
                    <a:ext uri="{A12FA001-AC4F-418D-AE19-62706E023703}">
                      <ahyp:hlinkClr val="tx"/>
                    </a:ext>
                  </a:extLst>
                </a:hlinkClick>
              </a:rPr>
              <a:t>illustrations</a:t>
            </a:r>
            <a:r>
              <a:rPr lang="en">
                <a:latin typeface="Barlow Semi Condensed"/>
                <a:ea typeface="Barlow Semi Condensed"/>
                <a:cs typeface="Barlow Semi Condensed"/>
                <a:sym typeface="Barlow Semi Condensed"/>
              </a:rPr>
              <a:t>. You can also customize and animate them as you wish with the online editor. Visit </a:t>
            </a:r>
            <a:r>
              <a:rPr lang="en">
                <a:uFill>
                  <a:noFill/>
                </a:uFill>
                <a:latin typeface="Barlow Semi Condensed"/>
                <a:ea typeface="Barlow Semi Condensed"/>
                <a:cs typeface="Barlow Semi Condensed"/>
                <a:sym typeface="Barlow Semi Condensed"/>
                <a:hlinkClick r:id="rId15"/>
              </a:rPr>
              <a:t>Stories by Freepik</a:t>
            </a:r>
            <a:r>
              <a:rPr lang="en">
                <a:latin typeface="Barlow Semi Condensed"/>
                <a:ea typeface="Barlow Semi Condensed"/>
                <a:cs typeface="Barlow Semi Condensed"/>
                <a:sym typeface="Barlow Semi Condensed"/>
              </a:rPr>
              <a:t> to find more.</a:t>
            </a:r>
            <a:r>
              <a:rPr lang="en">
                <a:solidFill>
                  <a:srgbClr val="30394B"/>
                </a:solidFill>
                <a:latin typeface="Barlow Semi Condensed"/>
                <a:ea typeface="Barlow Semi Condensed"/>
                <a:cs typeface="Barlow Semi Condensed"/>
                <a:sym typeface="Barlow Semi Condensed"/>
              </a:rPr>
              <a:t> </a:t>
            </a:r>
            <a:endParaRPr>
              <a:solidFill>
                <a:srgbClr val="30394B"/>
              </a:solidFill>
              <a:latin typeface="Barlow Semi Condensed"/>
              <a:ea typeface="Barlow Semi Condensed"/>
              <a:cs typeface="Barlow Semi Condensed"/>
              <a:sym typeface="Barlow Semi Condensed"/>
            </a:endParaRPr>
          </a:p>
          <a:p>
            <a:pPr indent="-609600" lvl="0" marL="1828800" rtl="0" algn="l">
              <a:spcBef>
                <a:spcPts val="0"/>
              </a:spcBef>
              <a:spcAft>
                <a:spcPts val="0"/>
              </a:spcAft>
              <a:buClr>
                <a:schemeClr val="dk2"/>
              </a:buClr>
              <a:buSzPts val="2400"/>
              <a:buAutoNum type="arabicPeriod"/>
            </a:pPr>
            <a:r>
              <a:rPr lang="en">
                <a:latin typeface="Barlow Semi Condensed"/>
                <a:ea typeface="Barlow Semi Condensed"/>
                <a:cs typeface="Barlow Semi Condensed"/>
                <a:sym typeface="Barlow Semi Condensed"/>
              </a:rPr>
              <a:t>More</a:t>
            </a:r>
            <a:r>
              <a:rPr lang="en">
                <a:uFill>
                  <a:noFill/>
                </a:uFill>
                <a:latin typeface="Barlow Semi Condensed"/>
                <a:ea typeface="Barlow Semi Condensed"/>
                <a:cs typeface="Barlow Semi Condensed"/>
                <a:sym typeface="Barlow Semi Condensed"/>
                <a:hlinkClick action="ppaction://hlinksldjump" r:id="rId16"/>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7">
                  <a:extLst>
                    <a:ext uri="{A12FA001-AC4F-418D-AE19-62706E023703}">
                      <ahyp:hlinkClr val="tx"/>
                    </a:ext>
                  </a:extLst>
                </a:hlinkClick>
              </a:rPr>
              <a:t>infographic resources</a:t>
            </a:r>
            <a:r>
              <a:rPr lang="en">
                <a:latin typeface="Barlow Semi Condensed"/>
                <a:ea typeface="Barlow Semi Condensed"/>
                <a:cs typeface="Barlow Semi Condensed"/>
                <a:sym typeface="Barlow Semi Condensed"/>
              </a:rPr>
              <a:t>, whose size and color can be edited. </a:t>
            </a:r>
            <a:endParaRPr>
              <a:latin typeface="Barlow Semi Condensed"/>
              <a:ea typeface="Barlow Semi Condensed"/>
              <a:cs typeface="Barlow Semi Condensed"/>
              <a:sym typeface="Barlow Semi Condensed"/>
            </a:endParaRPr>
          </a:p>
          <a:p>
            <a:pPr indent="-609600" lvl="0" marL="1828800" rtl="0" algn="l">
              <a:spcBef>
                <a:spcPts val="0"/>
              </a:spcBef>
              <a:spcAft>
                <a:spcPts val="0"/>
              </a:spcAft>
              <a:buClr>
                <a:schemeClr val="dk2"/>
              </a:buClr>
              <a:buSzPts val="2400"/>
              <a:buAutoNum type="arabicPeriod"/>
            </a:pPr>
            <a:r>
              <a:rPr lang="en">
                <a:latin typeface="Barlow Semi Condensed"/>
                <a:ea typeface="Barlow Semi Condensed"/>
                <a:cs typeface="Barlow Semi Condensed"/>
                <a:sym typeface="Barlow Semi Condensed"/>
              </a:rPr>
              <a:t>Sets of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8">
                  <a:extLst>
                    <a:ext uri="{A12FA001-AC4F-418D-AE19-62706E023703}">
                      <ahyp:hlinkClr val="tx"/>
                    </a:ext>
                  </a:extLst>
                </a:hlinkClick>
              </a:rPr>
              <a:t>customizable icons</a:t>
            </a:r>
            <a:r>
              <a:rPr lang="en">
                <a:latin typeface="Barlow Semi Condensed"/>
                <a:ea typeface="Barlow Semi Condensed"/>
                <a:cs typeface="Barlow Semi Condensed"/>
                <a:sym typeface="Barlow Semi Condensed"/>
              </a:rPr>
              <a:t> of the following themes: general, business, avatar, creative process, education, help &amp; support, medical, nature, performing arts, SEO &amp; marketing, and teamwork.</a:t>
            </a:r>
            <a:endParaRPr>
              <a:latin typeface="Barlow Semi Condensed"/>
              <a:ea typeface="Barlow Semi Condensed"/>
              <a:cs typeface="Barlow Semi Condensed"/>
              <a:sym typeface="Barlow Semi Condensed"/>
            </a:endParaRPr>
          </a:p>
          <a:p>
            <a:pPr indent="0" lvl="0" marL="0" rtl="0" algn="l">
              <a:spcBef>
                <a:spcPts val="3200"/>
              </a:spcBef>
              <a:spcAft>
                <a:spcPts val="0"/>
              </a:spcAft>
              <a:buClr>
                <a:schemeClr val="dk1"/>
              </a:buClr>
              <a:buSzPts val="2200"/>
              <a:buFont typeface="Arial"/>
              <a:buNone/>
            </a:pPr>
            <a:r>
              <a:rPr lang="en">
                <a:latin typeface="Barlow Semi Condensed"/>
                <a:ea typeface="Barlow Semi Condensed"/>
                <a:cs typeface="Barlow Semi Condensed"/>
                <a:sym typeface="Barlow Semi Condensed"/>
              </a:rPr>
              <a:t>You can delete this slide when you’re done editing the presentation.</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5" name="Shape 12075"/>
        <p:cNvGrpSpPr/>
        <p:nvPr/>
      </p:nvGrpSpPr>
      <p:grpSpPr>
        <a:xfrm>
          <a:off x="0" y="0"/>
          <a:ext cx="0" cy="0"/>
          <a:chOff x="0" y="0"/>
          <a:chExt cx="0" cy="0"/>
        </a:xfrm>
      </p:grpSpPr>
      <p:grpSp>
        <p:nvGrpSpPr>
          <p:cNvPr id="12076" name="Google Shape;12076;p74"/>
          <p:cNvGrpSpPr/>
          <p:nvPr/>
        </p:nvGrpSpPr>
        <p:grpSpPr>
          <a:xfrm>
            <a:off x="4253247" y="7215817"/>
            <a:ext cx="2205781" cy="1520674"/>
            <a:chOff x="4967783" y="2151471"/>
            <a:chExt cx="3920692" cy="2702940"/>
          </a:xfrm>
        </p:grpSpPr>
        <p:grpSp>
          <p:nvGrpSpPr>
            <p:cNvPr id="12077" name="Google Shape;12077;p74"/>
            <p:cNvGrpSpPr/>
            <p:nvPr/>
          </p:nvGrpSpPr>
          <p:grpSpPr>
            <a:xfrm>
              <a:off x="5045709" y="2252109"/>
              <a:ext cx="3761071" cy="2501708"/>
              <a:chOff x="2691784" y="1805334"/>
              <a:chExt cx="3761071" cy="2501708"/>
            </a:xfrm>
          </p:grpSpPr>
          <p:sp>
            <p:nvSpPr>
              <p:cNvPr id="12078" name="Google Shape;12078;p7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9" name="Google Shape;12079;p7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0" name="Google Shape;12080;p7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1" name="Google Shape;12081;p7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2" name="Google Shape;12082;p7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3" name="Google Shape;12083;p7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4" name="Google Shape;12084;p7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85" name="Google Shape;12085;p74"/>
            <p:cNvGrpSpPr/>
            <p:nvPr/>
          </p:nvGrpSpPr>
          <p:grpSpPr>
            <a:xfrm>
              <a:off x="4967783" y="2151471"/>
              <a:ext cx="3920692" cy="2702940"/>
              <a:chOff x="2613858" y="1704696"/>
              <a:chExt cx="3920692" cy="2702940"/>
            </a:xfrm>
          </p:grpSpPr>
          <p:sp>
            <p:nvSpPr>
              <p:cNvPr id="12086" name="Google Shape;12086;p7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7" name="Google Shape;12087;p7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8" name="Google Shape;12088;p7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9" name="Google Shape;12089;p7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0" name="Google Shape;12090;p7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091" name="Google Shape;12091;p74"/>
          <p:cNvGrpSpPr/>
          <p:nvPr/>
        </p:nvGrpSpPr>
        <p:grpSpPr>
          <a:xfrm>
            <a:off x="7061064" y="2992371"/>
            <a:ext cx="3123822" cy="1417160"/>
            <a:chOff x="3530532" y="1496185"/>
            <a:chExt cx="1561911" cy="708580"/>
          </a:xfrm>
        </p:grpSpPr>
        <p:grpSp>
          <p:nvGrpSpPr>
            <p:cNvPr id="12092" name="Google Shape;12092;p74"/>
            <p:cNvGrpSpPr/>
            <p:nvPr/>
          </p:nvGrpSpPr>
          <p:grpSpPr>
            <a:xfrm>
              <a:off x="3720318" y="1857562"/>
              <a:ext cx="1372125" cy="54"/>
              <a:chOff x="3720318" y="1857562"/>
              <a:chExt cx="1372125" cy="54"/>
            </a:xfrm>
          </p:grpSpPr>
          <p:cxnSp>
            <p:nvCxnSpPr>
              <p:cNvPr id="12093" name="Google Shape;12093;p74"/>
              <p:cNvCxnSpPr>
                <a:endCxn id="1209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2095" name="Google Shape;12095;p7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2096" name="Google Shape;12096;p7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2097" name="Google Shape;12097;p74"/>
              <p:cNvCxnSpPr>
                <a:stCxn id="1209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2098" name="Google Shape;12098;p74"/>
            <p:cNvGrpSpPr/>
            <p:nvPr/>
          </p:nvGrpSpPr>
          <p:grpSpPr>
            <a:xfrm>
              <a:off x="3567462" y="1496185"/>
              <a:ext cx="286500" cy="272914"/>
              <a:chOff x="3567462" y="1496185"/>
              <a:chExt cx="286500" cy="272914"/>
            </a:xfrm>
          </p:grpSpPr>
          <p:cxnSp>
            <p:nvCxnSpPr>
              <p:cNvPr id="12099" name="Google Shape;12099;p7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2100" name="Google Shape;12100;p74"/>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101" name="Google Shape;12101;p7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2" name="Google Shape;12102;p7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103" name="Google Shape;12103;p74"/>
            <p:cNvGrpSpPr/>
            <p:nvPr/>
          </p:nvGrpSpPr>
          <p:grpSpPr>
            <a:xfrm>
              <a:off x="3929014" y="1960574"/>
              <a:ext cx="286500" cy="242342"/>
              <a:chOff x="3929014" y="1960574"/>
              <a:chExt cx="286500" cy="242342"/>
            </a:xfrm>
          </p:grpSpPr>
          <p:cxnSp>
            <p:nvCxnSpPr>
              <p:cNvPr id="12104" name="Google Shape;12104;p7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2105" name="Google Shape;12105;p74"/>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06" name="Google Shape;12106;p74"/>
            <p:cNvGrpSpPr/>
            <p:nvPr/>
          </p:nvGrpSpPr>
          <p:grpSpPr>
            <a:xfrm>
              <a:off x="4290828" y="1496185"/>
              <a:ext cx="286500" cy="272914"/>
              <a:chOff x="4290828" y="1496185"/>
              <a:chExt cx="286500" cy="272914"/>
            </a:xfrm>
          </p:grpSpPr>
          <p:cxnSp>
            <p:nvCxnSpPr>
              <p:cNvPr id="12107" name="Google Shape;12107;p7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2108" name="Google Shape;12108;p74"/>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109" name="Google Shape;12109;p7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4" name="Google Shape;12094;p7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110" name="Google Shape;12110;p74"/>
            <p:cNvGrpSpPr/>
            <p:nvPr/>
          </p:nvGrpSpPr>
          <p:grpSpPr>
            <a:xfrm>
              <a:off x="4657726" y="1959674"/>
              <a:ext cx="286500" cy="245092"/>
              <a:chOff x="4657726" y="1959674"/>
              <a:chExt cx="286500" cy="245092"/>
            </a:xfrm>
          </p:grpSpPr>
          <p:cxnSp>
            <p:nvCxnSpPr>
              <p:cNvPr id="12111" name="Google Shape;12111;p7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2112" name="Google Shape;12112;p7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113" name="Google Shape;12113;p74"/>
          <p:cNvGrpSpPr/>
          <p:nvPr/>
        </p:nvGrpSpPr>
        <p:grpSpPr>
          <a:xfrm>
            <a:off x="7025103" y="4716564"/>
            <a:ext cx="3194065" cy="757298"/>
            <a:chOff x="3512551" y="2358282"/>
            <a:chExt cx="1597032" cy="378649"/>
          </a:xfrm>
        </p:grpSpPr>
        <p:grpSp>
          <p:nvGrpSpPr>
            <p:cNvPr id="12114" name="Google Shape;12114;p74"/>
            <p:cNvGrpSpPr/>
            <p:nvPr/>
          </p:nvGrpSpPr>
          <p:grpSpPr>
            <a:xfrm>
              <a:off x="3738198" y="2553002"/>
              <a:ext cx="1145834" cy="117"/>
              <a:chOff x="3738198" y="2553002"/>
              <a:chExt cx="1145834" cy="117"/>
            </a:xfrm>
          </p:grpSpPr>
          <p:cxnSp>
            <p:nvCxnSpPr>
              <p:cNvPr id="12115" name="Google Shape;12115;p7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2116" name="Google Shape;12116;p7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2117" name="Google Shape;12117;p74"/>
              <p:cNvCxnSpPr>
                <a:stCxn id="12118" idx="6"/>
                <a:endCxn id="1211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2120" name="Google Shape;12120;p74"/>
            <p:cNvGrpSpPr/>
            <p:nvPr/>
          </p:nvGrpSpPr>
          <p:grpSpPr>
            <a:xfrm>
              <a:off x="3969644" y="2440153"/>
              <a:ext cx="225900" cy="296779"/>
              <a:chOff x="3969644" y="2440153"/>
              <a:chExt cx="225900" cy="296779"/>
            </a:xfrm>
          </p:grpSpPr>
          <p:cxnSp>
            <p:nvCxnSpPr>
              <p:cNvPr id="12121" name="Google Shape;12121;p74"/>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2119" name="Google Shape;12119;p74"/>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2" name="Google Shape;12122;p74"/>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23" name="Google Shape;12123;p74"/>
            <p:cNvGrpSpPr/>
            <p:nvPr/>
          </p:nvGrpSpPr>
          <p:grpSpPr>
            <a:xfrm>
              <a:off x="4426818" y="2358282"/>
              <a:ext cx="225600" cy="307471"/>
              <a:chOff x="4426818" y="2358282"/>
              <a:chExt cx="225600" cy="307471"/>
            </a:xfrm>
          </p:grpSpPr>
          <p:cxnSp>
            <p:nvCxnSpPr>
              <p:cNvPr id="12124" name="Google Shape;12124;p74"/>
              <p:cNvCxnSpPr>
                <a:stCxn id="1212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2126" name="Google Shape;12126;p74"/>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5" name="Google Shape;12125;p74"/>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27" name="Google Shape;12127;p74"/>
            <p:cNvGrpSpPr/>
            <p:nvPr/>
          </p:nvGrpSpPr>
          <p:grpSpPr>
            <a:xfrm>
              <a:off x="4883984" y="2440153"/>
              <a:ext cx="225600" cy="296479"/>
              <a:chOff x="4883984" y="2440153"/>
              <a:chExt cx="225600" cy="296479"/>
            </a:xfrm>
          </p:grpSpPr>
          <p:cxnSp>
            <p:nvCxnSpPr>
              <p:cNvPr id="12128" name="Google Shape;12128;p74"/>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2129" name="Google Shape;12129;p74"/>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0" name="Google Shape;12130;p74"/>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31" name="Google Shape;12131;p74"/>
            <p:cNvGrpSpPr/>
            <p:nvPr/>
          </p:nvGrpSpPr>
          <p:grpSpPr>
            <a:xfrm>
              <a:off x="3512551" y="2358356"/>
              <a:ext cx="225647" cy="307629"/>
              <a:chOff x="2182679" y="2005014"/>
              <a:chExt cx="792300" cy="1080158"/>
            </a:xfrm>
          </p:grpSpPr>
          <p:cxnSp>
            <p:nvCxnSpPr>
              <p:cNvPr id="12132" name="Google Shape;12132;p74"/>
              <p:cNvCxnSpPr>
                <a:stCxn id="1213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2118" name="Google Shape;12118;p7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3" name="Google Shape;12133;p7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134" name="Google Shape;12134;p74"/>
          <p:cNvGrpSpPr/>
          <p:nvPr/>
        </p:nvGrpSpPr>
        <p:grpSpPr>
          <a:xfrm>
            <a:off x="13745267" y="2364159"/>
            <a:ext cx="3119617" cy="1445219"/>
            <a:chOff x="634175" y="2986275"/>
            <a:chExt cx="3147949" cy="1458344"/>
          </a:xfrm>
        </p:grpSpPr>
        <p:cxnSp>
          <p:nvCxnSpPr>
            <p:cNvPr id="12135" name="Google Shape;12135;p74"/>
            <p:cNvCxnSpPr>
              <a:stCxn id="12136" idx="4"/>
              <a:endCxn id="1213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2138" name="Google Shape;12138;p74"/>
            <p:cNvCxnSpPr>
              <a:stCxn id="12137" idx="0"/>
              <a:endCxn id="1213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2140" name="Google Shape;12140;p74"/>
            <p:cNvCxnSpPr>
              <a:stCxn id="12139" idx="4"/>
              <a:endCxn id="1214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2142" name="Google Shape;12142;p74"/>
            <p:cNvCxnSpPr>
              <a:stCxn id="12141" idx="0"/>
              <a:endCxn id="1214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2143" name="Google Shape;12143;p7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12139" name="Google Shape;12139;p7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12136" name="Google Shape;12136;p7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12141" name="Google Shape;12141;p7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12137" name="Google Shape;12137;p7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grpSp>
      <p:grpSp>
        <p:nvGrpSpPr>
          <p:cNvPr id="12144" name="Google Shape;12144;p74"/>
          <p:cNvGrpSpPr/>
          <p:nvPr/>
        </p:nvGrpSpPr>
        <p:grpSpPr>
          <a:xfrm>
            <a:off x="7052848" y="5783973"/>
            <a:ext cx="3141438" cy="588246"/>
            <a:chOff x="998425" y="1182125"/>
            <a:chExt cx="1065400" cy="199500"/>
          </a:xfrm>
        </p:grpSpPr>
        <p:sp>
          <p:nvSpPr>
            <p:cNvPr id="12145" name="Google Shape;12145;p7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6" name="Google Shape;12146;p7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7" name="Google Shape;12147;p7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8" name="Google Shape;12148;p7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9" name="Google Shape;12149;p7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50" name="Google Shape;12150;p74"/>
          <p:cNvGrpSpPr/>
          <p:nvPr/>
        </p:nvGrpSpPr>
        <p:grpSpPr>
          <a:xfrm>
            <a:off x="13739359" y="4018948"/>
            <a:ext cx="3131433" cy="733459"/>
            <a:chOff x="1247650" y="2075423"/>
            <a:chExt cx="6648477" cy="1557238"/>
          </a:xfrm>
        </p:grpSpPr>
        <p:sp>
          <p:nvSpPr>
            <p:cNvPr id="12151" name="Google Shape;12151;p7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2" name="Google Shape;12152;p7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3" name="Google Shape;12153;p7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4" name="Google Shape;12154;p7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5" name="Google Shape;12155;p7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6" name="Google Shape;12156;p7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57" name="Google Shape;12157;p74"/>
          <p:cNvGrpSpPr/>
          <p:nvPr/>
        </p:nvGrpSpPr>
        <p:grpSpPr>
          <a:xfrm>
            <a:off x="13707984" y="6316578"/>
            <a:ext cx="3194121" cy="1326881"/>
            <a:chOff x="6796238" y="3158297"/>
            <a:chExt cx="1630319" cy="677257"/>
          </a:xfrm>
        </p:grpSpPr>
        <p:cxnSp>
          <p:nvCxnSpPr>
            <p:cNvPr id="12158" name="Google Shape;12158;p74"/>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2159" name="Google Shape;12159;p74"/>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2160" name="Google Shape;12160;p74"/>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2161" name="Google Shape;12161;p74"/>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2162" name="Google Shape;12162;p74"/>
            <p:cNvGrpSpPr/>
            <p:nvPr/>
          </p:nvGrpSpPr>
          <p:grpSpPr>
            <a:xfrm>
              <a:off x="6796238" y="3311904"/>
              <a:ext cx="1630319" cy="377697"/>
              <a:chOff x="6796238" y="3311904"/>
              <a:chExt cx="1630319" cy="377697"/>
            </a:xfrm>
          </p:grpSpPr>
          <p:sp>
            <p:nvSpPr>
              <p:cNvPr id="12163" name="Google Shape;12163;p74"/>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4" name="Google Shape;12164;p74"/>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5" name="Google Shape;12165;p74"/>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166" name="Google Shape;12166;p74"/>
          <p:cNvGrpSpPr/>
          <p:nvPr/>
        </p:nvGrpSpPr>
        <p:grpSpPr>
          <a:xfrm>
            <a:off x="10750260" y="2359361"/>
            <a:ext cx="2737213" cy="3187610"/>
            <a:chOff x="1839112" y="2209163"/>
            <a:chExt cx="1918159" cy="2233784"/>
          </a:xfrm>
        </p:grpSpPr>
        <p:sp>
          <p:nvSpPr>
            <p:cNvPr id="12167" name="Google Shape;12167;p7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8" name="Google Shape;12168;p7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9" name="Google Shape;12169;p7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2170" name="Google Shape;12170;p74"/>
            <p:cNvCxnSpPr>
              <a:stCxn id="12167" idx="6"/>
              <a:endCxn id="12168" idx="2"/>
            </p:cNvCxnSpPr>
            <p:nvPr/>
          </p:nvCxnSpPr>
          <p:spPr>
            <a:xfrm>
              <a:off x="2414212" y="2496713"/>
              <a:ext cx="768000" cy="3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2171" name="Google Shape;12171;p74"/>
            <p:cNvCxnSpPr>
              <a:stCxn id="12168" idx="4"/>
              <a:endCxn id="1217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2173" name="Google Shape;12173;p74"/>
            <p:cNvCxnSpPr>
              <a:stCxn id="12172" idx="6"/>
              <a:endCxn id="12169" idx="2"/>
            </p:cNvCxnSpPr>
            <p:nvPr/>
          </p:nvCxnSpPr>
          <p:spPr>
            <a:xfrm>
              <a:off x="2414212" y="3328316"/>
              <a:ext cx="768000" cy="3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2174" name="Google Shape;12174;p74"/>
            <p:cNvCxnSpPr>
              <a:stCxn id="12169" idx="4"/>
              <a:endCxn id="1217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2172" name="Google Shape;12172;p7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5" name="Google Shape;12175;p7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6" name="Google Shape;12176;p7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2177" name="Google Shape;12177;p74"/>
            <p:cNvCxnSpPr>
              <a:endCxn id="1217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2178" name="Google Shape;12178;p74"/>
          <p:cNvGrpSpPr/>
          <p:nvPr/>
        </p:nvGrpSpPr>
        <p:grpSpPr>
          <a:xfrm>
            <a:off x="7015006" y="2371834"/>
            <a:ext cx="3275935" cy="309884"/>
            <a:chOff x="238125" y="2506075"/>
            <a:chExt cx="7115411" cy="673075"/>
          </a:xfrm>
        </p:grpSpPr>
        <p:sp>
          <p:nvSpPr>
            <p:cNvPr id="12179" name="Google Shape;12179;p7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0" name="Google Shape;12180;p7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1" name="Google Shape;12181;p7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2" name="Google Shape;12182;p7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3" name="Google Shape;12183;p7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84" name="Google Shape;12184;p74"/>
          <p:cNvGrpSpPr/>
          <p:nvPr/>
        </p:nvGrpSpPr>
        <p:grpSpPr>
          <a:xfrm>
            <a:off x="1492374" y="3015029"/>
            <a:ext cx="4953524" cy="183486"/>
            <a:chOff x="1464850" y="436376"/>
            <a:chExt cx="6001362" cy="222300"/>
          </a:xfrm>
        </p:grpSpPr>
        <p:sp>
          <p:nvSpPr>
            <p:cNvPr id="12185" name="Google Shape;12185;p7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6" name="Google Shape;12186;p7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7" name="Google Shape;12187;p7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8" name="Google Shape;12188;p7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9" name="Google Shape;12189;p7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2190" name="Google Shape;12190;p7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2191" name="Google Shape;12191;p7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2192" name="Google Shape;12192;p7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2193" name="Google Shape;12193;p7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2194" name="Google Shape;12194;p74"/>
          <p:cNvGrpSpPr/>
          <p:nvPr/>
        </p:nvGrpSpPr>
        <p:grpSpPr>
          <a:xfrm>
            <a:off x="1464910" y="5485960"/>
            <a:ext cx="2905420" cy="1303845"/>
            <a:chOff x="803162" y="2667727"/>
            <a:chExt cx="1411906" cy="633611"/>
          </a:xfrm>
        </p:grpSpPr>
        <p:cxnSp>
          <p:nvCxnSpPr>
            <p:cNvPr id="12195" name="Google Shape;12195;p74"/>
            <p:cNvCxnSpPr>
              <a:stCxn id="12196" idx="2"/>
              <a:endCxn id="1219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198" name="Google Shape;12198;p74"/>
            <p:cNvCxnSpPr>
              <a:stCxn id="12199" idx="0"/>
              <a:endCxn id="1219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200" name="Google Shape;12200;p74"/>
            <p:cNvCxnSpPr>
              <a:stCxn id="12199" idx="2"/>
              <a:endCxn id="1220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202" name="Google Shape;12202;p74"/>
            <p:cNvCxnSpPr>
              <a:stCxn id="12203" idx="0"/>
              <a:endCxn id="1219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204" name="Google Shape;12204;p74"/>
            <p:cNvCxnSpPr>
              <a:stCxn id="12197" idx="2"/>
              <a:endCxn id="1220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206" name="Google Shape;12206;p74"/>
            <p:cNvCxnSpPr>
              <a:stCxn id="12207" idx="0"/>
              <a:endCxn id="1219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2203" name="Google Shape;12203;p74"/>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12201" name="Google Shape;12201;p74"/>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12207" name="Google Shape;12207;p74"/>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12205" name="Google Shape;12205;p74"/>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12197" name="Google Shape;12197;p74"/>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12199" name="Google Shape;12199;p74"/>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12196" name="Google Shape;12196;p74"/>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FFFF"/>
                </a:solidFill>
              </a:endParaRPr>
            </a:p>
          </p:txBody>
        </p:sp>
      </p:grpSp>
      <p:grpSp>
        <p:nvGrpSpPr>
          <p:cNvPr id="12208" name="Google Shape;12208;p74"/>
          <p:cNvGrpSpPr/>
          <p:nvPr/>
        </p:nvGrpSpPr>
        <p:grpSpPr>
          <a:xfrm>
            <a:off x="1464913" y="2357037"/>
            <a:ext cx="5037083" cy="418618"/>
            <a:chOff x="803163" y="1111966"/>
            <a:chExt cx="2447800" cy="203430"/>
          </a:xfrm>
        </p:grpSpPr>
        <p:grpSp>
          <p:nvGrpSpPr>
            <p:cNvPr id="12209" name="Google Shape;12209;p74"/>
            <p:cNvGrpSpPr/>
            <p:nvPr/>
          </p:nvGrpSpPr>
          <p:grpSpPr>
            <a:xfrm>
              <a:off x="1958180" y="1111966"/>
              <a:ext cx="588019" cy="121396"/>
              <a:chOff x="4808316" y="2800065"/>
              <a:chExt cx="1999386" cy="412910"/>
            </a:xfrm>
          </p:grpSpPr>
          <p:sp>
            <p:nvSpPr>
              <p:cNvPr id="12210" name="Google Shape;12210;p7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2211" name="Google Shape;12211;p74"/>
              <p:cNvGrpSpPr/>
              <p:nvPr/>
            </p:nvGrpSpPr>
            <p:grpSpPr>
              <a:xfrm>
                <a:off x="4808316" y="2800065"/>
                <a:ext cx="92400" cy="411825"/>
                <a:chOff x="845575" y="2563700"/>
                <a:chExt cx="92400" cy="411825"/>
              </a:xfrm>
            </p:grpSpPr>
            <p:cxnSp>
              <p:nvCxnSpPr>
                <p:cNvPr id="12212" name="Google Shape;12212;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213" name="Google Shape;12213;p74"/>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cxnSp>
          <p:nvCxnSpPr>
            <p:cNvPr id="12214" name="Google Shape;12214;p74"/>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2215" name="Google Shape;12215;p74"/>
            <p:cNvSpPr/>
            <p:nvPr/>
          </p:nvSpPr>
          <p:spPr>
            <a:xfrm>
              <a:off x="3223663" y="1111974"/>
              <a:ext cx="27300" cy="273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2216" name="Google Shape;12216;p74"/>
            <p:cNvGrpSpPr/>
            <p:nvPr/>
          </p:nvGrpSpPr>
          <p:grpSpPr>
            <a:xfrm>
              <a:off x="803163" y="1111974"/>
              <a:ext cx="591158" cy="121545"/>
              <a:chOff x="803163" y="1111974"/>
              <a:chExt cx="591158" cy="121545"/>
            </a:xfrm>
          </p:grpSpPr>
          <p:grpSp>
            <p:nvGrpSpPr>
              <p:cNvPr id="12217" name="Google Shape;12217;p74"/>
              <p:cNvGrpSpPr/>
              <p:nvPr/>
            </p:nvGrpSpPr>
            <p:grpSpPr>
              <a:xfrm>
                <a:off x="803163" y="1111974"/>
                <a:ext cx="27175" cy="121077"/>
                <a:chOff x="845575" y="2563700"/>
                <a:chExt cx="92400" cy="411825"/>
              </a:xfrm>
            </p:grpSpPr>
            <p:cxnSp>
              <p:nvCxnSpPr>
                <p:cNvPr id="12218" name="Google Shape;12218;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219" name="Google Shape;12219;p74"/>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12220" name="Google Shape;12220;p74"/>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21" name="Google Shape;12221;p74"/>
            <p:cNvGrpSpPr/>
            <p:nvPr/>
          </p:nvGrpSpPr>
          <p:grpSpPr>
            <a:xfrm>
              <a:off x="1381910" y="1194219"/>
              <a:ext cx="588341" cy="121177"/>
              <a:chOff x="1381910" y="1194219"/>
              <a:chExt cx="588341" cy="121177"/>
            </a:xfrm>
          </p:grpSpPr>
          <p:grpSp>
            <p:nvGrpSpPr>
              <p:cNvPr id="12222" name="Google Shape;12222;p74"/>
              <p:cNvGrpSpPr/>
              <p:nvPr/>
            </p:nvGrpSpPr>
            <p:grpSpPr>
              <a:xfrm rot="10800000">
                <a:off x="1381910" y="1194319"/>
                <a:ext cx="27175" cy="121077"/>
                <a:chOff x="2070100" y="2563700"/>
                <a:chExt cx="92400" cy="411825"/>
              </a:xfrm>
            </p:grpSpPr>
            <p:cxnSp>
              <p:nvCxnSpPr>
                <p:cNvPr id="12223" name="Google Shape;12223;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224" name="Google Shape;12224;p74"/>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12225" name="Google Shape;12225;p74"/>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2226" name="Google Shape;12226;p74"/>
            <p:cNvGrpSpPr/>
            <p:nvPr/>
          </p:nvGrpSpPr>
          <p:grpSpPr>
            <a:xfrm>
              <a:off x="2532079" y="1194219"/>
              <a:ext cx="704927" cy="121177"/>
              <a:chOff x="2532079" y="1194219"/>
              <a:chExt cx="704927" cy="121177"/>
            </a:xfrm>
          </p:grpSpPr>
          <p:grpSp>
            <p:nvGrpSpPr>
              <p:cNvPr id="12227" name="Google Shape;12227;p74"/>
              <p:cNvGrpSpPr/>
              <p:nvPr/>
            </p:nvGrpSpPr>
            <p:grpSpPr>
              <a:xfrm rot="10800000">
                <a:off x="2532079" y="1194319"/>
                <a:ext cx="27175" cy="121077"/>
                <a:chOff x="2070100" y="2563700"/>
                <a:chExt cx="92400" cy="411825"/>
              </a:xfrm>
            </p:grpSpPr>
            <p:cxnSp>
              <p:nvCxnSpPr>
                <p:cNvPr id="12228" name="Google Shape;12228;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229" name="Google Shape;12229;p74"/>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12230" name="Google Shape;12230;p74"/>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12231" name="Google Shape;12231;p74"/>
          <p:cNvGrpSpPr/>
          <p:nvPr/>
        </p:nvGrpSpPr>
        <p:grpSpPr>
          <a:xfrm>
            <a:off x="7050933" y="7750300"/>
            <a:ext cx="3135555" cy="983355"/>
            <a:chOff x="5194708" y="3484366"/>
            <a:chExt cx="3148148" cy="987304"/>
          </a:xfrm>
        </p:grpSpPr>
        <p:grpSp>
          <p:nvGrpSpPr>
            <p:cNvPr id="12232" name="Google Shape;12232;p74"/>
            <p:cNvGrpSpPr/>
            <p:nvPr/>
          </p:nvGrpSpPr>
          <p:grpSpPr>
            <a:xfrm>
              <a:off x="7531521" y="3484366"/>
              <a:ext cx="811335" cy="987304"/>
              <a:chOff x="3379425" y="1617275"/>
              <a:chExt cx="1090650" cy="1327200"/>
            </a:xfrm>
          </p:grpSpPr>
          <p:sp>
            <p:nvSpPr>
              <p:cNvPr id="12233" name="Google Shape;12233;p7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4" name="Google Shape;12234;p7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5" name="Google Shape;12235;p7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36" name="Google Shape;12236;p74"/>
            <p:cNvGrpSpPr/>
            <p:nvPr/>
          </p:nvGrpSpPr>
          <p:grpSpPr>
            <a:xfrm>
              <a:off x="6752546" y="3484366"/>
              <a:ext cx="811428" cy="987304"/>
              <a:chOff x="2332275" y="1617275"/>
              <a:chExt cx="1090775" cy="1327200"/>
            </a:xfrm>
          </p:grpSpPr>
          <p:sp>
            <p:nvSpPr>
              <p:cNvPr id="12237" name="Google Shape;12237;p7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8" name="Google Shape;12238;p7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9" name="Google Shape;12239;p7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2240" name="Google Shape;12240;p74"/>
            <p:cNvGrpSpPr/>
            <p:nvPr/>
          </p:nvGrpSpPr>
          <p:grpSpPr>
            <a:xfrm>
              <a:off x="5973664" y="3484366"/>
              <a:ext cx="811335" cy="987304"/>
              <a:chOff x="1285250" y="1617275"/>
              <a:chExt cx="1090650" cy="1327200"/>
            </a:xfrm>
          </p:grpSpPr>
          <p:sp>
            <p:nvSpPr>
              <p:cNvPr id="12241" name="Google Shape;12241;p7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2" name="Google Shape;12242;p7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3" name="Google Shape;12243;p7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44" name="Google Shape;12244;p74"/>
            <p:cNvGrpSpPr/>
            <p:nvPr/>
          </p:nvGrpSpPr>
          <p:grpSpPr>
            <a:xfrm>
              <a:off x="5194708" y="3484366"/>
              <a:ext cx="811409" cy="987304"/>
              <a:chOff x="238125" y="1617275"/>
              <a:chExt cx="1090750" cy="1327200"/>
            </a:xfrm>
          </p:grpSpPr>
          <p:sp>
            <p:nvSpPr>
              <p:cNvPr id="12245" name="Google Shape;12245;p7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6" name="Google Shape;12246;p7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7" name="Google Shape;12247;p7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248" name="Google Shape;12248;p74"/>
          <p:cNvGrpSpPr/>
          <p:nvPr/>
        </p:nvGrpSpPr>
        <p:grpSpPr>
          <a:xfrm>
            <a:off x="6972151" y="6711121"/>
            <a:ext cx="3233929" cy="692511"/>
            <a:chOff x="1808063" y="4294338"/>
            <a:chExt cx="3370782" cy="721817"/>
          </a:xfrm>
        </p:grpSpPr>
        <p:sp>
          <p:nvSpPr>
            <p:cNvPr id="12249" name="Google Shape;12249;p7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250" name="Google Shape;12250;p7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1" name="Google Shape;12251;p7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2" name="Google Shape;12252;p7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3" name="Google Shape;12253;p7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4" name="Google Shape;12254;p7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5" name="Google Shape;12255;p7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256" name="Google Shape;12256;p7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257" name="Google Shape;12257;p7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258" name="Google Shape;12258;p7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2259" name="Google Shape;12259;p74"/>
          <p:cNvGrpSpPr/>
          <p:nvPr/>
        </p:nvGrpSpPr>
        <p:grpSpPr>
          <a:xfrm>
            <a:off x="1528575" y="7283179"/>
            <a:ext cx="2591764" cy="1293175"/>
            <a:chOff x="834100" y="3642869"/>
            <a:chExt cx="1259483" cy="628426"/>
          </a:xfrm>
        </p:grpSpPr>
        <p:sp>
          <p:nvSpPr>
            <p:cNvPr id="12260" name="Google Shape;12260;p7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1" name="Google Shape;12261;p7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2" name="Google Shape;12262;p7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3" name="Google Shape;12263;p7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4" name="Google Shape;12264;p7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5" name="Google Shape;12265;p7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6" name="Google Shape;12266;p7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7" name="Google Shape;12267;p7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8" name="Google Shape;12268;p7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9" name="Google Shape;12269;p7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0" name="Google Shape;12270;p7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1" name="Google Shape;12271;p7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2" name="Google Shape;12272;p7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3" name="Google Shape;12273;p7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4" name="Google Shape;12274;p7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5" name="Google Shape;12275;p7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6" name="Google Shape;12276;p7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7" name="Google Shape;12277;p7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8" name="Google Shape;12278;p7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9" name="Google Shape;12279;p7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0" name="Google Shape;12280;p7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1" name="Google Shape;12281;p7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2" name="Google Shape;12282;p7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3" name="Google Shape;12283;p7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4" name="Google Shape;12284;p7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285" name="Google Shape;12285;p74"/>
            <p:cNvGrpSpPr/>
            <p:nvPr/>
          </p:nvGrpSpPr>
          <p:grpSpPr>
            <a:xfrm>
              <a:off x="1360364" y="3847835"/>
              <a:ext cx="208119" cy="224359"/>
              <a:chOff x="1360769" y="3847100"/>
              <a:chExt cx="208119" cy="224359"/>
            </a:xfrm>
          </p:grpSpPr>
          <p:sp>
            <p:nvSpPr>
              <p:cNvPr id="12286" name="Google Shape;12286;p7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7" name="Google Shape;12287;p7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8" name="Google Shape;12288;p7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9" name="Google Shape;12289;p7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0" name="Google Shape;12290;p7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1" name="Google Shape;12291;p7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2" name="Google Shape;12292;p7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3" name="Google Shape;12293;p7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4" name="Google Shape;12294;p7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5" name="Google Shape;12295;p7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6" name="Google Shape;12296;p7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7" name="Google Shape;12297;p7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8" name="Google Shape;12298;p7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9" name="Google Shape;12299;p7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0" name="Google Shape;12300;p7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1" name="Google Shape;12301;p7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2" name="Google Shape;12302;p7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3" name="Google Shape;12303;p7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4" name="Google Shape;12304;p7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5" name="Google Shape;12305;p7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12306" name="Google Shape;12306;p7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7" name="Google Shape;12307;p7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8" name="Google Shape;12308;p7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9" name="Google Shape;12309;p7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0" name="Google Shape;12310;p7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1" name="Google Shape;12311;p7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2" name="Google Shape;12312;p7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3" name="Google Shape;12313;p7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4" name="Google Shape;12314;p7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5" name="Google Shape;12315;p7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6" name="Google Shape;12316;p7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7" name="Google Shape;12317;p7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8" name="Google Shape;12318;p7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9" name="Google Shape;12319;p7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20" name="Google Shape;12320;p74"/>
          <p:cNvGrpSpPr/>
          <p:nvPr/>
        </p:nvGrpSpPr>
        <p:grpSpPr>
          <a:xfrm rot="5400000">
            <a:off x="11954802" y="6876174"/>
            <a:ext cx="328129" cy="2829831"/>
            <a:chOff x="4428249" y="1369375"/>
            <a:chExt cx="36905" cy="429569"/>
          </a:xfrm>
        </p:grpSpPr>
        <p:sp>
          <p:nvSpPr>
            <p:cNvPr id="12321" name="Google Shape;12321;p7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322" name="Google Shape;12322;p7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3" name="Google Shape;12323;p7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4" name="Google Shape;12324;p7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5" name="Google Shape;12325;p7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6" name="Google Shape;12326;p7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7" name="Google Shape;12327;p7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8" name="Google Shape;12328;p7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9" name="Google Shape;12329;p7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0" name="Google Shape;12330;p7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1" name="Google Shape;12331;p7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2" name="Google Shape;12332;p7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3" name="Google Shape;12333;p7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4" name="Google Shape;12334;p7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5" name="Google Shape;12335;p7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6" name="Google Shape;12336;p7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7" name="Google Shape;12337;p7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8" name="Google Shape;12338;p7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9" name="Google Shape;12339;p7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0" name="Google Shape;12340;p7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1" name="Google Shape;12341;p7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2" name="Google Shape;12342;p7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3" name="Google Shape;12343;p7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4" name="Google Shape;12344;p7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5" name="Google Shape;12345;p7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6" name="Google Shape;12346;p7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7" name="Google Shape;12347;p7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8" name="Google Shape;12348;p7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9" name="Google Shape;12349;p7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0" name="Google Shape;12350;p7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1" name="Google Shape;12351;p7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2" name="Google Shape;12352;p7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53" name="Google Shape;12353;p74"/>
          <p:cNvGrpSpPr/>
          <p:nvPr/>
        </p:nvGrpSpPr>
        <p:grpSpPr>
          <a:xfrm flipH="1" rot="10800000">
            <a:off x="10699659" y="6053261"/>
            <a:ext cx="2838414" cy="49616"/>
            <a:chOff x="219558" y="4738465"/>
            <a:chExt cx="5852400" cy="102300"/>
          </a:xfrm>
        </p:grpSpPr>
        <p:cxnSp>
          <p:nvCxnSpPr>
            <p:cNvPr id="12354" name="Google Shape;12354;p7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2355" name="Google Shape;12355;p74"/>
            <p:cNvSpPr/>
            <p:nvPr/>
          </p:nvSpPr>
          <p:spPr>
            <a:xfrm>
              <a:off x="1200298"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6" name="Google Shape;12356;p74"/>
            <p:cNvSpPr/>
            <p:nvPr/>
          </p:nvSpPr>
          <p:spPr>
            <a:xfrm>
              <a:off x="2175146"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7" name="Google Shape;12357;p74"/>
            <p:cNvSpPr/>
            <p:nvPr/>
          </p:nvSpPr>
          <p:spPr>
            <a:xfrm>
              <a:off x="3040751"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8" name="Google Shape;12358;p74"/>
            <p:cNvSpPr/>
            <p:nvPr/>
          </p:nvSpPr>
          <p:spPr>
            <a:xfrm>
              <a:off x="4028157"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9" name="Google Shape;12359;p74"/>
            <p:cNvSpPr/>
            <p:nvPr/>
          </p:nvSpPr>
          <p:spPr>
            <a:xfrm>
              <a:off x="5040827"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60" name="Google Shape;12360;p74"/>
          <p:cNvGrpSpPr/>
          <p:nvPr/>
        </p:nvGrpSpPr>
        <p:grpSpPr>
          <a:xfrm>
            <a:off x="10722296" y="6799388"/>
            <a:ext cx="2793140" cy="770032"/>
            <a:chOff x="5286284" y="2966544"/>
            <a:chExt cx="1396570" cy="385016"/>
          </a:xfrm>
        </p:grpSpPr>
        <p:cxnSp>
          <p:nvCxnSpPr>
            <p:cNvPr id="12361" name="Google Shape;12361;p7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2362" name="Google Shape;12362;p7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2363" name="Google Shape;12363;p74"/>
            <p:cNvGrpSpPr/>
            <p:nvPr/>
          </p:nvGrpSpPr>
          <p:grpSpPr>
            <a:xfrm>
              <a:off x="5287688" y="3173364"/>
              <a:ext cx="1395166" cy="74100"/>
              <a:chOff x="5287688" y="3173364"/>
              <a:chExt cx="1395166" cy="74100"/>
            </a:xfrm>
          </p:grpSpPr>
          <p:cxnSp>
            <p:nvCxnSpPr>
              <p:cNvPr id="12364" name="Google Shape;12364;p7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2365" name="Google Shape;12365;p74"/>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2366" name="Google Shape;12366;p74"/>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367" name="Google Shape;12367;p74"/>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368" name="Google Shape;12368;p74"/>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369" name="Google Shape;12369;p74"/>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370" name="Google Shape;12370;p74"/>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371" name="Google Shape;12371;p74"/>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2372" name="Google Shape;12372;p7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2373" name="Google Shape;12373;p74"/>
          <p:cNvGrpSpPr/>
          <p:nvPr/>
        </p:nvGrpSpPr>
        <p:grpSpPr>
          <a:xfrm>
            <a:off x="4094428" y="3636939"/>
            <a:ext cx="2364552" cy="1324054"/>
            <a:chOff x="2029517" y="1732295"/>
            <a:chExt cx="1149068" cy="643432"/>
          </a:xfrm>
        </p:grpSpPr>
        <p:grpSp>
          <p:nvGrpSpPr>
            <p:cNvPr id="12374" name="Google Shape;12374;p74"/>
            <p:cNvGrpSpPr/>
            <p:nvPr/>
          </p:nvGrpSpPr>
          <p:grpSpPr>
            <a:xfrm>
              <a:off x="2708660" y="1746937"/>
              <a:ext cx="455427" cy="244429"/>
              <a:chOff x="2700693" y="1746937"/>
              <a:chExt cx="455427" cy="244429"/>
            </a:xfrm>
          </p:grpSpPr>
          <p:grpSp>
            <p:nvGrpSpPr>
              <p:cNvPr id="12375" name="Google Shape;12375;p74"/>
              <p:cNvGrpSpPr/>
              <p:nvPr/>
            </p:nvGrpSpPr>
            <p:grpSpPr>
              <a:xfrm>
                <a:off x="2905682" y="1782817"/>
                <a:ext cx="250438" cy="208549"/>
                <a:chOff x="2905682" y="1782817"/>
                <a:chExt cx="250438" cy="208549"/>
              </a:xfrm>
            </p:grpSpPr>
            <p:cxnSp>
              <p:nvCxnSpPr>
                <p:cNvPr id="12376" name="Google Shape;12376;p7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377" name="Google Shape;12377;p7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78" name="Google Shape;12378;p74"/>
              <p:cNvGrpSpPr/>
              <p:nvPr/>
            </p:nvGrpSpPr>
            <p:grpSpPr>
              <a:xfrm>
                <a:off x="2700693" y="1746937"/>
                <a:ext cx="449967" cy="72374"/>
                <a:chOff x="2700693" y="1746937"/>
                <a:chExt cx="449967" cy="72374"/>
              </a:xfrm>
            </p:grpSpPr>
            <p:cxnSp>
              <p:nvCxnSpPr>
                <p:cNvPr id="12379" name="Google Shape;12379;p7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380" name="Google Shape;12380;p7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12381" name="Google Shape;12381;p74"/>
            <p:cNvGrpSpPr/>
            <p:nvPr/>
          </p:nvGrpSpPr>
          <p:grpSpPr>
            <a:xfrm>
              <a:off x="2029517" y="1732295"/>
              <a:ext cx="1149068" cy="643432"/>
              <a:chOff x="2029517" y="1732295"/>
              <a:chExt cx="1149068" cy="643432"/>
            </a:xfrm>
          </p:grpSpPr>
          <p:grpSp>
            <p:nvGrpSpPr>
              <p:cNvPr id="12382" name="Google Shape;12382;p74"/>
              <p:cNvGrpSpPr/>
              <p:nvPr/>
            </p:nvGrpSpPr>
            <p:grpSpPr>
              <a:xfrm>
                <a:off x="2703618" y="2103152"/>
                <a:ext cx="474966" cy="260017"/>
                <a:chOff x="2703618" y="2103152"/>
                <a:chExt cx="474966" cy="260017"/>
              </a:xfrm>
            </p:grpSpPr>
            <p:grpSp>
              <p:nvGrpSpPr>
                <p:cNvPr id="12383" name="Google Shape;12383;p74"/>
                <p:cNvGrpSpPr/>
                <p:nvPr/>
              </p:nvGrpSpPr>
              <p:grpSpPr>
                <a:xfrm>
                  <a:off x="2703618" y="2290640"/>
                  <a:ext cx="450291" cy="72529"/>
                  <a:chOff x="2703618" y="2290640"/>
                  <a:chExt cx="450291" cy="72529"/>
                </a:xfrm>
              </p:grpSpPr>
              <p:cxnSp>
                <p:nvCxnSpPr>
                  <p:cNvPr id="12384" name="Google Shape;12384;p7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385" name="Google Shape;12385;p7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2386" name="Google Shape;12386;p74"/>
                <p:cNvGrpSpPr/>
                <p:nvPr/>
              </p:nvGrpSpPr>
              <p:grpSpPr>
                <a:xfrm>
                  <a:off x="2908607" y="2103152"/>
                  <a:ext cx="269977" cy="223538"/>
                  <a:chOff x="2908607" y="2103152"/>
                  <a:chExt cx="269977" cy="223538"/>
                </a:xfrm>
              </p:grpSpPr>
              <p:cxnSp>
                <p:nvCxnSpPr>
                  <p:cNvPr id="12387" name="Google Shape;12387;p7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388" name="Google Shape;12388;p7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389" name="Google Shape;12389;p74"/>
              <p:cNvGrpSpPr/>
              <p:nvPr/>
            </p:nvGrpSpPr>
            <p:grpSpPr>
              <a:xfrm>
                <a:off x="2029517" y="1732295"/>
                <a:ext cx="685827" cy="643432"/>
                <a:chOff x="2029517" y="1732295"/>
                <a:chExt cx="685827" cy="643432"/>
              </a:xfrm>
            </p:grpSpPr>
            <p:sp>
              <p:nvSpPr>
                <p:cNvPr id="12390" name="Google Shape;12390;p7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2391" name="Google Shape;12391;p74"/>
                <p:cNvGrpSpPr/>
                <p:nvPr/>
              </p:nvGrpSpPr>
              <p:grpSpPr>
                <a:xfrm>
                  <a:off x="2158948" y="1732295"/>
                  <a:ext cx="556396" cy="333108"/>
                  <a:chOff x="2158948" y="1732295"/>
                  <a:chExt cx="556396" cy="333108"/>
                </a:xfrm>
              </p:grpSpPr>
              <p:cxnSp>
                <p:nvCxnSpPr>
                  <p:cNvPr id="12392" name="Google Shape;12392;p7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393" name="Google Shape;12393;p7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94" name="Google Shape;12394;p74"/>
                <p:cNvGrpSpPr/>
                <p:nvPr/>
              </p:nvGrpSpPr>
              <p:grpSpPr>
                <a:xfrm>
                  <a:off x="2159908" y="2065057"/>
                  <a:ext cx="550884" cy="310670"/>
                  <a:chOff x="2159908" y="2065057"/>
                  <a:chExt cx="550884" cy="310670"/>
                </a:xfrm>
              </p:grpSpPr>
              <p:cxnSp>
                <p:nvCxnSpPr>
                  <p:cNvPr id="12395" name="Google Shape;12395;p7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396" name="Google Shape;12396;p7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grpSp>
        <p:nvGrpSpPr>
          <p:cNvPr id="12397" name="Google Shape;12397;p74"/>
          <p:cNvGrpSpPr/>
          <p:nvPr/>
        </p:nvGrpSpPr>
        <p:grpSpPr>
          <a:xfrm>
            <a:off x="1464924" y="3532166"/>
            <a:ext cx="1925301" cy="1620116"/>
            <a:chOff x="732462" y="1766083"/>
            <a:chExt cx="962651" cy="810058"/>
          </a:xfrm>
        </p:grpSpPr>
        <p:grpSp>
          <p:nvGrpSpPr>
            <p:cNvPr id="12398" name="Google Shape;12398;p74"/>
            <p:cNvGrpSpPr/>
            <p:nvPr/>
          </p:nvGrpSpPr>
          <p:grpSpPr>
            <a:xfrm>
              <a:off x="732462" y="1908333"/>
              <a:ext cx="339369" cy="524756"/>
              <a:chOff x="844912" y="1819635"/>
              <a:chExt cx="329836" cy="510016"/>
            </a:xfrm>
          </p:grpSpPr>
          <p:sp>
            <p:nvSpPr>
              <p:cNvPr id="12399" name="Google Shape;12399;p74"/>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0" name="Google Shape;12400;p74"/>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1" name="Google Shape;12401;p74"/>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2" name="Google Shape;12402;p74"/>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3" name="Google Shape;12403;p74"/>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4" name="Google Shape;12404;p74"/>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05" name="Google Shape;12405;p74"/>
            <p:cNvGrpSpPr/>
            <p:nvPr/>
          </p:nvGrpSpPr>
          <p:grpSpPr>
            <a:xfrm>
              <a:off x="1184858" y="2256650"/>
              <a:ext cx="510255" cy="319491"/>
              <a:chOff x="1284601" y="2158168"/>
              <a:chExt cx="495923" cy="310517"/>
            </a:xfrm>
          </p:grpSpPr>
          <p:sp>
            <p:nvSpPr>
              <p:cNvPr id="12406" name="Google Shape;12406;p7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2407" name="Google Shape;12407;p74"/>
              <p:cNvGrpSpPr/>
              <p:nvPr/>
            </p:nvGrpSpPr>
            <p:grpSpPr>
              <a:xfrm>
                <a:off x="1507666" y="2158168"/>
                <a:ext cx="272858" cy="310517"/>
                <a:chOff x="1507666" y="2158168"/>
                <a:chExt cx="272858" cy="310517"/>
              </a:xfrm>
            </p:grpSpPr>
            <p:grpSp>
              <p:nvGrpSpPr>
                <p:cNvPr id="12408" name="Google Shape;12408;p74"/>
                <p:cNvGrpSpPr/>
                <p:nvPr/>
              </p:nvGrpSpPr>
              <p:grpSpPr>
                <a:xfrm>
                  <a:off x="1507666" y="2176104"/>
                  <a:ext cx="166395" cy="273149"/>
                  <a:chOff x="1507666" y="2176104"/>
                  <a:chExt cx="166395" cy="273149"/>
                </a:xfrm>
              </p:grpSpPr>
              <p:sp>
                <p:nvSpPr>
                  <p:cNvPr id="12409" name="Google Shape;12409;p74"/>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0" name="Google Shape;12410;p74"/>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1" name="Google Shape;12411;p74"/>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2" name="Google Shape;12412;p74"/>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3" name="Google Shape;12413;p74"/>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4" name="Google Shape;12414;p74"/>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5" name="Google Shape;12415;p74"/>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416" name="Google Shape;12416;p7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417" name="Google Shape;12417;p7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12418" name="Google Shape;12418;p74"/>
            <p:cNvGrpSpPr/>
            <p:nvPr/>
          </p:nvGrpSpPr>
          <p:grpSpPr>
            <a:xfrm>
              <a:off x="1184858" y="1766083"/>
              <a:ext cx="510255" cy="319491"/>
              <a:chOff x="1284601" y="1681380"/>
              <a:chExt cx="495923" cy="310517"/>
            </a:xfrm>
          </p:grpSpPr>
          <p:sp>
            <p:nvSpPr>
              <p:cNvPr id="12419" name="Google Shape;12419;p7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2420" name="Google Shape;12420;p74"/>
              <p:cNvGrpSpPr/>
              <p:nvPr/>
            </p:nvGrpSpPr>
            <p:grpSpPr>
              <a:xfrm>
                <a:off x="1507666" y="1681380"/>
                <a:ext cx="272858" cy="310517"/>
                <a:chOff x="1507666" y="1681380"/>
                <a:chExt cx="272858" cy="310517"/>
              </a:xfrm>
            </p:grpSpPr>
            <p:grpSp>
              <p:nvGrpSpPr>
                <p:cNvPr id="12421" name="Google Shape;12421;p74"/>
                <p:cNvGrpSpPr/>
                <p:nvPr/>
              </p:nvGrpSpPr>
              <p:grpSpPr>
                <a:xfrm>
                  <a:off x="1507666" y="1700120"/>
                  <a:ext cx="166395" cy="272984"/>
                  <a:chOff x="1507666" y="1700120"/>
                  <a:chExt cx="166395" cy="272984"/>
                </a:xfrm>
              </p:grpSpPr>
              <p:sp>
                <p:nvSpPr>
                  <p:cNvPr id="12422" name="Google Shape;12422;p74"/>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3" name="Google Shape;12423;p74"/>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4" name="Google Shape;12424;p74"/>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5" name="Google Shape;12425;p74"/>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6" name="Google Shape;12426;p74"/>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7" name="Google Shape;12427;p74"/>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8" name="Google Shape;12428;p74"/>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429" name="Google Shape;12429;p7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430" name="Google Shape;12430;p7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grpSp>
        <p:nvGrpSpPr>
          <p:cNvPr id="12431" name="Google Shape;12431;p74"/>
          <p:cNvGrpSpPr/>
          <p:nvPr/>
        </p:nvGrpSpPr>
        <p:grpSpPr>
          <a:xfrm>
            <a:off x="13682806" y="5067025"/>
            <a:ext cx="3244539" cy="1104887"/>
            <a:chOff x="6894650" y="2574740"/>
            <a:chExt cx="1445100" cy="492111"/>
          </a:xfrm>
        </p:grpSpPr>
        <p:sp>
          <p:nvSpPr>
            <p:cNvPr id="12432" name="Google Shape;12432;p7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3" name="Google Shape;12433;p7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4" name="Google Shape;12434;p7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5" name="Google Shape;12435;p7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6" name="Google Shape;12436;p7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2437" name="Google Shape;12437;p7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2438" name="Google Shape;12438;p74"/>
          <p:cNvGrpSpPr/>
          <p:nvPr/>
        </p:nvGrpSpPr>
        <p:grpSpPr>
          <a:xfrm>
            <a:off x="13721892" y="7815535"/>
            <a:ext cx="3166413" cy="951411"/>
            <a:chOff x="6953919" y="3907920"/>
            <a:chExt cx="1377300" cy="475705"/>
          </a:xfrm>
        </p:grpSpPr>
        <p:cxnSp>
          <p:nvCxnSpPr>
            <p:cNvPr id="12439" name="Google Shape;12439;p74"/>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440" name="Google Shape;12440;p7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2441" name="Google Shape;12441;p74"/>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442" name="Google Shape;12442;p74"/>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2443" name="Google Shape;12443;p74"/>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2444" name="Google Shape;12444;p74"/>
          <p:cNvGrpSpPr/>
          <p:nvPr/>
        </p:nvGrpSpPr>
        <p:grpSpPr>
          <a:xfrm>
            <a:off x="4729068" y="5337827"/>
            <a:ext cx="1672572" cy="1649058"/>
            <a:chOff x="2389399" y="2595741"/>
            <a:chExt cx="812796" cy="801369"/>
          </a:xfrm>
        </p:grpSpPr>
        <p:grpSp>
          <p:nvGrpSpPr>
            <p:cNvPr id="12445" name="Google Shape;12445;p74"/>
            <p:cNvGrpSpPr/>
            <p:nvPr/>
          </p:nvGrpSpPr>
          <p:grpSpPr>
            <a:xfrm>
              <a:off x="2492145" y="2881565"/>
              <a:ext cx="607300" cy="229751"/>
              <a:chOff x="2492145" y="2881565"/>
              <a:chExt cx="607300" cy="229751"/>
            </a:xfrm>
          </p:grpSpPr>
          <p:sp>
            <p:nvSpPr>
              <p:cNvPr id="12446" name="Google Shape;12446;p74"/>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7" name="Google Shape;12447;p74"/>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8" name="Google Shape;12448;p74"/>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49" name="Google Shape;12449;p74"/>
            <p:cNvGrpSpPr/>
            <p:nvPr/>
          </p:nvGrpSpPr>
          <p:grpSpPr>
            <a:xfrm>
              <a:off x="2389399" y="2595741"/>
              <a:ext cx="812796" cy="296825"/>
              <a:chOff x="2389399" y="2595741"/>
              <a:chExt cx="812796" cy="296825"/>
            </a:xfrm>
          </p:grpSpPr>
          <p:grpSp>
            <p:nvGrpSpPr>
              <p:cNvPr id="12450" name="Google Shape;12450;p74"/>
              <p:cNvGrpSpPr/>
              <p:nvPr/>
            </p:nvGrpSpPr>
            <p:grpSpPr>
              <a:xfrm>
                <a:off x="2389399" y="2595741"/>
                <a:ext cx="363638" cy="296825"/>
                <a:chOff x="2389399" y="2595741"/>
                <a:chExt cx="363638" cy="296825"/>
              </a:xfrm>
            </p:grpSpPr>
            <p:grpSp>
              <p:nvGrpSpPr>
                <p:cNvPr id="12451" name="Google Shape;12451;p74"/>
                <p:cNvGrpSpPr/>
                <p:nvPr/>
              </p:nvGrpSpPr>
              <p:grpSpPr>
                <a:xfrm>
                  <a:off x="2493852" y="2794333"/>
                  <a:ext cx="259185" cy="98232"/>
                  <a:chOff x="2493852" y="2794333"/>
                  <a:chExt cx="259185" cy="98232"/>
                </a:xfrm>
              </p:grpSpPr>
              <p:sp>
                <p:nvSpPr>
                  <p:cNvPr id="12452" name="Google Shape;12452;p74"/>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3" name="Google Shape;12453;p74"/>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4" name="Google Shape;12454;p74"/>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55" name="Google Shape;12455;p74"/>
                <p:cNvGrpSpPr/>
                <p:nvPr/>
              </p:nvGrpSpPr>
              <p:grpSpPr>
                <a:xfrm>
                  <a:off x="2389399" y="2595741"/>
                  <a:ext cx="224343" cy="182054"/>
                  <a:chOff x="2389399" y="2595741"/>
                  <a:chExt cx="224343" cy="182054"/>
                </a:xfrm>
              </p:grpSpPr>
              <p:sp>
                <p:nvSpPr>
                  <p:cNvPr id="12456" name="Google Shape;12456;p74"/>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7" name="Google Shape;12457;p74"/>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458" name="Google Shape;12458;p74"/>
              <p:cNvGrpSpPr/>
              <p:nvPr/>
            </p:nvGrpSpPr>
            <p:grpSpPr>
              <a:xfrm>
                <a:off x="2683630" y="2595741"/>
                <a:ext cx="224334" cy="296825"/>
                <a:chOff x="2683630" y="2595741"/>
                <a:chExt cx="224334" cy="296825"/>
              </a:xfrm>
            </p:grpSpPr>
            <p:grpSp>
              <p:nvGrpSpPr>
                <p:cNvPr id="12459" name="Google Shape;12459;p74"/>
                <p:cNvGrpSpPr/>
                <p:nvPr/>
              </p:nvGrpSpPr>
              <p:grpSpPr>
                <a:xfrm>
                  <a:off x="2788083" y="2794333"/>
                  <a:ext cx="15356" cy="98232"/>
                  <a:chOff x="2788083" y="2794333"/>
                  <a:chExt cx="15356" cy="98232"/>
                </a:xfrm>
              </p:grpSpPr>
              <p:sp>
                <p:nvSpPr>
                  <p:cNvPr id="12460" name="Google Shape;12460;p74"/>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1" name="Google Shape;12461;p74"/>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2" name="Google Shape;12462;p74"/>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63" name="Google Shape;12463;p74"/>
                <p:cNvGrpSpPr/>
                <p:nvPr/>
              </p:nvGrpSpPr>
              <p:grpSpPr>
                <a:xfrm>
                  <a:off x="2683630" y="2595741"/>
                  <a:ext cx="224334" cy="182054"/>
                  <a:chOff x="2683630" y="2595741"/>
                  <a:chExt cx="224334" cy="182054"/>
                </a:xfrm>
              </p:grpSpPr>
              <p:sp>
                <p:nvSpPr>
                  <p:cNvPr id="12464" name="Google Shape;12464;p74"/>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5" name="Google Shape;12465;p74"/>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466" name="Google Shape;12466;p74"/>
              <p:cNvGrpSpPr/>
              <p:nvPr/>
            </p:nvGrpSpPr>
            <p:grpSpPr>
              <a:xfrm>
                <a:off x="2838475" y="2595741"/>
                <a:ext cx="363719" cy="296825"/>
                <a:chOff x="2838475" y="2595741"/>
                <a:chExt cx="363719" cy="296825"/>
              </a:xfrm>
            </p:grpSpPr>
            <p:grpSp>
              <p:nvGrpSpPr>
                <p:cNvPr id="12467" name="Google Shape;12467;p74"/>
                <p:cNvGrpSpPr/>
                <p:nvPr/>
              </p:nvGrpSpPr>
              <p:grpSpPr>
                <a:xfrm>
                  <a:off x="2838475" y="2794333"/>
                  <a:ext cx="259185" cy="98232"/>
                  <a:chOff x="2838475" y="2794333"/>
                  <a:chExt cx="259185" cy="98232"/>
                </a:xfrm>
              </p:grpSpPr>
              <p:sp>
                <p:nvSpPr>
                  <p:cNvPr id="12468" name="Google Shape;12468;p74"/>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9" name="Google Shape;12469;p74"/>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0" name="Google Shape;12470;p74"/>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71" name="Google Shape;12471;p74"/>
                <p:cNvGrpSpPr/>
                <p:nvPr/>
              </p:nvGrpSpPr>
              <p:grpSpPr>
                <a:xfrm>
                  <a:off x="2977852" y="2595741"/>
                  <a:ext cx="224343" cy="182054"/>
                  <a:chOff x="2977852" y="2595741"/>
                  <a:chExt cx="224343" cy="182054"/>
                </a:xfrm>
              </p:grpSpPr>
              <p:sp>
                <p:nvSpPr>
                  <p:cNvPr id="12472" name="Google Shape;12472;p74"/>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3" name="Google Shape;12473;p74"/>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12474" name="Google Shape;12474;p74"/>
            <p:cNvGrpSpPr/>
            <p:nvPr/>
          </p:nvGrpSpPr>
          <p:grpSpPr>
            <a:xfrm>
              <a:off x="2389399" y="3100241"/>
              <a:ext cx="812796" cy="296869"/>
              <a:chOff x="2389399" y="3100241"/>
              <a:chExt cx="812796" cy="296869"/>
            </a:xfrm>
          </p:grpSpPr>
          <p:grpSp>
            <p:nvGrpSpPr>
              <p:cNvPr id="12475" name="Google Shape;12475;p74"/>
              <p:cNvGrpSpPr/>
              <p:nvPr/>
            </p:nvGrpSpPr>
            <p:grpSpPr>
              <a:xfrm>
                <a:off x="2683630" y="3100241"/>
                <a:ext cx="224334" cy="296869"/>
                <a:chOff x="2683630" y="3100241"/>
                <a:chExt cx="224334" cy="296869"/>
              </a:xfrm>
            </p:grpSpPr>
            <p:grpSp>
              <p:nvGrpSpPr>
                <p:cNvPr id="12476" name="Google Shape;12476;p74"/>
                <p:cNvGrpSpPr/>
                <p:nvPr/>
              </p:nvGrpSpPr>
              <p:grpSpPr>
                <a:xfrm>
                  <a:off x="2788083" y="3100241"/>
                  <a:ext cx="15356" cy="98237"/>
                  <a:chOff x="2788083" y="3100241"/>
                  <a:chExt cx="15356" cy="98237"/>
                </a:xfrm>
              </p:grpSpPr>
              <p:sp>
                <p:nvSpPr>
                  <p:cNvPr id="12477" name="Google Shape;12477;p7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8" name="Google Shape;12478;p7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9" name="Google Shape;12479;p7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80" name="Google Shape;12480;p74"/>
                <p:cNvGrpSpPr/>
                <p:nvPr/>
              </p:nvGrpSpPr>
              <p:grpSpPr>
                <a:xfrm>
                  <a:off x="2683630" y="3215065"/>
                  <a:ext cx="224334" cy="182045"/>
                  <a:chOff x="2683630" y="3215065"/>
                  <a:chExt cx="224334" cy="182045"/>
                </a:xfrm>
              </p:grpSpPr>
              <p:sp>
                <p:nvSpPr>
                  <p:cNvPr id="12481" name="Google Shape;12481;p7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2" name="Google Shape;12482;p7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483" name="Google Shape;12483;p74"/>
              <p:cNvGrpSpPr/>
              <p:nvPr/>
            </p:nvGrpSpPr>
            <p:grpSpPr>
              <a:xfrm>
                <a:off x="2389399" y="3100241"/>
                <a:ext cx="363638" cy="296869"/>
                <a:chOff x="2389399" y="3100241"/>
                <a:chExt cx="363638" cy="296869"/>
              </a:xfrm>
            </p:grpSpPr>
            <p:grpSp>
              <p:nvGrpSpPr>
                <p:cNvPr id="12484" name="Google Shape;12484;p74"/>
                <p:cNvGrpSpPr/>
                <p:nvPr/>
              </p:nvGrpSpPr>
              <p:grpSpPr>
                <a:xfrm>
                  <a:off x="2493852" y="3100241"/>
                  <a:ext cx="259185" cy="98237"/>
                  <a:chOff x="2493852" y="3100241"/>
                  <a:chExt cx="259185" cy="98237"/>
                </a:xfrm>
              </p:grpSpPr>
              <p:sp>
                <p:nvSpPr>
                  <p:cNvPr id="12485" name="Google Shape;12485;p7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6" name="Google Shape;12486;p7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7" name="Google Shape;12487;p7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88" name="Google Shape;12488;p74"/>
                <p:cNvGrpSpPr/>
                <p:nvPr/>
              </p:nvGrpSpPr>
              <p:grpSpPr>
                <a:xfrm>
                  <a:off x="2389399" y="3215065"/>
                  <a:ext cx="224343" cy="182045"/>
                  <a:chOff x="2389399" y="3215065"/>
                  <a:chExt cx="224343" cy="182045"/>
                </a:xfrm>
              </p:grpSpPr>
              <p:sp>
                <p:nvSpPr>
                  <p:cNvPr id="12489" name="Google Shape;12489;p7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0" name="Google Shape;12490;p7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491" name="Google Shape;12491;p74"/>
              <p:cNvGrpSpPr/>
              <p:nvPr/>
            </p:nvGrpSpPr>
            <p:grpSpPr>
              <a:xfrm>
                <a:off x="2838475" y="3100241"/>
                <a:ext cx="363719" cy="296869"/>
                <a:chOff x="2838475" y="3100241"/>
                <a:chExt cx="363719" cy="296869"/>
              </a:xfrm>
            </p:grpSpPr>
            <p:grpSp>
              <p:nvGrpSpPr>
                <p:cNvPr id="12492" name="Google Shape;12492;p74"/>
                <p:cNvGrpSpPr/>
                <p:nvPr/>
              </p:nvGrpSpPr>
              <p:grpSpPr>
                <a:xfrm>
                  <a:off x="2838475" y="3100241"/>
                  <a:ext cx="259185" cy="98237"/>
                  <a:chOff x="2838475" y="3100241"/>
                  <a:chExt cx="259185" cy="98237"/>
                </a:xfrm>
              </p:grpSpPr>
              <p:sp>
                <p:nvSpPr>
                  <p:cNvPr id="12493" name="Google Shape;12493;p7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4" name="Google Shape;12494;p7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5" name="Google Shape;12495;p7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96" name="Google Shape;12496;p74"/>
                <p:cNvGrpSpPr/>
                <p:nvPr/>
              </p:nvGrpSpPr>
              <p:grpSpPr>
                <a:xfrm>
                  <a:off x="2977852" y="3215065"/>
                  <a:ext cx="224343" cy="182045"/>
                  <a:chOff x="2977852" y="3215065"/>
                  <a:chExt cx="224343" cy="182045"/>
                </a:xfrm>
              </p:grpSpPr>
              <p:sp>
                <p:nvSpPr>
                  <p:cNvPr id="12497" name="Google Shape;12497;p7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8" name="Google Shape;12498;p7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2" name="Shape 12502"/>
        <p:cNvGrpSpPr/>
        <p:nvPr/>
      </p:nvGrpSpPr>
      <p:grpSpPr>
        <a:xfrm>
          <a:off x="0" y="0"/>
          <a:ext cx="0" cy="0"/>
          <a:chOff x="0" y="0"/>
          <a:chExt cx="0" cy="0"/>
        </a:xfrm>
      </p:grpSpPr>
      <p:grpSp>
        <p:nvGrpSpPr>
          <p:cNvPr id="12503" name="Google Shape;12503;p75"/>
          <p:cNvGrpSpPr/>
          <p:nvPr/>
        </p:nvGrpSpPr>
        <p:grpSpPr>
          <a:xfrm>
            <a:off x="1437750" y="6726575"/>
            <a:ext cx="4780828" cy="2049600"/>
            <a:chOff x="728925" y="3296613"/>
            <a:chExt cx="2390414" cy="1024800"/>
          </a:xfrm>
        </p:grpSpPr>
        <p:grpSp>
          <p:nvGrpSpPr>
            <p:cNvPr id="12504" name="Google Shape;12504;p75"/>
            <p:cNvGrpSpPr/>
            <p:nvPr/>
          </p:nvGrpSpPr>
          <p:grpSpPr>
            <a:xfrm>
              <a:off x="728925" y="3619800"/>
              <a:ext cx="2390414" cy="500893"/>
              <a:chOff x="728925" y="3619800"/>
              <a:chExt cx="2390414" cy="500893"/>
            </a:xfrm>
          </p:grpSpPr>
          <p:sp>
            <p:nvSpPr>
              <p:cNvPr id="12505" name="Google Shape;12505;p7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12506" name="Google Shape;12506;p7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12507" name="Google Shape;12507;p75"/>
            <p:cNvGrpSpPr/>
            <p:nvPr/>
          </p:nvGrpSpPr>
          <p:grpSpPr>
            <a:xfrm>
              <a:off x="1348050" y="3296613"/>
              <a:ext cx="1706152" cy="1024800"/>
              <a:chOff x="1348050" y="3296613"/>
              <a:chExt cx="1706152" cy="1024800"/>
            </a:xfrm>
          </p:grpSpPr>
          <p:sp>
            <p:nvSpPr>
              <p:cNvPr id="12508" name="Google Shape;12508;p7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12509" name="Google Shape;12509;p7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12510" name="Google Shape;12510;p7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12511" name="Google Shape;12511;p7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12512" name="Google Shape;12512;p7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12513" name="Google Shape;12513;p75"/>
            <p:cNvGrpSpPr/>
            <p:nvPr/>
          </p:nvGrpSpPr>
          <p:grpSpPr>
            <a:xfrm>
              <a:off x="1455707" y="3654858"/>
              <a:ext cx="1491150" cy="417657"/>
              <a:chOff x="1455707" y="3654858"/>
              <a:chExt cx="1491150" cy="417657"/>
            </a:xfrm>
          </p:grpSpPr>
          <p:sp>
            <p:nvSpPr>
              <p:cNvPr id="12514" name="Google Shape;12514;p7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5" name="Google Shape;12515;p7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6" name="Google Shape;12516;p7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7" name="Google Shape;12517;p7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8" name="Google Shape;12518;p7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9" name="Google Shape;12519;p7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0" name="Google Shape;12520;p7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1" name="Google Shape;12521;p7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2" name="Google Shape;12522;p7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3" name="Google Shape;12523;p7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4" name="Google Shape;12524;p7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5" name="Google Shape;12525;p7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6" name="Google Shape;12526;p7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7" name="Google Shape;12527;p7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8" name="Google Shape;12528;p7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9" name="Google Shape;12529;p7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0" name="Google Shape;12530;p7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1" name="Google Shape;12531;p7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2" name="Google Shape;12532;p7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3" name="Google Shape;12533;p7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aphicFrame>
        <p:nvGraphicFramePr>
          <p:cNvPr id="12534" name="Google Shape;12534;p75"/>
          <p:cNvGraphicFramePr/>
          <p:nvPr/>
        </p:nvGraphicFramePr>
        <p:xfrm>
          <a:off x="11909150" y="4722399"/>
          <a:ext cx="3000000" cy="3000000"/>
        </p:xfrm>
        <a:graphic>
          <a:graphicData uri="http://schemas.openxmlformats.org/drawingml/2006/table">
            <a:tbl>
              <a:tblPr>
                <a:noFill/>
                <a:tableStyleId>{A47F232C-D93D-4E16-970E-9E21220BBBBD}</a:tableStyleId>
              </a:tblPr>
              <a:tblGrid>
                <a:gridCol w="1252050"/>
                <a:gridCol w="1252050"/>
                <a:gridCol w="1252050"/>
                <a:gridCol w="1252050"/>
              </a:tblGrid>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2535" name="Google Shape;12535;p75"/>
          <p:cNvGrpSpPr/>
          <p:nvPr/>
        </p:nvGrpSpPr>
        <p:grpSpPr>
          <a:xfrm>
            <a:off x="1454502" y="2377928"/>
            <a:ext cx="4793010" cy="1953003"/>
            <a:chOff x="749309" y="1112739"/>
            <a:chExt cx="2371603" cy="976502"/>
          </a:xfrm>
        </p:grpSpPr>
        <p:grpSp>
          <p:nvGrpSpPr>
            <p:cNvPr id="12536" name="Google Shape;12536;p75"/>
            <p:cNvGrpSpPr/>
            <p:nvPr/>
          </p:nvGrpSpPr>
          <p:grpSpPr>
            <a:xfrm>
              <a:off x="1092126" y="1112739"/>
              <a:ext cx="2028786" cy="975464"/>
              <a:chOff x="1092126" y="1112739"/>
              <a:chExt cx="2028786" cy="975464"/>
            </a:xfrm>
          </p:grpSpPr>
          <p:sp>
            <p:nvSpPr>
              <p:cNvPr id="12537" name="Google Shape;12537;p7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8" name="Google Shape;12538;p7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9" name="Google Shape;12539;p7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0" name="Google Shape;12540;p7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1" name="Google Shape;12541;p7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2" name="Google Shape;12542;p7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3" name="Google Shape;12543;p7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4" name="Google Shape;12544;p7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5" name="Google Shape;12545;p7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6" name="Google Shape;12546;p7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7" name="Google Shape;12547;p7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8" name="Google Shape;12548;p7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9" name="Google Shape;12549;p7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0" name="Google Shape;12550;p7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1" name="Google Shape;12551;p7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2" name="Google Shape;12552;p7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3" name="Google Shape;12553;p7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4" name="Google Shape;12554;p7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5" name="Google Shape;12555;p7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6" name="Google Shape;12556;p7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7" name="Google Shape;12557;p7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8" name="Google Shape;12558;p7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9" name="Google Shape;12559;p7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0" name="Google Shape;12560;p7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61" name="Google Shape;12561;p75"/>
            <p:cNvGrpSpPr/>
            <p:nvPr/>
          </p:nvGrpSpPr>
          <p:grpSpPr>
            <a:xfrm>
              <a:off x="749309" y="1112739"/>
              <a:ext cx="314700" cy="975464"/>
              <a:chOff x="749309" y="1112739"/>
              <a:chExt cx="314700" cy="975464"/>
            </a:xfrm>
          </p:grpSpPr>
          <p:sp>
            <p:nvSpPr>
              <p:cNvPr id="12562" name="Google Shape;12562;p7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3" name="Google Shape;12563;p7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4" name="Google Shape;12564;p7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5" name="Google Shape;12565;p7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566" name="Google Shape;12566;p75"/>
            <p:cNvSpPr/>
            <p:nvPr/>
          </p:nvSpPr>
          <p:spPr>
            <a:xfrm>
              <a:off x="1434877" y="1258345"/>
              <a:ext cx="16857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7" name="Google Shape;12567;p75"/>
            <p:cNvSpPr/>
            <p:nvPr/>
          </p:nvSpPr>
          <p:spPr>
            <a:xfrm>
              <a:off x="1777683" y="2010641"/>
              <a:ext cx="10002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8" name="Google Shape;12568;p75"/>
            <p:cNvSpPr/>
            <p:nvPr/>
          </p:nvSpPr>
          <p:spPr>
            <a:xfrm>
              <a:off x="1092070"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9" name="Google Shape;12569;p75"/>
            <p:cNvSpPr/>
            <p:nvPr/>
          </p:nvSpPr>
          <p:spPr>
            <a:xfrm>
              <a:off x="2463277"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aphicFrame>
        <p:nvGraphicFramePr>
          <p:cNvPr id="12570" name="Google Shape;12570;p75"/>
          <p:cNvGraphicFramePr/>
          <p:nvPr/>
        </p:nvGraphicFramePr>
        <p:xfrm>
          <a:off x="11909200" y="2377899"/>
          <a:ext cx="3000000" cy="3000000"/>
        </p:xfrm>
        <a:graphic>
          <a:graphicData uri="http://schemas.openxmlformats.org/drawingml/2006/table">
            <a:tbl>
              <a:tblPr>
                <a:noFill/>
                <a:tableStyleId>{A47F232C-D93D-4E16-970E-9E21220BBBBD}</a:tableStyleId>
              </a:tblPr>
              <a:tblGrid>
                <a:gridCol w="1252050"/>
                <a:gridCol w="1252050"/>
                <a:gridCol w="1252050"/>
                <a:gridCol w="1252050"/>
              </a:tblGrid>
              <a:tr h="6510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6510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6510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2571" name="Google Shape;12571;p75"/>
          <p:cNvGraphicFramePr/>
          <p:nvPr/>
        </p:nvGraphicFramePr>
        <p:xfrm>
          <a:off x="6750925" y="4722399"/>
          <a:ext cx="3000000" cy="3000000"/>
        </p:xfrm>
        <a:graphic>
          <a:graphicData uri="http://schemas.openxmlformats.org/drawingml/2006/table">
            <a:tbl>
              <a:tblPr>
                <a:noFill/>
                <a:tableStyleId>{A47F232C-D93D-4E16-970E-9E21220BBBBD}</a:tableStyleId>
              </a:tblPr>
              <a:tblGrid>
                <a:gridCol w="1181700"/>
                <a:gridCol w="1181700"/>
                <a:gridCol w="1181700"/>
                <a:gridCol w="1181700"/>
              </a:tblGrid>
              <a:tr h="57905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2572" name="Google Shape;12572;p75"/>
          <p:cNvGrpSpPr/>
          <p:nvPr/>
        </p:nvGrpSpPr>
        <p:grpSpPr>
          <a:xfrm>
            <a:off x="6754898" y="6704321"/>
            <a:ext cx="4726754" cy="2094125"/>
            <a:chOff x="3358399" y="3285485"/>
            <a:chExt cx="2363377" cy="1047062"/>
          </a:xfrm>
        </p:grpSpPr>
        <p:grpSp>
          <p:nvGrpSpPr>
            <p:cNvPr id="12573" name="Google Shape;12573;p75"/>
            <p:cNvGrpSpPr/>
            <p:nvPr/>
          </p:nvGrpSpPr>
          <p:grpSpPr>
            <a:xfrm>
              <a:off x="3358412" y="3285485"/>
              <a:ext cx="2363244" cy="139500"/>
              <a:chOff x="3358412" y="3285485"/>
              <a:chExt cx="2363244" cy="139500"/>
            </a:xfrm>
          </p:grpSpPr>
          <p:sp>
            <p:nvSpPr>
              <p:cNvPr id="12574" name="Google Shape;12574;p7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5" name="Google Shape;12575;p7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6" name="Google Shape;12576;p7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7" name="Google Shape;12577;p7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8" name="Google Shape;12578;p7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79" name="Google Shape;12579;p75"/>
            <p:cNvGrpSpPr/>
            <p:nvPr/>
          </p:nvGrpSpPr>
          <p:grpSpPr>
            <a:xfrm>
              <a:off x="3358412" y="3466996"/>
              <a:ext cx="2363244" cy="139500"/>
              <a:chOff x="3358412" y="3466996"/>
              <a:chExt cx="2363244" cy="139500"/>
            </a:xfrm>
          </p:grpSpPr>
          <p:sp>
            <p:nvSpPr>
              <p:cNvPr id="12580" name="Google Shape;12580;p7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1" name="Google Shape;12581;p7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2" name="Google Shape;12582;p7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3" name="Google Shape;12583;p7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4" name="Google Shape;12584;p7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85" name="Google Shape;12585;p75"/>
            <p:cNvGrpSpPr/>
            <p:nvPr/>
          </p:nvGrpSpPr>
          <p:grpSpPr>
            <a:xfrm>
              <a:off x="3358412" y="3648507"/>
              <a:ext cx="2363244" cy="139500"/>
              <a:chOff x="3358412" y="3648507"/>
              <a:chExt cx="2363244" cy="139500"/>
            </a:xfrm>
          </p:grpSpPr>
          <p:sp>
            <p:nvSpPr>
              <p:cNvPr id="12586" name="Google Shape;12586;p7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7" name="Google Shape;12587;p7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8" name="Google Shape;12588;p7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9" name="Google Shape;12589;p7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0" name="Google Shape;12590;p7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91" name="Google Shape;12591;p75"/>
            <p:cNvGrpSpPr/>
            <p:nvPr/>
          </p:nvGrpSpPr>
          <p:grpSpPr>
            <a:xfrm>
              <a:off x="3358412" y="3830018"/>
              <a:ext cx="2363244" cy="139500"/>
              <a:chOff x="3358412" y="3830018"/>
              <a:chExt cx="2363244" cy="139500"/>
            </a:xfrm>
          </p:grpSpPr>
          <p:sp>
            <p:nvSpPr>
              <p:cNvPr id="12592" name="Google Shape;12592;p7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593" name="Google Shape;12593;p7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4" name="Google Shape;12594;p7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5" name="Google Shape;12595;p7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6" name="Google Shape;12596;p7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97" name="Google Shape;12597;p75"/>
            <p:cNvGrpSpPr/>
            <p:nvPr/>
          </p:nvGrpSpPr>
          <p:grpSpPr>
            <a:xfrm>
              <a:off x="3358399" y="4011514"/>
              <a:ext cx="2363377" cy="139537"/>
              <a:chOff x="3294800" y="4134603"/>
              <a:chExt cx="2638876" cy="152400"/>
            </a:xfrm>
          </p:grpSpPr>
          <p:sp>
            <p:nvSpPr>
              <p:cNvPr id="12598" name="Google Shape;12598;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599" name="Google Shape;12599;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0" name="Google Shape;12600;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1" name="Google Shape;12601;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2" name="Google Shape;12602;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03" name="Google Shape;12603;p75"/>
            <p:cNvGrpSpPr/>
            <p:nvPr/>
          </p:nvGrpSpPr>
          <p:grpSpPr>
            <a:xfrm>
              <a:off x="3358399" y="4193010"/>
              <a:ext cx="2363377" cy="139537"/>
              <a:chOff x="3294800" y="4134603"/>
              <a:chExt cx="2638876" cy="152400"/>
            </a:xfrm>
          </p:grpSpPr>
          <p:sp>
            <p:nvSpPr>
              <p:cNvPr id="12604" name="Google Shape;12604;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605" name="Google Shape;12605;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6" name="Google Shape;12606;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7" name="Google Shape;12607;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8" name="Google Shape;12608;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aphicFrame>
        <p:nvGraphicFramePr>
          <p:cNvPr id="12609" name="Google Shape;12609;p75"/>
          <p:cNvGraphicFramePr/>
          <p:nvPr/>
        </p:nvGraphicFramePr>
        <p:xfrm>
          <a:off x="1456500" y="4722399"/>
          <a:ext cx="3000000" cy="3000000"/>
        </p:xfrm>
        <a:graphic>
          <a:graphicData uri="http://schemas.openxmlformats.org/drawingml/2006/table">
            <a:tbl>
              <a:tblPr>
                <a:noFill/>
                <a:tableStyleId>{A47F232C-D93D-4E16-970E-9E21220BBBBD}</a:tableStyleId>
              </a:tblPr>
              <a:tblGrid>
                <a:gridCol w="1184900"/>
                <a:gridCol w="1184900"/>
                <a:gridCol w="1184900"/>
                <a:gridCol w="1184900"/>
              </a:tblGrid>
              <a:tr h="5929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5929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5929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2610" name="Google Shape;12610;p75"/>
          <p:cNvGrpSpPr/>
          <p:nvPr/>
        </p:nvGrpSpPr>
        <p:grpSpPr>
          <a:xfrm>
            <a:off x="8355838" y="5530028"/>
            <a:ext cx="2604190" cy="121918"/>
            <a:chOff x="3558802" y="4011427"/>
            <a:chExt cx="1866000" cy="111300"/>
          </a:xfrm>
        </p:grpSpPr>
        <p:sp>
          <p:nvSpPr>
            <p:cNvPr id="12611" name="Google Shape;12611;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2" name="Google Shape;12612;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2613" name="Google Shape;12613;p75"/>
          <p:cNvGrpSpPr/>
          <p:nvPr/>
        </p:nvGrpSpPr>
        <p:grpSpPr>
          <a:xfrm>
            <a:off x="9446815" y="6094347"/>
            <a:ext cx="1828680" cy="121918"/>
            <a:chOff x="3558802" y="4011427"/>
            <a:chExt cx="1866000" cy="111300"/>
          </a:xfrm>
        </p:grpSpPr>
        <p:sp>
          <p:nvSpPr>
            <p:cNvPr id="12614" name="Google Shape;12614;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5" name="Google Shape;12615;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2616" name="Google Shape;12616;p75"/>
          <p:cNvGrpSpPr/>
          <p:nvPr/>
        </p:nvGrpSpPr>
        <p:grpSpPr>
          <a:xfrm>
            <a:off x="11853849" y="6763393"/>
            <a:ext cx="5039650" cy="2002908"/>
            <a:chOff x="1906114" y="789980"/>
            <a:chExt cx="1487676" cy="606868"/>
          </a:xfrm>
        </p:grpSpPr>
        <p:cxnSp>
          <p:nvCxnSpPr>
            <p:cNvPr id="12617" name="Google Shape;12617;p7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618" name="Google Shape;12618;p7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619" name="Google Shape;12619;p7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2620" name="Google Shape;12620;p75"/>
            <p:cNvSpPr txBox="1"/>
            <p:nvPr/>
          </p:nvSpPr>
          <p:spPr>
            <a:xfrm flipH="1">
              <a:off x="2109710" y="789981"/>
              <a:ext cx="281100" cy="107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3200"/>
                </a:spcAft>
                <a:buNone/>
              </a:pPr>
              <a:r>
                <a:rPr lang="en" sz="600">
                  <a:solidFill>
                    <a:srgbClr val="E3E9ED"/>
                  </a:solidFill>
                </a:rPr>
                <a:t>JANUARY</a:t>
              </a:r>
              <a:endParaRPr sz="600">
                <a:solidFill>
                  <a:srgbClr val="E3E9ED"/>
                </a:solidFill>
              </a:endParaRPr>
            </a:p>
          </p:txBody>
        </p:sp>
        <p:sp>
          <p:nvSpPr>
            <p:cNvPr id="12621" name="Google Shape;12621;p75"/>
            <p:cNvSpPr txBox="1"/>
            <p:nvPr/>
          </p:nvSpPr>
          <p:spPr>
            <a:xfrm flipH="1">
              <a:off x="2434275" y="789980"/>
              <a:ext cx="289200" cy="107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3200"/>
                </a:spcAft>
                <a:buNone/>
              </a:pPr>
              <a:r>
                <a:rPr lang="en" sz="600">
                  <a:solidFill>
                    <a:srgbClr val="E3E9ED"/>
                  </a:solidFill>
                </a:rPr>
                <a:t>FEBRUARY</a:t>
              </a:r>
              <a:endParaRPr sz="600">
                <a:solidFill>
                  <a:srgbClr val="E3E9ED"/>
                </a:solidFill>
              </a:endParaRPr>
            </a:p>
          </p:txBody>
        </p:sp>
        <p:sp>
          <p:nvSpPr>
            <p:cNvPr id="12622" name="Google Shape;12622;p75"/>
            <p:cNvSpPr txBox="1"/>
            <p:nvPr/>
          </p:nvSpPr>
          <p:spPr>
            <a:xfrm flipH="1">
              <a:off x="2781049" y="789981"/>
              <a:ext cx="281100" cy="107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3200"/>
                </a:spcAft>
                <a:buNone/>
              </a:pPr>
              <a:r>
                <a:rPr lang="en" sz="600">
                  <a:solidFill>
                    <a:srgbClr val="E3E9ED"/>
                  </a:solidFill>
                </a:rPr>
                <a:t>MARCH</a:t>
              </a:r>
              <a:endParaRPr sz="600">
                <a:solidFill>
                  <a:srgbClr val="E3E9ED"/>
                </a:solidFill>
              </a:endParaRPr>
            </a:p>
          </p:txBody>
        </p:sp>
        <p:sp>
          <p:nvSpPr>
            <p:cNvPr id="12623" name="Google Shape;12623;p75"/>
            <p:cNvSpPr txBox="1"/>
            <p:nvPr/>
          </p:nvSpPr>
          <p:spPr>
            <a:xfrm flipH="1">
              <a:off x="3112690" y="789981"/>
              <a:ext cx="281100" cy="107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3200"/>
                </a:spcAft>
                <a:buNone/>
              </a:pPr>
              <a:r>
                <a:rPr lang="en" sz="600">
                  <a:solidFill>
                    <a:srgbClr val="E3E9ED"/>
                  </a:solidFill>
                </a:rPr>
                <a:t>APRIL</a:t>
              </a:r>
              <a:endParaRPr sz="600">
                <a:solidFill>
                  <a:srgbClr val="E3E9ED"/>
                </a:solidFill>
              </a:endParaRPr>
            </a:p>
          </p:txBody>
        </p:sp>
        <p:sp>
          <p:nvSpPr>
            <p:cNvPr id="12624" name="Google Shape;12624;p75"/>
            <p:cNvSpPr/>
            <p:nvPr/>
          </p:nvSpPr>
          <p:spPr>
            <a:xfrm>
              <a:off x="2105681" y="964326"/>
              <a:ext cx="2892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5" name="Google Shape;12625;p75"/>
            <p:cNvSpPr/>
            <p:nvPr/>
          </p:nvSpPr>
          <p:spPr>
            <a:xfrm>
              <a:off x="2109515" y="1159286"/>
              <a:ext cx="280200" cy="42600"/>
            </a:xfrm>
            <a:prstGeom prst="rect">
              <a:avLst/>
            </a:prstGeom>
            <a:solidFill>
              <a:srgbClr val="EEEE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6" name="Google Shape;12626;p75"/>
            <p:cNvSpPr/>
            <p:nvPr/>
          </p:nvSpPr>
          <p:spPr>
            <a:xfrm>
              <a:off x="2753389" y="1353677"/>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7" name="Google Shape;12627;p75"/>
            <p:cNvSpPr/>
            <p:nvPr/>
          </p:nvSpPr>
          <p:spPr>
            <a:xfrm>
              <a:off x="2105681" y="1159287"/>
              <a:ext cx="2892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8" name="Google Shape;12628;p75"/>
            <p:cNvSpPr/>
            <p:nvPr/>
          </p:nvSpPr>
          <p:spPr>
            <a:xfrm>
              <a:off x="2412005" y="1354248"/>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9" name="Google Shape;12629;p75"/>
            <p:cNvSpPr/>
            <p:nvPr/>
          </p:nvSpPr>
          <p:spPr>
            <a:xfrm>
              <a:off x="2410087"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0" name="Google Shape;12630;p75"/>
            <p:cNvSpPr txBox="1"/>
            <p:nvPr/>
          </p:nvSpPr>
          <p:spPr>
            <a:xfrm flipH="1">
              <a:off x="1906114" y="918164"/>
              <a:ext cx="203400" cy="106500"/>
            </a:xfrm>
            <a:prstGeom prst="rect">
              <a:avLst/>
            </a:prstGeom>
            <a:noFill/>
            <a:ln>
              <a:noFill/>
            </a:ln>
          </p:spPr>
          <p:txBody>
            <a:bodyPr anchorCtr="0" anchor="t" bIns="182850" lIns="182850" spcFirstLastPara="1" rIns="182850" wrap="square" tIns="182850">
              <a:noAutofit/>
            </a:bodyPr>
            <a:lstStyle/>
            <a:p>
              <a:pPr indent="0" lvl="0" marL="0" rtl="0" algn="r">
                <a:spcBef>
                  <a:spcPts val="0"/>
                </a:spcBef>
                <a:spcAft>
                  <a:spcPts val="3200"/>
                </a:spcAft>
                <a:buNone/>
              </a:pPr>
              <a:r>
                <a:rPr lang="en" sz="600">
                  <a:solidFill>
                    <a:srgbClr val="E3E9ED"/>
                  </a:solidFill>
                </a:rPr>
                <a:t>PHASE 1</a:t>
              </a:r>
              <a:endParaRPr sz="600">
                <a:solidFill>
                  <a:srgbClr val="E3E9ED"/>
                </a:solidFill>
              </a:endParaRPr>
            </a:p>
          </p:txBody>
        </p:sp>
        <p:sp>
          <p:nvSpPr>
            <p:cNvPr id="12631" name="Google Shape;12631;p75"/>
            <p:cNvSpPr txBox="1"/>
            <p:nvPr/>
          </p:nvSpPr>
          <p:spPr>
            <a:xfrm flipH="1">
              <a:off x="1919618" y="1113390"/>
              <a:ext cx="189900" cy="91200"/>
            </a:xfrm>
            <a:prstGeom prst="rect">
              <a:avLst/>
            </a:prstGeom>
            <a:noFill/>
            <a:ln>
              <a:noFill/>
            </a:ln>
          </p:spPr>
          <p:txBody>
            <a:bodyPr anchorCtr="0" anchor="t" bIns="182850" lIns="182850" spcFirstLastPara="1" rIns="182850" wrap="square" tIns="182850">
              <a:noAutofit/>
            </a:bodyPr>
            <a:lstStyle/>
            <a:p>
              <a:pPr indent="0" lvl="0" marL="0" rtl="0" algn="r">
                <a:lnSpc>
                  <a:spcPct val="115000"/>
                </a:lnSpc>
                <a:spcBef>
                  <a:spcPts val="0"/>
                </a:spcBef>
                <a:spcAft>
                  <a:spcPts val="3200"/>
                </a:spcAft>
                <a:buNone/>
              </a:pPr>
              <a:r>
                <a:rPr lang="en" sz="600">
                  <a:solidFill>
                    <a:srgbClr val="E3E9ED"/>
                  </a:solidFill>
                </a:rPr>
                <a:t>Task 1</a:t>
              </a:r>
              <a:endParaRPr sz="600">
                <a:solidFill>
                  <a:srgbClr val="E3E9ED"/>
                </a:solidFill>
              </a:endParaRPr>
            </a:p>
          </p:txBody>
        </p:sp>
        <p:sp>
          <p:nvSpPr>
            <p:cNvPr id="12632" name="Google Shape;12632;p75"/>
            <p:cNvSpPr txBox="1"/>
            <p:nvPr/>
          </p:nvSpPr>
          <p:spPr>
            <a:xfrm flipH="1">
              <a:off x="1906118" y="1304527"/>
              <a:ext cx="203400" cy="91200"/>
            </a:xfrm>
            <a:prstGeom prst="rect">
              <a:avLst/>
            </a:prstGeom>
            <a:noFill/>
            <a:ln>
              <a:noFill/>
            </a:ln>
          </p:spPr>
          <p:txBody>
            <a:bodyPr anchorCtr="0" anchor="t" bIns="182850" lIns="182850" spcFirstLastPara="1" rIns="182850" wrap="square" tIns="182850">
              <a:noAutofit/>
            </a:bodyPr>
            <a:lstStyle/>
            <a:p>
              <a:pPr indent="0" lvl="0" marL="0" rtl="0" algn="r">
                <a:lnSpc>
                  <a:spcPct val="115000"/>
                </a:lnSpc>
                <a:spcBef>
                  <a:spcPts val="0"/>
                </a:spcBef>
                <a:spcAft>
                  <a:spcPts val="3200"/>
                </a:spcAft>
                <a:buNone/>
              </a:pPr>
              <a:r>
                <a:rPr lang="en" sz="600">
                  <a:solidFill>
                    <a:srgbClr val="E3E9ED"/>
                  </a:solidFill>
                </a:rPr>
                <a:t>Task 2</a:t>
              </a:r>
              <a:endParaRPr sz="600">
                <a:solidFill>
                  <a:srgbClr val="E3E9ED"/>
                </a:solidFill>
              </a:endParaRPr>
            </a:p>
          </p:txBody>
        </p:sp>
        <p:sp>
          <p:nvSpPr>
            <p:cNvPr id="12633" name="Google Shape;12633;p75"/>
            <p:cNvSpPr/>
            <p:nvPr/>
          </p:nvSpPr>
          <p:spPr>
            <a:xfrm>
              <a:off x="2750975"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34" name="Google Shape;12634;p75"/>
          <p:cNvGrpSpPr/>
          <p:nvPr/>
        </p:nvGrpSpPr>
        <p:grpSpPr>
          <a:xfrm>
            <a:off x="6745223" y="2318015"/>
            <a:ext cx="4726786" cy="2011729"/>
            <a:chOff x="3292400" y="1193188"/>
            <a:chExt cx="2615240" cy="1131075"/>
          </a:xfrm>
        </p:grpSpPr>
        <p:sp>
          <p:nvSpPr>
            <p:cNvPr id="12635" name="Google Shape;12635;p7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36" name="Google Shape;12636;p7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37" name="Google Shape;12637;p7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400">
                  <a:solidFill>
                    <a:srgbClr val="FFFFFF"/>
                  </a:solidFill>
                </a:rPr>
                <a:t>JANUARY</a:t>
              </a:r>
              <a:endParaRPr sz="400">
                <a:solidFill>
                  <a:srgbClr val="FFFFFF"/>
                </a:solidFill>
              </a:endParaRPr>
            </a:p>
          </p:txBody>
        </p:sp>
        <p:sp>
          <p:nvSpPr>
            <p:cNvPr id="12638" name="Google Shape;12638;p7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400">
                  <a:solidFill>
                    <a:srgbClr val="FFFFFF"/>
                  </a:solidFill>
                </a:rPr>
                <a:t>FEBRUARY</a:t>
              </a:r>
              <a:endParaRPr sz="400">
                <a:solidFill>
                  <a:srgbClr val="FFFFFF"/>
                </a:solidFill>
              </a:endParaRPr>
            </a:p>
          </p:txBody>
        </p:sp>
        <p:sp>
          <p:nvSpPr>
            <p:cNvPr id="12639" name="Google Shape;12639;p7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400">
                  <a:solidFill>
                    <a:srgbClr val="FFFFFF"/>
                  </a:solidFill>
                </a:rPr>
                <a:t>MARCH</a:t>
              </a:r>
              <a:endParaRPr sz="400">
                <a:solidFill>
                  <a:srgbClr val="FFFFFF"/>
                </a:solidFill>
              </a:endParaRPr>
            </a:p>
          </p:txBody>
        </p:sp>
        <p:sp>
          <p:nvSpPr>
            <p:cNvPr id="12640" name="Google Shape;12640;p7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400">
                  <a:solidFill>
                    <a:srgbClr val="FFFFFF"/>
                  </a:solidFill>
                </a:rPr>
                <a:t>APRIL</a:t>
              </a:r>
              <a:endParaRPr sz="400">
                <a:solidFill>
                  <a:srgbClr val="FFFFFF"/>
                </a:solidFill>
              </a:endParaRPr>
            </a:p>
          </p:txBody>
        </p:sp>
        <p:sp>
          <p:nvSpPr>
            <p:cNvPr id="12641" name="Google Shape;12641;p7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400">
                  <a:solidFill>
                    <a:srgbClr val="FFFFFF"/>
                  </a:solidFill>
                </a:rPr>
                <a:t>MAY</a:t>
              </a:r>
              <a:endParaRPr sz="400">
                <a:solidFill>
                  <a:srgbClr val="FFFFFF"/>
                </a:solidFill>
              </a:endParaRPr>
            </a:p>
          </p:txBody>
        </p:sp>
        <p:sp>
          <p:nvSpPr>
            <p:cNvPr id="12642" name="Google Shape;12642;p7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400">
                  <a:solidFill>
                    <a:srgbClr val="FFFFFF"/>
                  </a:solidFill>
                </a:rPr>
                <a:t>JUNE</a:t>
              </a:r>
              <a:endParaRPr sz="400">
                <a:solidFill>
                  <a:srgbClr val="FFFFFF"/>
                </a:solidFill>
              </a:endParaRPr>
            </a:p>
          </p:txBody>
        </p:sp>
        <p:sp>
          <p:nvSpPr>
            <p:cNvPr id="12643" name="Google Shape;12643;p7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400">
                  <a:solidFill>
                    <a:srgbClr val="FFFFFF"/>
                  </a:solidFill>
                </a:rPr>
                <a:t>PHASE 1</a:t>
              </a:r>
              <a:endParaRPr sz="400">
                <a:solidFill>
                  <a:srgbClr val="FFFFFF"/>
                </a:solidFill>
              </a:endParaRPr>
            </a:p>
          </p:txBody>
        </p:sp>
        <p:sp>
          <p:nvSpPr>
            <p:cNvPr id="12644" name="Google Shape;12644;p7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400">
                  <a:solidFill>
                    <a:srgbClr val="FFFFFF"/>
                  </a:solidFill>
                </a:rPr>
                <a:t>PHASE 2</a:t>
              </a:r>
              <a:endParaRPr sz="400">
                <a:solidFill>
                  <a:srgbClr val="FFFFFF"/>
                </a:solidFill>
              </a:endParaRPr>
            </a:p>
          </p:txBody>
        </p:sp>
        <p:sp>
          <p:nvSpPr>
            <p:cNvPr id="12645" name="Google Shape;12645;p7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400">
                  <a:solidFill>
                    <a:srgbClr val="FFFFFF"/>
                  </a:solidFill>
                </a:rPr>
                <a:t>Task 1</a:t>
              </a:r>
              <a:endParaRPr sz="400">
                <a:solidFill>
                  <a:srgbClr val="FFFFFF"/>
                </a:solidFill>
              </a:endParaRPr>
            </a:p>
          </p:txBody>
        </p:sp>
        <p:sp>
          <p:nvSpPr>
            <p:cNvPr id="12646" name="Google Shape;12646;p7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400">
                  <a:solidFill>
                    <a:srgbClr val="FFFFFF"/>
                  </a:solidFill>
                </a:rPr>
                <a:t>Task 2</a:t>
              </a:r>
              <a:endParaRPr sz="400">
                <a:solidFill>
                  <a:srgbClr val="FFFFFF"/>
                </a:solidFill>
              </a:endParaRPr>
            </a:p>
          </p:txBody>
        </p:sp>
        <p:sp>
          <p:nvSpPr>
            <p:cNvPr id="12647" name="Google Shape;12647;p7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400">
                  <a:solidFill>
                    <a:srgbClr val="FFFFFF"/>
                  </a:solidFill>
                </a:rPr>
                <a:t>Task 1</a:t>
              </a:r>
              <a:endParaRPr sz="400">
                <a:solidFill>
                  <a:srgbClr val="FFFFFF"/>
                </a:solidFill>
              </a:endParaRPr>
            </a:p>
          </p:txBody>
        </p:sp>
        <p:sp>
          <p:nvSpPr>
            <p:cNvPr id="12648" name="Google Shape;12648;p7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400">
                  <a:solidFill>
                    <a:srgbClr val="FFFFFF"/>
                  </a:solidFill>
                </a:rPr>
                <a:t>Task 2</a:t>
              </a:r>
              <a:endParaRPr sz="400">
                <a:solidFill>
                  <a:srgbClr val="FFFFFF"/>
                </a:solidFill>
              </a:endParaRPr>
            </a:p>
          </p:txBody>
        </p:sp>
        <p:grpSp>
          <p:nvGrpSpPr>
            <p:cNvPr id="12649" name="Google Shape;12649;p75"/>
            <p:cNvGrpSpPr/>
            <p:nvPr/>
          </p:nvGrpSpPr>
          <p:grpSpPr>
            <a:xfrm>
              <a:off x="3748438" y="1378608"/>
              <a:ext cx="2159202" cy="903971"/>
              <a:chOff x="1683525" y="2179850"/>
              <a:chExt cx="4519050" cy="2134525"/>
            </a:xfrm>
          </p:grpSpPr>
          <p:sp>
            <p:nvSpPr>
              <p:cNvPr id="12650" name="Google Shape;12650;p7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51" name="Google Shape;12651;p7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52" name="Google Shape;12652;p7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53" name="Google Shape;12653;p7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54" name="Google Shape;12654;p7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55" name="Google Shape;12655;p7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56" name="Google Shape;12656;p7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57" name="Google Shape;12657;p7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58" name="Google Shape;12658;p7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59" name="Google Shape;12659;p7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60" name="Google Shape;12660;p7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sp>
            <p:nvSpPr>
              <p:cNvPr id="12661" name="Google Shape;12661;p7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65" name="Shape 12665"/>
        <p:cNvGrpSpPr/>
        <p:nvPr/>
      </p:nvGrpSpPr>
      <p:grpSpPr>
        <a:xfrm>
          <a:off x="0" y="0"/>
          <a:ext cx="0" cy="0"/>
          <a:chOff x="0" y="0"/>
          <a:chExt cx="0" cy="0"/>
        </a:xfrm>
      </p:grpSpPr>
      <p:grpSp>
        <p:nvGrpSpPr>
          <p:cNvPr id="12666" name="Google Shape;12666;p76"/>
          <p:cNvGrpSpPr/>
          <p:nvPr/>
        </p:nvGrpSpPr>
        <p:grpSpPr>
          <a:xfrm>
            <a:off x="9629369" y="2382882"/>
            <a:ext cx="1490862" cy="1437726"/>
            <a:chOff x="4249973" y="1201875"/>
            <a:chExt cx="1958568" cy="1888762"/>
          </a:xfrm>
        </p:grpSpPr>
        <p:sp>
          <p:nvSpPr>
            <p:cNvPr id="12667" name="Google Shape;12667;p7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668" name="Google Shape;12668;p76"/>
            <p:cNvGrpSpPr/>
            <p:nvPr/>
          </p:nvGrpSpPr>
          <p:grpSpPr>
            <a:xfrm>
              <a:off x="5853086" y="1789142"/>
              <a:ext cx="355454" cy="1048099"/>
              <a:chOff x="5576108" y="2016725"/>
              <a:chExt cx="565200" cy="1666560"/>
            </a:xfrm>
          </p:grpSpPr>
          <p:sp>
            <p:nvSpPr>
              <p:cNvPr id="12669" name="Google Shape;12669;p7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12670" name="Google Shape;12670;p7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71" name="Google Shape;12671;p76"/>
            <p:cNvGrpSpPr/>
            <p:nvPr/>
          </p:nvGrpSpPr>
          <p:grpSpPr>
            <a:xfrm>
              <a:off x="4869455" y="2691676"/>
              <a:ext cx="1013897" cy="398961"/>
              <a:chOff x="4012057" y="3451825"/>
              <a:chExt cx="1612175" cy="634379"/>
            </a:xfrm>
          </p:grpSpPr>
          <p:sp>
            <p:nvSpPr>
              <p:cNvPr id="12672" name="Google Shape;12672;p7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12673" name="Google Shape;12673;p7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74" name="Google Shape;12674;p76"/>
            <p:cNvGrpSpPr/>
            <p:nvPr/>
          </p:nvGrpSpPr>
          <p:grpSpPr>
            <a:xfrm>
              <a:off x="4276937" y="2155961"/>
              <a:ext cx="651965" cy="891358"/>
              <a:chOff x="3069908" y="2599997"/>
              <a:chExt cx="1036675" cy="1417328"/>
            </a:xfrm>
          </p:grpSpPr>
          <p:sp>
            <p:nvSpPr>
              <p:cNvPr id="12675" name="Google Shape;12675;p7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12676" name="Google Shape;12676;p7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77" name="Google Shape;12677;p76"/>
            <p:cNvGrpSpPr/>
            <p:nvPr/>
          </p:nvGrpSpPr>
          <p:grpSpPr>
            <a:xfrm>
              <a:off x="5054918" y="1201875"/>
              <a:ext cx="999548" cy="602711"/>
              <a:chOff x="4306958" y="1082925"/>
              <a:chExt cx="1589359" cy="958358"/>
            </a:xfrm>
          </p:grpSpPr>
          <p:sp>
            <p:nvSpPr>
              <p:cNvPr id="12678" name="Google Shape;12678;p7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12679" name="Google Shape;12679;p7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80" name="Google Shape;12680;p76"/>
            <p:cNvGrpSpPr/>
            <p:nvPr/>
          </p:nvGrpSpPr>
          <p:grpSpPr>
            <a:xfrm>
              <a:off x="4249973" y="1303451"/>
              <a:ext cx="799317" cy="841334"/>
              <a:chOff x="3027033" y="1244439"/>
              <a:chExt cx="1270977" cy="1337786"/>
            </a:xfrm>
          </p:grpSpPr>
          <p:sp>
            <p:nvSpPr>
              <p:cNvPr id="12681" name="Google Shape;12681;p7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12682" name="Google Shape;12682;p7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683" name="Google Shape;12683;p76"/>
          <p:cNvGrpSpPr/>
          <p:nvPr/>
        </p:nvGrpSpPr>
        <p:grpSpPr>
          <a:xfrm>
            <a:off x="1462114" y="4139781"/>
            <a:ext cx="1523534" cy="1459793"/>
            <a:chOff x="2657744" y="2337745"/>
            <a:chExt cx="832987" cy="798137"/>
          </a:xfrm>
        </p:grpSpPr>
        <p:sp>
          <p:nvSpPr>
            <p:cNvPr id="12684" name="Google Shape;12684;p7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5" name="Google Shape;12685;p7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6" name="Google Shape;12686;p7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7" name="Google Shape;12687;p7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8" name="Google Shape;12688;p7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9" name="Google Shape;12689;p7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90" name="Google Shape;12690;p76"/>
          <p:cNvGrpSpPr/>
          <p:nvPr/>
        </p:nvGrpSpPr>
        <p:grpSpPr>
          <a:xfrm>
            <a:off x="6484043" y="4146194"/>
            <a:ext cx="1371139" cy="1447172"/>
            <a:chOff x="3398134" y="2057755"/>
            <a:chExt cx="704087" cy="743130"/>
          </a:xfrm>
        </p:grpSpPr>
        <p:grpSp>
          <p:nvGrpSpPr>
            <p:cNvPr id="12691" name="Google Shape;12691;p76"/>
            <p:cNvGrpSpPr/>
            <p:nvPr/>
          </p:nvGrpSpPr>
          <p:grpSpPr>
            <a:xfrm>
              <a:off x="3398134" y="2290183"/>
              <a:ext cx="315300" cy="219900"/>
              <a:chOff x="3398134" y="2290183"/>
              <a:chExt cx="315300" cy="219900"/>
            </a:xfrm>
          </p:grpSpPr>
          <p:sp>
            <p:nvSpPr>
              <p:cNvPr id="12692" name="Google Shape;12692;p76"/>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12693" name="Google Shape;12693;p76"/>
              <p:cNvCxnSpPr>
                <a:stCxn id="1269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2694" name="Google Shape;12694;p76"/>
            <p:cNvGrpSpPr/>
            <p:nvPr/>
          </p:nvGrpSpPr>
          <p:grpSpPr>
            <a:xfrm>
              <a:off x="3547823" y="2467358"/>
              <a:ext cx="219900" cy="333527"/>
              <a:chOff x="3547823" y="2467358"/>
              <a:chExt cx="219900" cy="333527"/>
            </a:xfrm>
          </p:grpSpPr>
          <p:sp>
            <p:nvSpPr>
              <p:cNvPr id="12695" name="Google Shape;12695;p76"/>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12696" name="Google Shape;12696;p76"/>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2697" name="Google Shape;12697;p76"/>
            <p:cNvGrpSpPr/>
            <p:nvPr/>
          </p:nvGrpSpPr>
          <p:grpSpPr>
            <a:xfrm>
              <a:off x="3734138" y="2467358"/>
              <a:ext cx="219900" cy="333527"/>
              <a:chOff x="3734138" y="2467358"/>
              <a:chExt cx="219900" cy="333527"/>
            </a:xfrm>
          </p:grpSpPr>
          <p:sp>
            <p:nvSpPr>
              <p:cNvPr id="12698" name="Google Shape;12698;p76"/>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12699" name="Google Shape;12699;p76"/>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2700" name="Google Shape;12700;p76"/>
            <p:cNvGrpSpPr/>
            <p:nvPr/>
          </p:nvGrpSpPr>
          <p:grpSpPr>
            <a:xfrm>
              <a:off x="3787560" y="2288011"/>
              <a:ext cx="314661" cy="219900"/>
              <a:chOff x="3787560" y="2288011"/>
              <a:chExt cx="314661" cy="219900"/>
            </a:xfrm>
          </p:grpSpPr>
          <p:sp>
            <p:nvSpPr>
              <p:cNvPr id="12701" name="Google Shape;12701;p76"/>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12702" name="Google Shape;12702;p76"/>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2703" name="Google Shape;12703;p76"/>
            <p:cNvGrpSpPr/>
            <p:nvPr/>
          </p:nvGrpSpPr>
          <p:grpSpPr>
            <a:xfrm>
              <a:off x="3637290" y="2057755"/>
              <a:ext cx="219900" cy="335499"/>
              <a:chOff x="3637290" y="2057755"/>
              <a:chExt cx="219900" cy="335499"/>
            </a:xfrm>
          </p:grpSpPr>
          <p:sp>
            <p:nvSpPr>
              <p:cNvPr id="12704" name="Google Shape;12704;p76"/>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cxnSp>
            <p:nvCxnSpPr>
              <p:cNvPr id="12705" name="Google Shape;12705;p76"/>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2706" name="Google Shape;12706;p76"/>
          <p:cNvGrpSpPr/>
          <p:nvPr/>
        </p:nvGrpSpPr>
        <p:grpSpPr>
          <a:xfrm>
            <a:off x="9834488" y="4159585"/>
            <a:ext cx="1420307" cy="1420307"/>
            <a:chOff x="5007123" y="2079403"/>
            <a:chExt cx="687600" cy="687600"/>
          </a:xfrm>
        </p:grpSpPr>
        <p:sp>
          <p:nvSpPr>
            <p:cNvPr id="12707" name="Google Shape;12707;p76"/>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8" name="Google Shape;12708;p76"/>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9" name="Google Shape;12709;p76"/>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0" name="Google Shape;12710;p76"/>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11" name="Google Shape;12711;p76"/>
          <p:cNvGrpSpPr/>
          <p:nvPr/>
        </p:nvGrpSpPr>
        <p:grpSpPr>
          <a:xfrm>
            <a:off x="11453363" y="4148598"/>
            <a:ext cx="1441995" cy="1442367"/>
            <a:chOff x="5797446" y="2063053"/>
            <a:chExt cx="698100" cy="698280"/>
          </a:xfrm>
        </p:grpSpPr>
        <p:sp>
          <p:nvSpPr>
            <p:cNvPr id="12712" name="Google Shape;12712;p76"/>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3" name="Google Shape;12713;p76"/>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4" name="Google Shape;12714;p76"/>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5" name="Google Shape;12715;p76"/>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16" name="Google Shape;12716;p76"/>
          <p:cNvGrpSpPr/>
          <p:nvPr/>
        </p:nvGrpSpPr>
        <p:grpSpPr>
          <a:xfrm>
            <a:off x="16343657" y="7439808"/>
            <a:ext cx="561170" cy="1346328"/>
            <a:chOff x="8075075" y="3754290"/>
            <a:chExt cx="255612" cy="613194"/>
          </a:xfrm>
        </p:grpSpPr>
        <p:grpSp>
          <p:nvGrpSpPr>
            <p:cNvPr id="12717" name="Google Shape;12717;p76"/>
            <p:cNvGrpSpPr/>
            <p:nvPr/>
          </p:nvGrpSpPr>
          <p:grpSpPr>
            <a:xfrm>
              <a:off x="8075075" y="3754290"/>
              <a:ext cx="255612" cy="613194"/>
              <a:chOff x="8075075" y="3754290"/>
              <a:chExt cx="255612" cy="613194"/>
            </a:xfrm>
          </p:grpSpPr>
          <p:sp>
            <p:nvSpPr>
              <p:cNvPr id="12718" name="Google Shape;12718;p76"/>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9" name="Google Shape;12719;p76"/>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720" name="Google Shape;12720;p76"/>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21" name="Google Shape;12721;p76"/>
          <p:cNvGrpSpPr/>
          <p:nvPr/>
        </p:nvGrpSpPr>
        <p:grpSpPr>
          <a:xfrm>
            <a:off x="10577774" y="7417401"/>
            <a:ext cx="940704" cy="1367490"/>
            <a:chOff x="1697726" y="3244179"/>
            <a:chExt cx="788124" cy="1146069"/>
          </a:xfrm>
        </p:grpSpPr>
        <p:sp>
          <p:nvSpPr>
            <p:cNvPr id="12722" name="Google Shape;12722;p7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3" name="Google Shape;12723;p7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724" name="Google Shape;12724;p76"/>
          <p:cNvSpPr/>
          <p:nvPr/>
        </p:nvSpPr>
        <p:spPr>
          <a:xfrm>
            <a:off x="16292703" y="7245406"/>
            <a:ext cx="407" cy="8"/>
          </a:xfrm>
          <a:custGeom>
            <a:rect b="b" l="l" r="r" t="t"/>
            <a:pathLst>
              <a:path extrusionOk="0" h="1" w="48">
                <a:moveTo>
                  <a:pt x="48" y="0"/>
                </a:moveTo>
                <a:lnTo>
                  <a:pt x="1"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725" name="Google Shape;12725;p76"/>
          <p:cNvGrpSpPr/>
          <p:nvPr/>
        </p:nvGrpSpPr>
        <p:grpSpPr>
          <a:xfrm>
            <a:off x="11820075" y="7439805"/>
            <a:ext cx="587782" cy="587690"/>
            <a:chOff x="6134814" y="3754290"/>
            <a:chExt cx="293891" cy="293845"/>
          </a:xfrm>
        </p:grpSpPr>
        <p:sp>
          <p:nvSpPr>
            <p:cNvPr id="12726" name="Google Shape;12726;p7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7" name="Google Shape;12727;p7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28" name="Google Shape;12728;p76"/>
          <p:cNvGrpSpPr/>
          <p:nvPr/>
        </p:nvGrpSpPr>
        <p:grpSpPr>
          <a:xfrm>
            <a:off x="11820075" y="8197148"/>
            <a:ext cx="587782" cy="587782"/>
            <a:chOff x="6134814" y="4086186"/>
            <a:chExt cx="293891" cy="293891"/>
          </a:xfrm>
        </p:grpSpPr>
        <p:sp>
          <p:nvSpPr>
            <p:cNvPr id="12729" name="Google Shape;12729;p7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0" name="Google Shape;12730;p7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731" name="Google Shape;12731;p76"/>
          <p:cNvSpPr/>
          <p:nvPr/>
        </p:nvSpPr>
        <p:spPr>
          <a:xfrm>
            <a:off x="13896928" y="7438200"/>
            <a:ext cx="1219386" cy="134630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732" name="Google Shape;12732;p76"/>
          <p:cNvSpPr/>
          <p:nvPr/>
        </p:nvSpPr>
        <p:spPr>
          <a:xfrm rot="10800000">
            <a:off x="12709454" y="7433675"/>
            <a:ext cx="885878" cy="1351275"/>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733" name="Google Shape;12733;p76"/>
          <p:cNvGrpSpPr/>
          <p:nvPr/>
        </p:nvGrpSpPr>
        <p:grpSpPr>
          <a:xfrm>
            <a:off x="15670025" y="5854533"/>
            <a:ext cx="1245766" cy="1243889"/>
            <a:chOff x="1187048" y="238125"/>
            <a:chExt cx="5256397" cy="5248476"/>
          </a:xfrm>
        </p:grpSpPr>
        <p:sp>
          <p:nvSpPr>
            <p:cNvPr id="12734" name="Google Shape;12734;p7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5" name="Google Shape;12735;p7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6" name="Google Shape;12736;p7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7" name="Google Shape;12737;p7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38" name="Google Shape;12738;p76"/>
          <p:cNvGrpSpPr/>
          <p:nvPr/>
        </p:nvGrpSpPr>
        <p:grpSpPr>
          <a:xfrm>
            <a:off x="4584235" y="5873750"/>
            <a:ext cx="2621973" cy="1224814"/>
            <a:chOff x="238125" y="1188750"/>
            <a:chExt cx="7140450" cy="3335550"/>
          </a:xfrm>
        </p:grpSpPr>
        <p:sp>
          <p:nvSpPr>
            <p:cNvPr id="12739" name="Google Shape;12739;p7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0" name="Google Shape;12740;p7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1" name="Google Shape;12741;p7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2" name="Google Shape;12742;p7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3" name="Google Shape;12743;p7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44" name="Google Shape;12744;p76"/>
          <p:cNvGrpSpPr/>
          <p:nvPr/>
        </p:nvGrpSpPr>
        <p:grpSpPr>
          <a:xfrm>
            <a:off x="13235979" y="5854860"/>
            <a:ext cx="2220598" cy="1243405"/>
            <a:chOff x="238125" y="1335475"/>
            <a:chExt cx="5418735" cy="3034175"/>
          </a:xfrm>
        </p:grpSpPr>
        <p:sp>
          <p:nvSpPr>
            <p:cNvPr id="12745" name="Google Shape;12745;p7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6" name="Google Shape;12746;p7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7" name="Google Shape;12747;p7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2748" name="Google Shape;12748;p76"/>
          <p:cNvGrpSpPr/>
          <p:nvPr/>
        </p:nvGrpSpPr>
        <p:grpSpPr>
          <a:xfrm>
            <a:off x="10871299" y="5848654"/>
            <a:ext cx="2148903" cy="1254362"/>
            <a:chOff x="5359127" y="2910889"/>
            <a:chExt cx="1097723" cy="640831"/>
          </a:xfrm>
        </p:grpSpPr>
        <p:grpSp>
          <p:nvGrpSpPr>
            <p:cNvPr id="12749" name="Google Shape;12749;p76"/>
            <p:cNvGrpSpPr/>
            <p:nvPr/>
          </p:nvGrpSpPr>
          <p:grpSpPr>
            <a:xfrm>
              <a:off x="5929791" y="3263088"/>
              <a:ext cx="527060" cy="287097"/>
              <a:chOff x="5929791" y="3263088"/>
              <a:chExt cx="527060" cy="287097"/>
            </a:xfrm>
          </p:grpSpPr>
          <p:sp>
            <p:nvSpPr>
              <p:cNvPr id="12750" name="Google Shape;12750;p76"/>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751" name="Google Shape;12751;p76"/>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12752" name="Google Shape;12752;p76"/>
            <p:cNvGrpSpPr/>
            <p:nvPr/>
          </p:nvGrpSpPr>
          <p:grpSpPr>
            <a:xfrm>
              <a:off x="5359127" y="3263089"/>
              <a:ext cx="526428" cy="288631"/>
              <a:chOff x="5359127" y="3263089"/>
              <a:chExt cx="526428" cy="288631"/>
            </a:xfrm>
          </p:grpSpPr>
          <p:sp>
            <p:nvSpPr>
              <p:cNvPr id="12753" name="Google Shape;12753;p76"/>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754" name="Google Shape;12754;p76"/>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12755" name="Google Shape;12755;p76"/>
            <p:cNvGrpSpPr/>
            <p:nvPr/>
          </p:nvGrpSpPr>
          <p:grpSpPr>
            <a:xfrm>
              <a:off x="5551525" y="2910889"/>
              <a:ext cx="520901" cy="610283"/>
              <a:chOff x="5551525" y="2910889"/>
              <a:chExt cx="520901" cy="610283"/>
            </a:xfrm>
          </p:grpSpPr>
          <p:sp>
            <p:nvSpPr>
              <p:cNvPr id="12756" name="Google Shape;12756;p76"/>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757" name="Google Shape;12757;p76"/>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12758" name="Google Shape;12758;p76"/>
            <p:cNvGrpSpPr/>
            <p:nvPr/>
          </p:nvGrpSpPr>
          <p:grpSpPr>
            <a:xfrm>
              <a:off x="5743962" y="2919100"/>
              <a:ext cx="623674" cy="284502"/>
              <a:chOff x="5743962" y="2919100"/>
              <a:chExt cx="623674" cy="284502"/>
            </a:xfrm>
          </p:grpSpPr>
          <p:sp>
            <p:nvSpPr>
              <p:cNvPr id="12759" name="Google Shape;12759;p76"/>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760" name="Google Shape;12760;p76"/>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grpSp>
        <p:nvGrpSpPr>
          <p:cNvPr id="12761" name="Google Shape;12761;p76"/>
          <p:cNvGrpSpPr/>
          <p:nvPr/>
        </p:nvGrpSpPr>
        <p:grpSpPr>
          <a:xfrm>
            <a:off x="15173726" y="4150077"/>
            <a:ext cx="1749952" cy="1439201"/>
            <a:chOff x="7608988" y="2093194"/>
            <a:chExt cx="817276" cy="672147"/>
          </a:xfrm>
        </p:grpSpPr>
        <p:cxnSp>
          <p:nvCxnSpPr>
            <p:cNvPr id="12762" name="Google Shape;12762;p7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763" name="Google Shape;12763;p7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764" name="Google Shape;12764;p7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765" name="Google Shape;12765;p7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766" name="Google Shape;12766;p7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2767" name="Google Shape;12767;p7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2768" name="Google Shape;12768;p76"/>
            <p:cNvGrpSpPr/>
            <p:nvPr/>
          </p:nvGrpSpPr>
          <p:grpSpPr>
            <a:xfrm>
              <a:off x="7721175" y="2093194"/>
              <a:ext cx="599587" cy="623846"/>
              <a:chOff x="7721175" y="2093194"/>
              <a:chExt cx="599587" cy="623846"/>
            </a:xfrm>
          </p:grpSpPr>
          <p:grpSp>
            <p:nvGrpSpPr>
              <p:cNvPr id="12769" name="Google Shape;12769;p76"/>
              <p:cNvGrpSpPr/>
              <p:nvPr/>
            </p:nvGrpSpPr>
            <p:grpSpPr>
              <a:xfrm>
                <a:off x="7721175" y="2093194"/>
                <a:ext cx="291605" cy="623846"/>
                <a:chOff x="9405575" y="2061418"/>
                <a:chExt cx="291605" cy="623846"/>
              </a:xfrm>
            </p:grpSpPr>
            <p:sp>
              <p:nvSpPr>
                <p:cNvPr id="12770" name="Google Shape;12770;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1" name="Google Shape;12771;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2" name="Google Shape;12772;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3" name="Google Shape;12773;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4" name="Google Shape;12774;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5" name="Google Shape;12775;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6" name="Google Shape;12776;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77" name="Google Shape;12777;p76"/>
              <p:cNvGrpSpPr/>
              <p:nvPr/>
            </p:nvGrpSpPr>
            <p:grpSpPr>
              <a:xfrm flipH="1">
                <a:off x="8029157" y="2093194"/>
                <a:ext cx="291605" cy="623846"/>
                <a:chOff x="9405575" y="2061418"/>
                <a:chExt cx="291605" cy="623846"/>
              </a:xfrm>
            </p:grpSpPr>
            <p:sp>
              <p:nvSpPr>
                <p:cNvPr id="12778" name="Google Shape;12778;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9" name="Google Shape;12779;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0" name="Google Shape;12780;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1" name="Google Shape;12781;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2" name="Google Shape;12782;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3" name="Google Shape;12783;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4" name="Google Shape;12784;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12785" name="Google Shape;12785;p76"/>
          <p:cNvGrpSpPr/>
          <p:nvPr/>
        </p:nvGrpSpPr>
        <p:grpSpPr>
          <a:xfrm>
            <a:off x="8062598" y="2382882"/>
            <a:ext cx="1425113" cy="1571802"/>
            <a:chOff x="4206459" y="1191441"/>
            <a:chExt cx="712557" cy="785901"/>
          </a:xfrm>
        </p:grpSpPr>
        <p:sp>
          <p:nvSpPr>
            <p:cNvPr id="12786" name="Google Shape;12786;p7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7" name="Google Shape;12787;p7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8" name="Google Shape;12788;p7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9" name="Google Shape;12789;p7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790" name="Google Shape;12790;p76"/>
            <p:cNvGrpSpPr/>
            <p:nvPr/>
          </p:nvGrpSpPr>
          <p:grpSpPr>
            <a:xfrm>
              <a:off x="4644280" y="1290523"/>
              <a:ext cx="143716" cy="29463"/>
              <a:chOff x="4644280" y="1290523"/>
              <a:chExt cx="143716" cy="29463"/>
            </a:xfrm>
          </p:grpSpPr>
          <p:sp>
            <p:nvSpPr>
              <p:cNvPr id="12791" name="Google Shape;12791;p7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2" name="Google Shape;12792;p7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3" name="Google Shape;12793;p7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4" name="Google Shape;12794;p7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95" name="Google Shape;12795;p76"/>
            <p:cNvGrpSpPr/>
            <p:nvPr/>
          </p:nvGrpSpPr>
          <p:grpSpPr>
            <a:xfrm>
              <a:off x="4356567" y="1191441"/>
              <a:ext cx="143690" cy="29488"/>
              <a:chOff x="4356567" y="1191441"/>
              <a:chExt cx="143690" cy="29488"/>
            </a:xfrm>
          </p:grpSpPr>
          <p:sp>
            <p:nvSpPr>
              <p:cNvPr id="12796" name="Google Shape;12796;p7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7" name="Google Shape;12797;p7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8" name="Google Shape;12798;p7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9" name="Google Shape;12799;p7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00" name="Google Shape;12800;p76"/>
            <p:cNvGrpSpPr/>
            <p:nvPr/>
          </p:nvGrpSpPr>
          <p:grpSpPr>
            <a:xfrm>
              <a:off x="4339009" y="1863727"/>
              <a:ext cx="143703" cy="29476"/>
              <a:chOff x="4339009" y="1863727"/>
              <a:chExt cx="143703" cy="29476"/>
            </a:xfrm>
          </p:grpSpPr>
          <p:sp>
            <p:nvSpPr>
              <p:cNvPr id="12801" name="Google Shape;12801;p7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2" name="Google Shape;12802;p7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3" name="Google Shape;12803;p7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4" name="Google Shape;12804;p7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05" name="Google Shape;12805;p76"/>
            <p:cNvGrpSpPr/>
            <p:nvPr/>
          </p:nvGrpSpPr>
          <p:grpSpPr>
            <a:xfrm>
              <a:off x="4206459" y="1607315"/>
              <a:ext cx="29539" cy="142899"/>
              <a:chOff x="4206459" y="1607315"/>
              <a:chExt cx="29539" cy="142899"/>
            </a:xfrm>
          </p:grpSpPr>
          <p:sp>
            <p:nvSpPr>
              <p:cNvPr id="12806" name="Google Shape;12806;p7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7" name="Google Shape;12807;p7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8" name="Google Shape;12808;p7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9" name="Google Shape;12809;p7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810" name="Google Shape;12810;p7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1" name="Google Shape;12811;p7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2" name="Google Shape;12812;p7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3" name="Google Shape;12813;p7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814" name="Google Shape;12814;p76"/>
            <p:cNvGrpSpPr/>
            <p:nvPr/>
          </p:nvGrpSpPr>
          <p:grpSpPr>
            <a:xfrm>
              <a:off x="4889463" y="1423737"/>
              <a:ext cx="29552" cy="142899"/>
              <a:chOff x="4889463" y="1423737"/>
              <a:chExt cx="29552" cy="142899"/>
            </a:xfrm>
          </p:grpSpPr>
          <p:sp>
            <p:nvSpPr>
              <p:cNvPr id="12815" name="Google Shape;12815;p7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6" name="Google Shape;12816;p7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7" name="Google Shape;12817;p7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8" name="Google Shape;12818;p7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19" name="Google Shape;12819;p76"/>
            <p:cNvGrpSpPr/>
            <p:nvPr/>
          </p:nvGrpSpPr>
          <p:grpSpPr>
            <a:xfrm>
              <a:off x="4771663" y="1876896"/>
              <a:ext cx="108651" cy="100447"/>
              <a:chOff x="4771663" y="1876896"/>
              <a:chExt cx="108651" cy="100447"/>
            </a:xfrm>
          </p:grpSpPr>
          <p:sp>
            <p:nvSpPr>
              <p:cNvPr id="12820" name="Google Shape;12820;p7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1" name="Google Shape;12821;p7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2" name="Google Shape;12822;p7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3" name="Google Shape;12823;p7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824" name="Google Shape;12824;p76"/>
          <p:cNvGrpSpPr/>
          <p:nvPr/>
        </p:nvGrpSpPr>
        <p:grpSpPr>
          <a:xfrm>
            <a:off x="8053548" y="4149327"/>
            <a:ext cx="1582574" cy="1440699"/>
            <a:chOff x="267375" y="1071875"/>
            <a:chExt cx="470500" cy="428550"/>
          </a:xfrm>
        </p:grpSpPr>
        <p:sp>
          <p:nvSpPr>
            <p:cNvPr id="12825" name="Google Shape;12825;p7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6" name="Google Shape;12826;p7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7" name="Google Shape;12827;p7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8" name="Google Shape;12828;p7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9" name="Google Shape;12829;p7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0" name="Google Shape;12830;p7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1" name="Google Shape;12831;p7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2" name="Google Shape;12832;p7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33" name="Google Shape;12833;p76"/>
          <p:cNvGrpSpPr/>
          <p:nvPr/>
        </p:nvGrpSpPr>
        <p:grpSpPr>
          <a:xfrm>
            <a:off x="1454539" y="7438588"/>
            <a:ext cx="2816888" cy="1346332"/>
            <a:chOff x="712664" y="3693287"/>
            <a:chExt cx="1460738" cy="698160"/>
          </a:xfrm>
        </p:grpSpPr>
        <p:grpSp>
          <p:nvGrpSpPr>
            <p:cNvPr id="12834" name="Google Shape;12834;p76"/>
            <p:cNvGrpSpPr/>
            <p:nvPr/>
          </p:nvGrpSpPr>
          <p:grpSpPr>
            <a:xfrm>
              <a:off x="1380079" y="4133090"/>
              <a:ext cx="234048" cy="258099"/>
              <a:chOff x="1380079" y="4133090"/>
              <a:chExt cx="234048" cy="258099"/>
            </a:xfrm>
          </p:grpSpPr>
          <p:sp>
            <p:nvSpPr>
              <p:cNvPr id="12835" name="Google Shape;12835;p7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6" name="Google Shape;12836;p7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7" name="Google Shape;12837;p7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38" name="Google Shape;12838;p76"/>
            <p:cNvGrpSpPr/>
            <p:nvPr/>
          </p:nvGrpSpPr>
          <p:grpSpPr>
            <a:xfrm>
              <a:off x="884610" y="3864082"/>
              <a:ext cx="1118566" cy="527275"/>
              <a:chOff x="890961" y="3865463"/>
              <a:chExt cx="1115221" cy="525698"/>
            </a:xfrm>
          </p:grpSpPr>
          <p:sp>
            <p:nvSpPr>
              <p:cNvPr id="12839" name="Google Shape;12839;p76"/>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0" name="Google Shape;12840;p76"/>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1" name="Google Shape;12841;p76"/>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42" name="Google Shape;12842;p76"/>
            <p:cNvGrpSpPr/>
            <p:nvPr/>
          </p:nvGrpSpPr>
          <p:grpSpPr>
            <a:xfrm>
              <a:off x="712664" y="3693287"/>
              <a:ext cx="1460738" cy="698160"/>
              <a:chOff x="712664" y="3693025"/>
              <a:chExt cx="1460738" cy="698160"/>
            </a:xfrm>
          </p:grpSpPr>
          <p:sp>
            <p:nvSpPr>
              <p:cNvPr id="12843" name="Google Shape;12843;p7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4" name="Google Shape;12844;p7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5" name="Google Shape;12845;p7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6" name="Google Shape;12846;p7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7" name="Google Shape;12847;p7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8" name="Google Shape;12848;p7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849" name="Google Shape;12849;p76"/>
          <p:cNvGrpSpPr/>
          <p:nvPr/>
        </p:nvGrpSpPr>
        <p:grpSpPr>
          <a:xfrm>
            <a:off x="6329969" y="2382882"/>
            <a:ext cx="1590971" cy="1477662"/>
            <a:chOff x="3348603" y="1236445"/>
            <a:chExt cx="749256" cy="695894"/>
          </a:xfrm>
        </p:grpSpPr>
        <p:grpSp>
          <p:nvGrpSpPr>
            <p:cNvPr id="12850" name="Google Shape;12850;p76"/>
            <p:cNvGrpSpPr/>
            <p:nvPr/>
          </p:nvGrpSpPr>
          <p:grpSpPr>
            <a:xfrm>
              <a:off x="3583779" y="1236445"/>
              <a:ext cx="293795" cy="285811"/>
              <a:chOff x="3750225" y="1774000"/>
              <a:chExt cx="149575" cy="145525"/>
            </a:xfrm>
          </p:grpSpPr>
          <p:sp>
            <p:nvSpPr>
              <p:cNvPr id="12851" name="Google Shape;12851;p7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2" name="Google Shape;12852;p7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53" name="Google Shape;12853;p76"/>
            <p:cNvGrpSpPr/>
            <p:nvPr/>
          </p:nvGrpSpPr>
          <p:grpSpPr>
            <a:xfrm>
              <a:off x="3775534" y="1462599"/>
              <a:ext cx="322325" cy="285958"/>
              <a:chOff x="3847850" y="1889150"/>
              <a:chExt cx="164100" cy="145600"/>
            </a:xfrm>
          </p:grpSpPr>
          <p:sp>
            <p:nvSpPr>
              <p:cNvPr id="12854" name="Google Shape;12854;p7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5" name="Google Shape;12855;p7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56" name="Google Shape;12856;p76"/>
            <p:cNvGrpSpPr/>
            <p:nvPr/>
          </p:nvGrpSpPr>
          <p:grpSpPr>
            <a:xfrm>
              <a:off x="3545329" y="1646528"/>
              <a:ext cx="293746" cy="285811"/>
              <a:chOff x="3730650" y="1982800"/>
              <a:chExt cx="149550" cy="145525"/>
            </a:xfrm>
          </p:grpSpPr>
          <p:sp>
            <p:nvSpPr>
              <p:cNvPr id="12857" name="Google Shape;12857;p7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8" name="Google Shape;12858;p7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59" name="Google Shape;12859;p76"/>
            <p:cNvGrpSpPr/>
            <p:nvPr/>
          </p:nvGrpSpPr>
          <p:grpSpPr>
            <a:xfrm>
              <a:off x="3348603" y="1415046"/>
              <a:ext cx="294384" cy="284387"/>
              <a:chOff x="3630494" y="1864938"/>
              <a:chExt cx="149875" cy="144800"/>
            </a:xfrm>
          </p:grpSpPr>
          <p:sp>
            <p:nvSpPr>
              <p:cNvPr id="12860" name="Google Shape;12860;p7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1" name="Google Shape;12861;p7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862" name="Google Shape;12862;p76"/>
          <p:cNvGrpSpPr/>
          <p:nvPr/>
        </p:nvGrpSpPr>
        <p:grpSpPr>
          <a:xfrm>
            <a:off x="4573024" y="7428674"/>
            <a:ext cx="2649848" cy="1356166"/>
            <a:chOff x="2413923" y="3711366"/>
            <a:chExt cx="1374117" cy="703260"/>
          </a:xfrm>
        </p:grpSpPr>
        <p:grpSp>
          <p:nvGrpSpPr>
            <p:cNvPr id="12863" name="Google Shape;12863;p76"/>
            <p:cNvGrpSpPr/>
            <p:nvPr/>
          </p:nvGrpSpPr>
          <p:grpSpPr>
            <a:xfrm>
              <a:off x="2413923" y="3711366"/>
              <a:ext cx="1374117" cy="703260"/>
              <a:chOff x="2413923" y="3711366"/>
              <a:chExt cx="1374117" cy="703260"/>
            </a:xfrm>
          </p:grpSpPr>
          <p:sp>
            <p:nvSpPr>
              <p:cNvPr id="12864" name="Google Shape;12864;p76"/>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865" name="Google Shape;12865;p76"/>
              <p:cNvGrpSpPr/>
              <p:nvPr/>
            </p:nvGrpSpPr>
            <p:grpSpPr>
              <a:xfrm>
                <a:off x="2600284" y="3808654"/>
                <a:ext cx="234506" cy="138009"/>
                <a:chOff x="2600284" y="3808654"/>
                <a:chExt cx="234506" cy="138009"/>
              </a:xfrm>
            </p:grpSpPr>
            <p:sp>
              <p:nvSpPr>
                <p:cNvPr id="12866" name="Google Shape;12866;p76"/>
                <p:cNvSpPr/>
                <p:nvPr/>
              </p:nvSpPr>
              <p:spPr>
                <a:xfrm>
                  <a:off x="2767890" y="3879764"/>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2867" name="Google Shape;12867;p7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868" name="Google Shape;12868;p76"/>
              <p:cNvGrpSpPr/>
              <p:nvPr/>
            </p:nvGrpSpPr>
            <p:grpSpPr>
              <a:xfrm>
                <a:off x="3359659" y="3805664"/>
                <a:ext cx="232294" cy="141000"/>
                <a:chOff x="3359659" y="3805664"/>
                <a:chExt cx="232294" cy="141000"/>
              </a:xfrm>
            </p:grpSpPr>
            <p:sp>
              <p:nvSpPr>
                <p:cNvPr id="12869" name="Google Shape;12869;p76"/>
                <p:cNvSpPr/>
                <p:nvPr/>
              </p:nvSpPr>
              <p:spPr>
                <a:xfrm>
                  <a:off x="3359659" y="3879764"/>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2870" name="Google Shape;12870;p7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871" name="Google Shape;12871;p76"/>
              <p:cNvGrpSpPr/>
              <p:nvPr/>
            </p:nvGrpSpPr>
            <p:grpSpPr>
              <a:xfrm>
                <a:off x="3067316" y="3711366"/>
                <a:ext cx="66900" cy="166809"/>
                <a:chOff x="3067316" y="3711366"/>
                <a:chExt cx="66900" cy="166809"/>
              </a:xfrm>
            </p:grpSpPr>
            <p:sp>
              <p:nvSpPr>
                <p:cNvPr id="12872" name="Google Shape;12872;p76"/>
                <p:cNvSpPr/>
                <p:nvPr/>
              </p:nvSpPr>
              <p:spPr>
                <a:xfrm>
                  <a:off x="3067316" y="3811276"/>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2873" name="Google Shape;12873;p7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874" name="Google Shape;12874;p76"/>
              <p:cNvGrpSpPr/>
              <p:nvPr/>
            </p:nvGrpSpPr>
            <p:grpSpPr>
              <a:xfrm>
                <a:off x="2413923" y="4058666"/>
                <a:ext cx="224119" cy="66900"/>
                <a:chOff x="2413923" y="4058666"/>
                <a:chExt cx="224119" cy="66900"/>
              </a:xfrm>
            </p:grpSpPr>
            <p:sp>
              <p:nvSpPr>
                <p:cNvPr id="12875" name="Google Shape;12875;p76"/>
                <p:cNvSpPr/>
                <p:nvPr/>
              </p:nvSpPr>
              <p:spPr>
                <a:xfrm>
                  <a:off x="2571142" y="4058666"/>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2876" name="Google Shape;12876;p7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877" name="Google Shape;12877;p76"/>
              <p:cNvGrpSpPr/>
              <p:nvPr/>
            </p:nvGrpSpPr>
            <p:grpSpPr>
              <a:xfrm>
                <a:off x="3564643" y="4058666"/>
                <a:ext cx="223397" cy="66900"/>
                <a:chOff x="3564643" y="4058666"/>
                <a:chExt cx="223397" cy="66900"/>
              </a:xfrm>
            </p:grpSpPr>
            <p:sp>
              <p:nvSpPr>
                <p:cNvPr id="12878" name="Google Shape;12878;p76"/>
                <p:cNvSpPr/>
                <p:nvPr/>
              </p:nvSpPr>
              <p:spPr>
                <a:xfrm>
                  <a:off x="3564643" y="4058666"/>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2879" name="Google Shape;12879;p7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2880" name="Google Shape;12880;p76"/>
            <p:cNvGrpSpPr/>
            <p:nvPr/>
          </p:nvGrpSpPr>
          <p:grpSpPr>
            <a:xfrm>
              <a:off x="2633353" y="3965763"/>
              <a:ext cx="933975" cy="445687"/>
              <a:chOff x="2633353" y="3965763"/>
              <a:chExt cx="933975" cy="445687"/>
            </a:xfrm>
          </p:grpSpPr>
          <p:sp>
            <p:nvSpPr>
              <p:cNvPr id="12881" name="Google Shape;12881;p76"/>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2" name="Google Shape;12882;p76"/>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883" name="Google Shape;12883;p76"/>
          <p:cNvGrpSpPr/>
          <p:nvPr/>
        </p:nvGrpSpPr>
        <p:grpSpPr>
          <a:xfrm>
            <a:off x="12821568" y="2529769"/>
            <a:ext cx="2262174" cy="1174766"/>
            <a:chOff x="238125" y="999450"/>
            <a:chExt cx="7140700" cy="3708225"/>
          </a:xfrm>
        </p:grpSpPr>
        <p:sp>
          <p:nvSpPr>
            <p:cNvPr id="12884" name="Google Shape;12884;p7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5" name="Google Shape;12885;p7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6" name="Google Shape;12886;p7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7" name="Google Shape;12887;p7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8" name="Google Shape;12888;p7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9" name="Google Shape;12889;p7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0" name="Google Shape;12890;p7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1" name="Google Shape;12891;p7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2" name="Google Shape;12892;p7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93" name="Google Shape;12893;p76"/>
          <p:cNvGrpSpPr/>
          <p:nvPr/>
        </p:nvGrpSpPr>
        <p:grpSpPr>
          <a:xfrm>
            <a:off x="7524468" y="7428758"/>
            <a:ext cx="2751708" cy="1356262"/>
            <a:chOff x="3913765" y="3641905"/>
            <a:chExt cx="1522805" cy="750560"/>
          </a:xfrm>
        </p:grpSpPr>
        <p:grpSp>
          <p:nvGrpSpPr>
            <p:cNvPr id="12894" name="Google Shape;12894;p76"/>
            <p:cNvGrpSpPr/>
            <p:nvPr/>
          </p:nvGrpSpPr>
          <p:grpSpPr>
            <a:xfrm>
              <a:off x="3913765" y="3997002"/>
              <a:ext cx="1522805" cy="395463"/>
              <a:chOff x="3913765" y="3997002"/>
              <a:chExt cx="1522805" cy="395463"/>
            </a:xfrm>
          </p:grpSpPr>
          <p:grpSp>
            <p:nvGrpSpPr>
              <p:cNvPr id="12895" name="Google Shape;12895;p76"/>
              <p:cNvGrpSpPr/>
              <p:nvPr/>
            </p:nvGrpSpPr>
            <p:grpSpPr>
              <a:xfrm>
                <a:off x="3913765" y="4138659"/>
                <a:ext cx="507602" cy="253806"/>
                <a:chOff x="3913765" y="4138659"/>
                <a:chExt cx="507602" cy="253806"/>
              </a:xfrm>
            </p:grpSpPr>
            <p:sp>
              <p:nvSpPr>
                <p:cNvPr id="12896" name="Google Shape;12896;p7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7" name="Google Shape;12897;p7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rPr lang="en" sz="2800"/>
                    <a:t>     </a:t>
                  </a:r>
                  <a:endParaRPr sz="2800"/>
                </a:p>
              </p:txBody>
            </p:sp>
          </p:grpSp>
          <p:grpSp>
            <p:nvGrpSpPr>
              <p:cNvPr id="12898" name="Google Shape;12898;p76"/>
              <p:cNvGrpSpPr/>
              <p:nvPr/>
            </p:nvGrpSpPr>
            <p:grpSpPr>
              <a:xfrm>
                <a:off x="4421361" y="3997002"/>
                <a:ext cx="507618" cy="395463"/>
                <a:chOff x="4421361" y="3997002"/>
                <a:chExt cx="507618" cy="395463"/>
              </a:xfrm>
            </p:grpSpPr>
            <p:sp>
              <p:nvSpPr>
                <p:cNvPr id="12899" name="Google Shape;12899;p7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0" name="Google Shape;12900;p7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01" name="Google Shape;12901;p76"/>
              <p:cNvGrpSpPr/>
              <p:nvPr/>
            </p:nvGrpSpPr>
            <p:grpSpPr>
              <a:xfrm>
                <a:off x="4928973" y="4189418"/>
                <a:ext cx="507596" cy="203047"/>
                <a:chOff x="4928973" y="4189418"/>
                <a:chExt cx="507596" cy="203047"/>
              </a:xfrm>
            </p:grpSpPr>
            <p:sp>
              <p:nvSpPr>
                <p:cNvPr id="12902" name="Google Shape;12902;p7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3" name="Google Shape;12903;p7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904" name="Google Shape;12904;p76"/>
            <p:cNvGrpSpPr/>
            <p:nvPr/>
          </p:nvGrpSpPr>
          <p:grpSpPr>
            <a:xfrm>
              <a:off x="4482186" y="3641905"/>
              <a:ext cx="397605" cy="349784"/>
              <a:chOff x="2906375" y="1159725"/>
              <a:chExt cx="1860575" cy="1636800"/>
            </a:xfrm>
          </p:grpSpPr>
          <p:sp>
            <p:nvSpPr>
              <p:cNvPr id="12905" name="Google Shape;12905;p7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6" name="Google Shape;12906;p7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907" name="Google Shape;12907;p7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8" name="Google Shape;12908;p7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909" name="Google Shape;12909;p76"/>
          <p:cNvGrpSpPr/>
          <p:nvPr/>
        </p:nvGrpSpPr>
        <p:grpSpPr>
          <a:xfrm>
            <a:off x="13093886" y="4148611"/>
            <a:ext cx="1881474" cy="1442133"/>
            <a:chOff x="6599718" y="2068734"/>
            <a:chExt cx="940737" cy="721067"/>
          </a:xfrm>
        </p:grpSpPr>
        <p:sp>
          <p:nvSpPr>
            <p:cNvPr id="12910" name="Google Shape;12910;p7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1" name="Google Shape;12911;p7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2" name="Google Shape;12912;p7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3" name="Google Shape;12913;p7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4" name="Google Shape;12914;p7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5" name="Google Shape;12915;p7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916" name="Google Shape;12916;p76"/>
            <p:cNvGrpSpPr/>
            <p:nvPr/>
          </p:nvGrpSpPr>
          <p:grpSpPr>
            <a:xfrm>
              <a:off x="6836957" y="2068734"/>
              <a:ext cx="461892" cy="721067"/>
              <a:chOff x="6836957" y="2068734"/>
              <a:chExt cx="461892" cy="721067"/>
            </a:xfrm>
          </p:grpSpPr>
          <p:sp>
            <p:nvSpPr>
              <p:cNvPr id="12917" name="Google Shape;12917;p7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8" name="Google Shape;12918;p7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9" name="Google Shape;12919;p7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0" name="Google Shape;12920;p7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1" name="Google Shape;12921;p7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2" name="Google Shape;12922;p7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923" name="Google Shape;12923;p76"/>
              <p:cNvGrpSpPr/>
              <p:nvPr/>
            </p:nvGrpSpPr>
            <p:grpSpPr>
              <a:xfrm>
                <a:off x="6836957" y="2068734"/>
                <a:ext cx="461892" cy="721067"/>
                <a:chOff x="6836957" y="2068734"/>
                <a:chExt cx="461892" cy="721067"/>
              </a:xfrm>
            </p:grpSpPr>
            <p:sp>
              <p:nvSpPr>
                <p:cNvPr id="12924" name="Google Shape;12924;p7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5" name="Google Shape;12925;p7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6" name="Google Shape;12926;p7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7" name="Google Shape;12927;p7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8" name="Google Shape;12928;p7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9" name="Google Shape;12929;p7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0" name="Google Shape;12930;p7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12931" name="Google Shape;12931;p76"/>
          <p:cNvGrpSpPr/>
          <p:nvPr/>
        </p:nvGrpSpPr>
        <p:grpSpPr>
          <a:xfrm>
            <a:off x="4860524" y="4157303"/>
            <a:ext cx="1425154" cy="1424748"/>
            <a:chOff x="2559249" y="2069323"/>
            <a:chExt cx="685566" cy="685634"/>
          </a:xfrm>
        </p:grpSpPr>
        <p:sp>
          <p:nvSpPr>
            <p:cNvPr id="12932" name="Google Shape;12932;p7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3" name="Google Shape;12933;p7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4" name="Google Shape;12934;p7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5" name="Google Shape;12935;p7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6" name="Google Shape;12936;p7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7" name="Google Shape;12937;p7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8" name="Google Shape;12938;p7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9" name="Google Shape;12939;p7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0" name="Google Shape;12940;p7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1" name="Google Shape;12941;p7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2" name="Google Shape;12942;p7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3" name="Google Shape;12943;p7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4" name="Google Shape;12944;p7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45" name="Google Shape;12945;p76"/>
          <p:cNvGrpSpPr/>
          <p:nvPr/>
        </p:nvGrpSpPr>
        <p:grpSpPr>
          <a:xfrm>
            <a:off x="15225399" y="2382882"/>
            <a:ext cx="1691290" cy="1423823"/>
            <a:chOff x="951975" y="315800"/>
            <a:chExt cx="5860325" cy="4933550"/>
          </a:xfrm>
        </p:grpSpPr>
        <p:sp>
          <p:nvSpPr>
            <p:cNvPr id="12946" name="Google Shape;12946;p7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7" name="Google Shape;12947;p7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8" name="Google Shape;12948;p7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9" name="Google Shape;12949;p7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0" name="Google Shape;12950;p7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1" name="Google Shape;12951;p7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2" name="Google Shape;12952;p7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953" name="Google Shape;12953;p7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54" name="Google Shape;12954;p76"/>
          <p:cNvGrpSpPr/>
          <p:nvPr/>
        </p:nvGrpSpPr>
        <p:grpSpPr>
          <a:xfrm>
            <a:off x="7419657" y="5855099"/>
            <a:ext cx="3235865" cy="1243448"/>
            <a:chOff x="3862800" y="3038525"/>
            <a:chExt cx="1329006" cy="510698"/>
          </a:xfrm>
        </p:grpSpPr>
        <p:sp>
          <p:nvSpPr>
            <p:cNvPr id="12955" name="Google Shape;12955;p7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6" name="Google Shape;12956;p7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957" name="Google Shape;12957;p76"/>
            <p:cNvGrpSpPr/>
            <p:nvPr/>
          </p:nvGrpSpPr>
          <p:grpSpPr>
            <a:xfrm>
              <a:off x="3967075" y="3040337"/>
              <a:ext cx="1019927" cy="402126"/>
              <a:chOff x="3967075" y="3040337"/>
              <a:chExt cx="1019927" cy="402126"/>
            </a:xfrm>
          </p:grpSpPr>
          <p:sp>
            <p:nvSpPr>
              <p:cNvPr id="12958" name="Google Shape;12958;p7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9" name="Google Shape;12959;p7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60" name="Google Shape;12960;p76"/>
            <p:cNvGrpSpPr/>
            <p:nvPr/>
          </p:nvGrpSpPr>
          <p:grpSpPr>
            <a:xfrm>
              <a:off x="4186700" y="3040337"/>
              <a:ext cx="390475" cy="183289"/>
              <a:chOff x="4186700" y="3040337"/>
              <a:chExt cx="390475" cy="183289"/>
            </a:xfrm>
          </p:grpSpPr>
          <p:sp>
            <p:nvSpPr>
              <p:cNvPr id="12961" name="Google Shape;12961;p7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2" name="Google Shape;12962;p7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63" name="Google Shape;12963;p76"/>
            <p:cNvGrpSpPr/>
            <p:nvPr/>
          </p:nvGrpSpPr>
          <p:grpSpPr>
            <a:xfrm>
              <a:off x="4073727" y="3040337"/>
              <a:ext cx="697794" cy="296263"/>
              <a:chOff x="4073727" y="3040337"/>
              <a:chExt cx="697794" cy="296263"/>
            </a:xfrm>
          </p:grpSpPr>
          <p:sp>
            <p:nvSpPr>
              <p:cNvPr id="12964" name="Google Shape;12964;p7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5" name="Google Shape;12965;p7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66" name="Google Shape;12966;p76"/>
            <p:cNvGrpSpPr/>
            <p:nvPr/>
          </p:nvGrpSpPr>
          <p:grpSpPr>
            <a:xfrm>
              <a:off x="3862800" y="3038525"/>
              <a:ext cx="1329006" cy="510698"/>
              <a:chOff x="3862800" y="3038525"/>
              <a:chExt cx="1329006" cy="510698"/>
            </a:xfrm>
          </p:grpSpPr>
          <p:sp>
            <p:nvSpPr>
              <p:cNvPr id="12967" name="Google Shape;12967;p76"/>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8" name="Google Shape;12968;p76"/>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2969" name="Google Shape;12969;p76"/>
          <p:cNvGrpSpPr/>
          <p:nvPr/>
        </p:nvGrpSpPr>
        <p:grpSpPr>
          <a:xfrm>
            <a:off x="1436300" y="2382882"/>
            <a:ext cx="1766410" cy="1550352"/>
            <a:chOff x="649648" y="271400"/>
            <a:chExt cx="6215377" cy="5455143"/>
          </a:xfrm>
        </p:grpSpPr>
        <p:sp>
          <p:nvSpPr>
            <p:cNvPr id="12970" name="Google Shape;12970;p7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1" name="Google Shape;12971;p7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2" name="Google Shape;12972;p7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3" name="Google Shape;12973;p7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4" name="Google Shape;12974;p7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5" name="Google Shape;12975;p7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6" name="Google Shape;12976;p7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7" name="Google Shape;12977;p7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8" name="Google Shape;12978;p7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9" name="Google Shape;12979;p7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0" name="Google Shape;12980;p7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1" name="Google Shape;12981;p7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82" name="Google Shape;12982;p76"/>
          <p:cNvGrpSpPr/>
          <p:nvPr/>
        </p:nvGrpSpPr>
        <p:grpSpPr>
          <a:xfrm>
            <a:off x="4652903" y="2382882"/>
            <a:ext cx="1535408" cy="1630978"/>
            <a:chOff x="2499700" y="1135950"/>
            <a:chExt cx="732402" cy="777990"/>
          </a:xfrm>
        </p:grpSpPr>
        <p:grpSp>
          <p:nvGrpSpPr>
            <p:cNvPr id="12983" name="Google Shape;12983;p76"/>
            <p:cNvGrpSpPr/>
            <p:nvPr/>
          </p:nvGrpSpPr>
          <p:grpSpPr>
            <a:xfrm>
              <a:off x="2499700" y="1135950"/>
              <a:ext cx="732402" cy="694705"/>
              <a:chOff x="2499700" y="1135950"/>
              <a:chExt cx="732402" cy="694705"/>
            </a:xfrm>
          </p:grpSpPr>
          <p:sp>
            <p:nvSpPr>
              <p:cNvPr id="12984" name="Google Shape;12984;p7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985" name="Google Shape;12985;p7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6" name="Google Shape;12986;p7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7" name="Google Shape;12987;p7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8" name="Google Shape;12988;p7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9" name="Google Shape;12989;p7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0" name="Google Shape;12990;p7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1" name="Google Shape;12991;p7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2" name="Google Shape;12992;p7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3" name="Google Shape;12993;p7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4" name="Google Shape;12994;p7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5" name="Google Shape;12995;p7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6" name="Google Shape;12996;p7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7" name="Google Shape;12997;p7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8" name="Google Shape;12998;p7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9" name="Google Shape;12999;p7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0" name="Google Shape;13000;p7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1" name="Google Shape;13001;p7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002" name="Google Shape;13002;p7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3" name="Google Shape;13003;p7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4" name="Google Shape;13004;p7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5" name="Google Shape;13005;p7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6" name="Google Shape;13006;p7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7" name="Google Shape;13007;p7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8" name="Google Shape;13008;p7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9" name="Google Shape;13009;p7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0" name="Google Shape;13010;p7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11" name="Google Shape;13011;p76"/>
            <p:cNvGrpSpPr/>
            <p:nvPr/>
          </p:nvGrpSpPr>
          <p:grpSpPr>
            <a:xfrm>
              <a:off x="2517909" y="1188726"/>
              <a:ext cx="702702" cy="725214"/>
              <a:chOff x="2517909" y="1188726"/>
              <a:chExt cx="702702" cy="725214"/>
            </a:xfrm>
          </p:grpSpPr>
          <p:sp>
            <p:nvSpPr>
              <p:cNvPr id="13012" name="Google Shape;13012;p7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3" name="Google Shape;13013;p7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4" name="Google Shape;13014;p7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5" name="Google Shape;13015;p7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6" name="Google Shape;13016;p7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3017" name="Google Shape;13017;p76"/>
          <p:cNvGrpSpPr/>
          <p:nvPr/>
        </p:nvGrpSpPr>
        <p:grpSpPr>
          <a:xfrm>
            <a:off x="3344368" y="2382882"/>
            <a:ext cx="1166878" cy="1740457"/>
            <a:chOff x="1716825" y="1121550"/>
            <a:chExt cx="622800" cy="928938"/>
          </a:xfrm>
        </p:grpSpPr>
        <p:grpSp>
          <p:nvGrpSpPr>
            <p:cNvPr id="13018" name="Google Shape;13018;p76"/>
            <p:cNvGrpSpPr/>
            <p:nvPr/>
          </p:nvGrpSpPr>
          <p:grpSpPr>
            <a:xfrm>
              <a:off x="1716825" y="1121550"/>
              <a:ext cx="622800" cy="928938"/>
              <a:chOff x="1716825" y="1121550"/>
              <a:chExt cx="622800" cy="928938"/>
            </a:xfrm>
          </p:grpSpPr>
          <p:cxnSp>
            <p:nvCxnSpPr>
              <p:cNvPr id="13019" name="Google Shape;13019;p7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3020" name="Google Shape;13020;p7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3021" name="Google Shape;13021;p76"/>
            <p:cNvGrpSpPr/>
            <p:nvPr/>
          </p:nvGrpSpPr>
          <p:grpSpPr>
            <a:xfrm>
              <a:off x="1768050" y="1172775"/>
              <a:ext cx="520200" cy="832000"/>
              <a:chOff x="1768050" y="1172775"/>
              <a:chExt cx="520200" cy="832000"/>
            </a:xfrm>
          </p:grpSpPr>
          <p:cxnSp>
            <p:nvCxnSpPr>
              <p:cNvPr id="13022" name="Google Shape;13022;p7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3023" name="Google Shape;13023;p7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3024" name="Google Shape;13024;p76"/>
            <p:cNvGrpSpPr/>
            <p:nvPr/>
          </p:nvGrpSpPr>
          <p:grpSpPr>
            <a:xfrm>
              <a:off x="1820100" y="1225475"/>
              <a:ext cx="416400" cy="729575"/>
              <a:chOff x="1820100" y="1225475"/>
              <a:chExt cx="416400" cy="729575"/>
            </a:xfrm>
          </p:grpSpPr>
          <p:cxnSp>
            <p:nvCxnSpPr>
              <p:cNvPr id="13025" name="Google Shape;13025;p7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3026" name="Google Shape;13026;p7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3027" name="Google Shape;13027;p76"/>
            <p:cNvGrpSpPr/>
            <p:nvPr/>
          </p:nvGrpSpPr>
          <p:grpSpPr>
            <a:xfrm>
              <a:off x="1874250" y="1278825"/>
              <a:ext cx="308100" cy="605275"/>
              <a:chOff x="1874250" y="1278825"/>
              <a:chExt cx="308100" cy="605275"/>
            </a:xfrm>
          </p:grpSpPr>
          <p:cxnSp>
            <p:nvCxnSpPr>
              <p:cNvPr id="13028" name="Google Shape;13028;p7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3029" name="Google Shape;13029;p7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13030" name="Google Shape;13030;p7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3031" name="Google Shape;13031;p76"/>
          <p:cNvGrpSpPr/>
          <p:nvPr/>
        </p:nvGrpSpPr>
        <p:grpSpPr>
          <a:xfrm>
            <a:off x="3184014" y="4155525"/>
            <a:ext cx="1478144" cy="1428304"/>
            <a:chOff x="4334725" y="1355875"/>
            <a:chExt cx="3106650" cy="3001900"/>
          </a:xfrm>
        </p:grpSpPr>
        <p:grpSp>
          <p:nvGrpSpPr>
            <p:cNvPr id="13032" name="Google Shape;13032;p76"/>
            <p:cNvGrpSpPr/>
            <p:nvPr/>
          </p:nvGrpSpPr>
          <p:grpSpPr>
            <a:xfrm>
              <a:off x="4516050" y="1724875"/>
              <a:ext cx="2693725" cy="2632900"/>
              <a:chOff x="4516050" y="1724875"/>
              <a:chExt cx="2693725" cy="2632900"/>
            </a:xfrm>
          </p:grpSpPr>
          <p:sp>
            <p:nvSpPr>
              <p:cNvPr id="13033" name="Google Shape;13033;p7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4" name="Google Shape;13034;p7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5" name="Google Shape;13035;p7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36" name="Google Shape;13036;p76"/>
            <p:cNvGrpSpPr/>
            <p:nvPr/>
          </p:nvGrpSpPr>
          <p:grpSpPr>
            <a:xfrm>
              <a:off x="4334725" y="1355875"/>
              <a:ext cx="3106650" cy="2709650"/>
              <a:chOff x="4334725" y="1355875"/>
              <a:chExt cx="3106650" cy="2709650"/>
            </a:xfrm>
          </p:grpSpPr>
          <p:sp>
            <p:nvSpPr>
              <p:cNvPr id="13037" name="Google Shape;13037;p7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8" name="Google Shape;13038;p7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9" name="Google Shape;13039;p7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3040" name="Google Shape;13040;p76"/>
          <p:cNvGrpSpPr/>
          <p:nvPr/>
        </p:nvGrpSpPr>
        <p:grpSpPr>
          <a:xfrm>
            <a:off x="15417912" y="7417067"/>
            <a:ext cx="624148" cy="1368346"/>
            <a:chOff x="7645573" y="3754300"/>
            <a:chExt cx="293855" cy="644170"/>
          </a:xfrm>
        </p:grpSpPr>
        <p:sp>
          <p:nvSpPr>
            <p:cNvPr id="13041" name="Google Shape;13041;p7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2" name="Google Shape;13042;p7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43" name="Google Shape;13043;p76"/>
          <p:cNvGrpSpPr/>
          <p:nvPr/>
        </p:nvGrpSpPr>
        <p:grpSpPr>
          <a:xfrm>
            <a:off x="11261888" y="2382882"/>
            <a:ext cx="1418022" cy="1478719"/>
            <a:chOff x="5830645" y="1256617"/>
            <a:chExt cx="530340" cy="553040"/>
          </a:xfrm>
        </p:grpSpPr>
        <p:grpSp>
          <p:nvGrpSpPr>
            <p:cNvPr id="13044" name="Google Shape;13044;p76"/>
            <p:cNvGrpSpPr/>
            <p:nvPr/>
          </p:nvGrpSpPr>
          <p:grpSpPr>
            <a:xfrm>
              <a:off x="5830645" y="1256617"/>
              <a:ext cx="259743" cy="269909"/>
              <a:chOff x="5830645" y="1256617"/>
              <a:chExt cx="259743" cy="269909"/>
            </a:xfrm>
          </p:grpSpPr>
          <p:sp>
            <p:nvSpPr>
              <p:cNvPr id="13045" name="Google Shape;13045;p7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6" name="Google Shape;13046;p7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47" name="Google Shape;13047;p76"/>
            <p:cNvGrpSpPr/>
            <p:nvPr/>
          </p:nvGrpSpPr>
          <p:grpSpPr>
            <a:xfrm>
              <a:off x="6101293" y="1256617"/>
              <a:ext cx="259692" cy="269909"/>
              <a:chOff x="6101293" y="1256617"/>
              <a:chExt cx="259692" cy="269909"/>
            </a:xfrm>
          </p:grpSpPr>
          <p:sp>
            <p:nvSpPr>
              <p:cNvPr id="13048" name="Google Shape;13048;p7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9" name="Google Shape;13049;p7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50" name="Google Shape;13050;p76"/>
            <p:cNvGrpSpPr/>
            <p:nvPr/>
          </p:nvGrpSpPr>
          <p:grpSpPr>
            <a:xfrm>
              <a:off x="5830645" y="1539749"/>
              <a:ext cx="259692" cy="269909"/>
              <a:chOff x="5830645" y="1539749"/>
              <a:chExt cx="259692" cy="269909"/>
            </a:xfrm>
          </p:grpSpPr>
          <p:sp>
            <p:nvSpPr>
              <p:cNvPr id="13051" name="Google Shape;13051;p7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2" name="Google Shape;13052;p7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53" name="Google Shape;13053;p76"/>
            <p:cNvGrpSpPr/>
            <p:nvPr/>
          </p:nvGrpSpPr>
          <p:grpSpPr>
            <a:xfrm>
              <a:off x="6101293" y="1539749"/>
              <a:ext cx="259692" cy="269909"/>
              <a:chOff x="6101293" y="1539749"/>
              <a:chExt cx="259692" cy="269909"/>
            </a:xfrm>
          </p:grpSpPr>
          <p:sp>
            <p:nvSpPr>
              <p:cNvPr id="13054" name="Google Shape;13054;p7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5" name="Google Shape;13055;p7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056" name="Google Shape;13056;p7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57" name="Google Shape;13057;p76"/>
          <p:cNvGrpSpPr/>
          <p:nvPr/>
        </p:nvGrpSpPr>
        <p:grpSpPr>
          <a:xfrm>
            <a:off x="1464877" y="5855114"/>
            <a:ext cx="2905910" cy="1242721"/>
            <a:chOff x="732422" y="2990152"/>
            <a:chExt cx="1337773" cy="572102"/>
          </a:xfrm>
        </p:grpSpPr>
        <p:sp>
          <p:nvSpPr>
            <p:cNvPr id="13058" name="Google Shape;13058;p7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9" name="Google Shape;13059;p7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0" name="Google Shape;13060;p7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1" name="Google Shape;13061;p7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2" name="Google Shape;13062;p7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3" name="Google Shape;13063;p7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67" name="Shape 13067"/>
        <p:cNvGrpSpPr/>
        <p:nvPr/>
      </p:nvGrpSpPr>
      <p:grpSpPr>
        <a:xfrm>
          <a:off x="0" y="0"/>
          <a:ext cx="0" cy="0"/>
          <a:chOff x="0" y="0"/>
          <a:chExt cx="0" cy="0"/>
        </a:xfrm>
      </p:grpSpPr>
      <p:grpSp>
        <p:nvGrpSpPr>
          <p:cNvPr id="13068" name="Google Shape;13068;p77"/>
          <p:cNvGrpSpPr/>
          <p:nvPr/>
        </p:nvGrpSpPr>
        <p:grpSpPr>
          <a:xfrm>
            <a:off x="1458476" y="2359329"/>
            <a:ext cx="3272235" cy="3052289"/>
            <a:chOff x="729238" y="1179665"/>
            <a:chExt cx="1636117" cy="1526144"/>
          </a:xfrm>
        </p:grpSpPr>
        <p:grpSp>
          <p:nvGrpSpPr>
            <p:cNvPr id="13069" name="Google Shape;13069;p77"/>
            <p:cNvGrpSpPr/>
            <p:nvPr/>
          </p:nvGrpSpPr>
          <p:grpSpPr>
            <a:xfrm>
              <a:off x="729238" y="1179665"/>
              <a:ext cx="80700" cy="1526144"/>
              <a:chOff x="729238" y="1179665"/>
              <a:chExt cx="80700" cy="1526144"/>
            </a:xfrm>
          </p:grpSpPr>
          <p:sp>
            <p:nvSpPr>
              <p:cNvPr id="13070" name="Google Shape;13070;p77"/>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1" name="Google Shape;13071;p77"/>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2" name="Google Shape;13072;p77"/>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3" name="Google Shape;13073;p77"/>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4" name="Google Shape;13074;p77"/>
              <p:cNvSpPr/>
              <p:nvPr/>
            </p:nvSpPr>
            <p:spPr>
              <a:xfrm>
                <a:off x="729238"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5" name="Google Shape;13075;p77"/>
              <p:cNvSpPr/>
              <p:nvPr/>
            </p:nvSpPr>
            <p:spPr>
              <a:xfrm>
                <a:off x="729238"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6" name="Google Shape;13076;p77"/>
              <p:cNvSpPr/>
              <p:nvPr/>
            </p:nvSpPr>
            <p:spPr>
              <a:xfrm>
                <a:off x="72923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7" name="Google Shape;13077;p77"/>
              <p:cNvSpPr/>
              <p:nvPr/>
            </p:nvSpPr>
            <p:spPr>
              <a:xfrm>
                <a:off x="72923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8" name="Google Shape;13078;p77"/>
              <p:cNvSpPr/>
              <p:nvPr/>
            </p:nvSpPr>
            <p:spPr>
              <a:xfrm>
                <a:off x="72923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9" name="Google Shape;13079;p77"/>
              <p:cNvSpPr/>
              <p:nvPr/>
            </p:nvSpPr>
            <p:spPr>
              <a:xfrm>
                <a:off x="72923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80" name="Google Shape;13080;p77"/>
            <p:cNvGrpSpPr/>
            <p:nvPr/>
          </p:nvGrpSpPr>
          <p:grpSpPr>
            <a:xfrm>
              <a:off x="903098" y="1179665"/>
              <a:ext cx="80700" cy="1526144"/>
              <a:chOff x="903098" y="1179665"/>
              <a:chExt cx="80700" cy="1526144"/>
            </a:xfrm>
          </p:grpSpPr>
          <p:sp>
            <p:nvSpPr>
              <p:cNvPr id="13081" name="Google Shape;13081;p77"/>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2" name="Google Shape;13082;p77"/>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3" name="Google Shape;13083;p77"/>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4" name="Google Shape;13084;p77"/>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5" name="Google Shape;13085;p77"/>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6" name="Google Shape;13086;p77"/>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7" name="Google Shape;13087;p77"/>
              <p:cNvSpPr/>
              <p:nvPr/>
            </p:nvSpPr>
            <p:spPr>
              <a:xfrm>
                <a:off x="90309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8" name="Google Shape;13088;p77"/>
              <p:cNvSpPr/>
              <p:nvPr/>
            </p:nvSpPr>
            <p:spPr>
              <a:xfrm>
                <a:off x="90309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9" name="Google Shape;13089;p77"/>
              <p:cNvSpPr/>
              <p:nvPr/>
            </p:nvSpPr>
            <p:spPr>
              <a:xfrm>
                <a:off x="90309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0" name="Google Shape;13090;p77"/>
              <p:cNvSpPr/>
              <p:nvPr/>
            </p:nvSpPr>
            <p:spPr>
              <a:xfrm>
                <a:off x="90309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91" name="Google Shape;13091;p77"/>
            <p:cNvGrpSpPr/>
            <p:nvPr/>
          </p:nvGrpSpPr>
          <p:grpSpPr>
            <a:xfrm>
              <a:off x="1076958" y="1179665"/>
              <a:ext cx="80700" cy="1526144"/>
              <a:chOff x="1076958" y="1179665"/>
              <a:chExt cx="80700" cy="1526144"/>
            </a:xfrm>
          </p:grpSpPr>
          <p:sp>
            <p:nvSpPr>
              <p:cNvPr id="13092" name="Google Shape;13092;p77"/>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3" name="Google Shape;13093;p77"/>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4" name="Google Shape;13094;p77"/>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5" name="Google Shape;13095;p77"/>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6" name="Google Shape;13096;p77"/>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7" name="Google Shape;13097;p77"/>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8" name="Google Shape;13098;p77"/>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9" name="Google Shape;13099;p77"/>
              <p:cNvSpPr/>
              <p:nvPr/>
            </p:nvSpPr>
            <p:spPr>
              <a:xfrm>
                <a:off x="107695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0" name="Google Shape;13100;p77"/>
              <p:cNvSpPr/>
              <p:nvPr/>
            </p:nvSpPr>
            <p:spPr>
              <a:xfrm>
                <a:off x="107695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1" name="Google Shape;13101;p77"/>
              <p:cNvSpPr/>
              <p:nvPr/>
            </p:nvSpPr>
            <p:spPr>
              <a:xfrm>
                <a:off x="107695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02" name="Google Shape;13102;p77"/>
            <p:cNvGrpSpPr/>
            <p:nvPr/>
          </p:nvGrpSpPr>
          <p:grpSpPr>
            <a:xfrm>
              <a:off x="1247707" y="1179665"/>
              <a:ext cx="80700" cy="1526144"/>
              <a:chOff x="1247707" y="1179665"/>
              <a:chExt cx="80700" cy="1526144"/>
            </a:xfrm>
          </p:grpSpPr>
          <p:sp>
            <p:nvSpPr>
              <p:cNvPr id="13103" name="Google Shape;13103;p77"/>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4" name="Google Shape;13104;p77"/>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5" name="Google Shape;13105;p77"/>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6" name="Google Shape;13106;p77"/>
              <p:cNvSpPr/>
              <p:nvPr/>
            </p:nvSpPr>
            <p:spPr>
              <a:xfrm>
                <a:off x="1247707" y="166175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7" name="Google Shape;13107;p77"/>
              <p:cNvSpPr/>
              <p:nvPr/>
            </p:nvSpPr>
            <p:spPr>
              <a:xfrm>
                <a:off x="1247707"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8" name="Google Shape;13108;p77"/>
              <p:cNvSpPr/>
              <p:nvPr/>
            </p:nvSpPr>
            <p:spPr>
              <a:xfrm>
                <a:off x="1247707"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9" name="Google Shape;13109;p77"/>
              <p:cNvSpPr/>
              <p:nvPr/>
            </p:nvSpPr>
            <p:spPr>
              <a:xfrm>
                <a:off x="124770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0" name="Google Shape;13110;p77"/>
              <p:cNvSpPr/>
              <p:nvPr/>
            </p:nvSpPr>
            <p:spPr>
              <a:xfrm>
                <a:off x="124770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1" name="Google Shape;13111;p77"/>
              <p:cNvSpPr/>
              <p:nvPr/>
            </p:nvSpPr>
            <p:spPr>
              <a:xfrm>
                <a:off x="124770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2" name="Google Shape;13112;p77"/>
              <p:cNvSpPr/>
              <p:nvPr/>
            </p:nvSpPr>
            <p:spPr>
              <a:xfrm>
                <a:off x="124770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13" name="Google Shape;13113;p77"/>
            <p:cNvGrpSpPr/>
            <p:nvPr/>
          </p:nvGrpSpPr>
          <p:grpSpPr>
            <a:xfrm>
              <a:off x="1421567" y="1179665"/>
              <a:ext cx="80700" cy="1526144"/>
              <a:chOff x="1421567" y="1179665"/>
              <a:chExt cx="80700" cy="1526144"/>
            </a:xfrm>
          </p:grpSpPr>
          <p:sp>
            <p:nvSpPr>
              <p:cNvPr id="13114" name="Google Shape;13114;p77"/>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5" name="Google Shape;13115;p77"/>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6" name="Google Shape;13116;p77"/>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7" name="Google Shape;13117;p77"/>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8" name="Google Shape;13118;p77"/>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9" name="Google Shape;13119;p77"/>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0" name="Google Shape;13120;p77"/>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1" name="Google Shape;13121;p77"/>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2" name="Google Shape;13122;p77"/>
              <p:cNvSpPr/>
              <p:nvPr/>
            </p:nvSpPr>
            <p:spPr>
              <a:xfrm>
                <a:off x="142156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3" name="Google Shape;13123;p77"/>
              <p:cNvSpPr/>
              <p:nvPr/>
            </p:nvSpPr>
            <p:spPr>
              <a:xfrm>
                <a:off x="142156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24" name="Google Shape;13124;p77"/>
            <p:cNvGrpSpPr/>
            <p:nvPr/>
          </p:nvGrpSpPr>
          <p:grpSpPr>
            <a:xfrm>
              <a:off x="1592327" y="1179665"/>
              <a:ext cx="80700" cy="1526144"/>
              <a:chOff x="1592327" y="1179665"/>
              <a:chExt cx="80700" cy="1526144"/>
            </a:xfrm>
          </p:grpSpPr>
          <p:sp>
            <p:nvSpPr>
              <p:cNvPr id="13125" name="Google Shape;13125;p77"/>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6" name="Google Shape;13126;p77"/>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7" name="Google Shape;13127;p77"/>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8" name="Google Shape;13128;p77"/>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9" name="Google Shape;13129;p77"/>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0" name="Google Shape;13130;p77"/>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1" name="Google Shape;13131;p77"/>
              <p:cNvSpPr/>
              <p:nvPr/>
            </p:nvSpPr>
            <p:spPr>
              <a:xfrm>
                <a:off x="159232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2" name="Google Shape;13132;p77"/>
              <p:cNvSpPr/>
              <p:nvPr/>
            </p:nvSpPr>
            <p:spPr>
              <a:xfrm>
                <a:off x="159232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3" name="Google Shape;13133;p77"/>
              <p:cNvSpPr/>
              <p:nvPr/>
            </p:nvSpPr>
            <p:spPr>
              <a:xfrm>
                <a:off x="159232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4" name="Google Shape;13134;p77"/>
              <p:cNvSpPr/>
              <p:nvPr/>
            </p:nvSpPr>
            <p:spPr>
              <a:xfrm>
                <a:off x="159232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35" name="Google Shape;13135;p77"/>
            <p:cNvGrpSpPr/>
            <p:nvPr/>
          </p:nvGrpSpPr>
          <p:grpSpPr>
            <a:xfrm>
              <a:off x="1766187" y="1179665"/>
              <a:ext cx="80700" cy="1526144"/>
              <a:chOff x="1766187" y="1179665"/>
              <a:chExt cx="80700" cy="1526144"/>
            </a:xfrm>
          </p:grpSpPr>
          <p:sp>
            <p:nvSpPr>
              <p:cNvPr id="13136" name="Google Shape;13136;p77"/>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7" name="Google Shape;13137;p77"/>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8" name="Google Shape;13138;p77"/>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9" name="Google Shape;13139;p77"/>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0" name="Google Shape;13140;p77"/>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1" name="Google Shape;13141;p77"/>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2" name="Google Shape;13142;p77"/>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3" name="Google Shape;13143;p77"/>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4" name="Google Shape;13144;p77"/>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5" name="Google Shape;13145;p77"/>
              <p:cNvSpPr/>
              <p:nvPr/>
            </p:nvSpPr>
            <p:spPr>
              <a:xfrm>
                <a:off x="176618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46" name="Google Shape;13146;p77"/>
            <p:cNvGrpSpPr/>
            <p:nvPr/>
          </p:nvGrpSpPr>
          <p:grpSpPr>
            <a:xfrm>
              <a:off x="1936935" y="1179665"/>
              <a:ext cx="80700" cy="1526144"/>
              <a:chOff x="1936935" y="1179665"/>
              <a:chExt cx="80700" cy="1526144"/>
            </a:xfrm>
          </p:grpSpPr>
          <p:sp>
            <p:nvSpPr>
              <p:cNvPr id="13147" name="Google Shape;13147;p77"/>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8" name="Google Shape;13148;p77"/>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9" name="Google Shape;13149;p77"/>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0" name="Google Shape;13150;p77"/>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1" name="Google Shape;13151;p77"/>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2" name="Google Shape;13152;p77"/>
              <p:cNvSpPr/>
              <p:nvPr/>
            </p:nvSpPr>
            <p:spPr>
              <a:xfrm>
                <a:off x="193693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3" name="Google Shape;13153;p77"/>
              <p:cNvSpPr/>
              <p:nvPr/>
            </p:nvSpPr>
            <p:spPr>
              <a:xfrm>
                <a:off x="193693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4" name="Google Shape;13154;p77"/>
              <p:cNvSpPr/>
              <p:nvPr/>
            </p:nvSpPr>
            <p:spPr>
              <a:xfrm>
                <a:off x="193693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5" name="Google Shape;13155;p77"/>
              <p:cNvSpPr/>
              <p:nvPr/>
            </p:nvSpPr>
            <p:spPr>
              <a:xfrm>
                <a:off x="193693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6" name="Google Shape;13156;p77"/>
              <p:cNvSpPr/>
              <p:nvPr/>
            </p:nvSpPr>
            <p:spPr>
              <a:xfrm>
                <a:off x="193693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57" name="Google Shape;13157;p77"/>
            <p:cNvGrpSpPr/>
            <p:nvPr/>
          </p:nvGrpSpPr>
          <p:grpSpPr>
            <a:xfrm>
              <a:off x="2110795" y="1179665"/>
              <a:ext cx="80700" cy="1526144"/>
              <a:chOff x="2110795" y="1179665"/>
              <a:chExt cx="80700" cy="1526144"/>
            </a:xfrm>
          </p:grpSpPr>
          <p:sp>
            <p:nvSpPr>
              <p:cNvPr id="13158" name="Google Shape;13158;p77"/>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9" name="Google Shape;13159;p77"/>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0" name="Google Shape;13160;p77"/>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1" name="Google Shape;13161;p77"/>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2" name="Google Shape;13162;p77"/>
              <p:cNvSpPr/>
              <p:nvPr/>
            </p:nvSpPr>
            <p:spPr>
              <a:xfrm>
                <a:off x="2110795"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3" name="Google Shape;13163;p77"/>
              <p:cNvSpPr/>
              <p:nvPr/>
            </p:nvSpPr>
            <p:spPr>
              <a:xfrm>
                <a:off x="211079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4" name="Google Shape;13164;p77"/>
              <p:cNvSpPr/>
              <p:nvPr/>
            </p:nvSpPr>
            <p:spPr>
              <a:xfrm>
                <a:off x="211079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5" name="Google Shape;13165;p77"/>
              <p:cNvSpPr/>
              <p:nvPr/>
            </p:nvSpPr>
            <p:spPr>
              <a:xfrm>
                <a:off x="211079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6" name="Google Shape;13166;p77"/>
              <p:cNvSpPr/>
              <p:nvPr/>
            </p:nvSpPr>
            <p:spPr>
              <a:xfrm>
                <a:off x="211079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7" name="Google Shape;13167;p77"/>
              <p:cNvSpPr/>
              <p:nvPr/>
            </p:nvSpPr>
            <p:spPr>
              <a:xfrm>
                <a:off x="211079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68" name="Google Shape;13168;p77"/>
            <p:cNvGrpSpPr/>
            <p:nvPr/>
          </p:nvGrpSpPr>
          <p:grpSpPr>
            <a:xfrm>
              <a:off x="2284655" y="1179665"/>
              <a:ext cx="80700" cy="1526144"/>
              <a:chOff x="2284655" y="1179665"/>
              <a:chExt cx="80700" cy="1526144"/>
            </a:xfrm>
          </p:grpSpPr>
          <p:sp>
            <p:nvSpPr>
              <p:cNvPr id="13169" name="Google Shape;13169;p77"/>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0" name="Google Shape;13170;p77"/>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1" name="Google Shape;13171;p77"/>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2" name="Google Shape;13172;p77"/>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3" name="Google Shape;13173;p77"/>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4" name="Google Shape;13174;p77"/>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5" name="Google Shape;13175;p77"/>
              <p:cNvSpPr/>
              <p:nvPr/>
            </p:nvSpPr>
            <p:spPr>
              <a:xfrm>
                <a:off x="228465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6" name="Google Shape;13176;p77"/>
              <p:cNvSpPr/>
              <p:nvPr/>
            </p:nvSpPr>
            <p:spPr>
              <a:xfrm>
                <a:off x="228465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7" name="Google Shape;13177;p77"/>
              <p:cNvSpPr/>
              <p:nvPr/>
            </p:nvSpPr>
            <p:spPr>
              <a:xfrm>
                <a:off x="228465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8" name="Google Shape;13178;p77"/>
              <p:cNvSpPr/>
              <p:nvPr/>
            </p:nvSpPr>
            <p:spPr>
              <a:xfrm>
                <a:off x="228465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3179" name="Google Shape;13179;p77"/>
          <p:cNvGrpSpPr/>
          <p:nvPr/>
        </p:nvGrpSpPr>
        <p:grpSpPr>
          <a:xfrm>
            <a:off x="5247808" y="2397607"/>
            <a:ext cx="2728496" cy="2204266"/>
            <a:chOff x="2623904" y="1198803"/>
            <a:chExt cx="1364248" cy="1102133"/>
          </a:xfrm>
        </p:grpSpPr>
        <p:grpSp>
          <p:nvGrpSpPr>
            <p:cNvPr id="13180" name="Google Shape;13180;p77"/>
            <p:cNvGrpSpPr/>
            <p:nvPr/>
          </p:nvGrpSpPr>
          <p:grpSpPr>
            <a:xfrm>
              <a:off x="2623907" y="1198803"/>
              <a:ext cx="1364245" cy="273000"/>
              <a:chOff x="2623907" y="1198803"/>
              <a:chExt cx="1364245" cy="273000"/>
            </a:xfrm>
          </p:grpSpPr>
          <p:sp>
            <p:nvSpPr>
              <p:cNvPr id="13181" name="Google Shape;13181;p77"/>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2" name="Google Shape;13182;p77"/>
              <p:cNvSpPr/>
              <p:nvPr/>
            </p:nvSpPr>
            <p:spPr>
              <a:xfrm>
                <a:off x="2623907"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3" name="Google Shape;13183;p77"/>
              <p:cNvSpPr/>
              <p:nvPr/>
            </p:nvSpPr>
            <p:spPr>
              <a:xfrm>
                <a:off x="2896718"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4" name="Google Shape;13184;p77"/>
              <p:cNvSpPr/>
              <p:nvPr/>
            </p:nvSpPr>
            <p:spPr>
              <a:xfrm>
                <a:off x="3169529"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5" name="Google Shape;13185;p77"/>
              <p:cNvSpPr/>
              <p:nvPr/>
            </p:nvSpPr>
            <p:spPr>
              <a:xfrm>
                <a:off x="3442341"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86" name="Google Shape;13186;p77"/>
            <p:cNvGrpSpPr/>
            <p:nvPr/>
          </p:nvGrpSpPr>
          <p:grpSpPr>
            <a:xfrm>
              <a:off x="2623904" y="1476964"/>
              <a:ext cx="1364245" cy="273000"/>
              <a:chOff x="2623904" y="1476964"/>
              <a:chExt cx="1364245" cy="273000"/>
            </a:xfrm>
          </p:grpSpPr>
          <p:sp>
            <p:nvSpPr>
              <p:cNvPr id="13187" name="Google Shape;13187;p77"/>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8" name="Google Shape;13188;p77"/>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9" name="Google Shape;13189;p77"/>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0" name="Google Shape;13190;p77"/>
              <p:cNvSpPr/>
              <p:nvPr/>
            </p:nvSpPr>
            <p:spPr>
              <a:xfrm>
                <a:off x="2623904"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1" name="Google Shape;13191;p77"/>
              <p:cNvSpPr/>
              <p:nvPr/>
            </p:nvSpPr>
            <p:spPr>
              <a:xfrm>
                <a:off x="2896716"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92" name="Google Shape;13192;p77"/>
            <p:cNvGrpSpPr/>
            <p:nvPr/>
          </p:nvGrpSpPr>
          <p:grpSpPr>
            <a:xfrm>
              <a:off x="2623907" y="1749775"/>
              <a:ext cx="1364245" cy="273000"/>
              <a:chOff x="2623907" y="1749775"/>
              <a:chExt cx="1364245" cy="273000"/>
            </a:xfrm>
          </p:grpSpPr>
          <p:sp>
            <p:nvSpPr>
              <p:cNvPr id="13193" name="Google Shape;13193;p77"/>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4" name="Google Shape;13194;p77"/>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5" name="Google Shape;13195;p77"/>
              <p:cNvSpPr/>
              <p:nvPr/>
            </p:nvSpPr>
            <p:spPr>
              <a:xfrm>
                <a:off x="2623907"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6" name="Google Shape;13196;p77"/>
              <p:cNvSpPr/>
              <p:nvPr/>
            </p:nvSpPr>
            <p:spPr>
              <a:xfrm>
                <a:off x="2896718"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7" name="Google Shape;13197;p77"/>
              <p:cNvSpPr/>
              <p:nvPr/>
            </p:nvSpPr>
            <p:spPr>
              <a:xfrm>
                <a:off x="3169529"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98" name="Google Shape;13198;p77"/>
            <p:cNvGrpSpPr/>
            <p:nvPr/>
          </p:nvGrpSpPr>
          <p:grpSpPr>
            <a:xfrm>
              <a:off x="2623904" y="2027936"/>
              <a:ext cx="1364245" cy="273000"/>
              <a:chOff x="2623904" y="2027936"/>
              <a:chExt cx="1364245" cy="273000"/>
            </a:xfrm>
          </p:grpSpPr>
          <p:sp>
            <p:nvSpPr>
              <p:cNvPr id="13199" name="Google Shape;13199;p77"/>
              <p:cNvSpPr/>
              <p:nvPr/>
            </p:nvSpPr>
            <p:spPr>
              <a:xfrm>
                <a:off x="2623904"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0" name="Google Shape;13200;p77"/>
              <p:cNvSpPr/>
              <p:nvPr/>
            </p:nvSpPr>
            <p:spPr>
              <a:xfrm>
                <a:off x="2896716"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1" name="Google Shape;13201;p77"/>
              <p:cNvSpPr/>
              <p:nvPr/>
            </p:nvSpPr>
            <p:spPr>
              <a:xfrm>
                <a:off x="3169527"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2" name="Google Shape;13202;p77"/>
              <p:cNvSpPr/>
              <p:nvPr/>
            </p:nvSpPr>
            <p:spPr>
              <a:xfrm>
                <a:off x="3442338"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3" name="Google Shape;13203;p77"/>
              <p:cNvSpPr/>
              <p:nvPr/>
            </p:nvSpPr>
            <p:spPr>
              <a:xfrm>
                <a:off x="3715149"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3204" name="Google Shape;13204;p77"/>
          <p:cNvGrpSpPr/>
          <p:nvPr/>
        </p:nvGrpSpPr>
        <p:grpSpPr>
          <a:xfrm>
            <a:off x="5226730" y="5315971"/>
            <a:ext cx="2775083" cy="318249"/>
            <a:chOff x="3200660" y="2180272"/>
            <a:chExt cx="2563824" cy="378237"/>
          </a:xfrm>
        </p:grpSpPr>
        <p:sp>
          <p:nvSpPr>
            <p:cNvPr id="13205" name="Google Shape;13205;p7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6" name="Google Shape;13206;p7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7" name="Google Shape;13207;p7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8" name="Google Shape;13208;p7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9" name="Google Shape;13209;p7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0" name="Google Shape;13210;p7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1" name="Google Shape;13211;p7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2" name="Google Shape;13212;p7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3" name="Google Shape;13213;p7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4" name="Google Shape;13214;p7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5" name="Google Shape;13215;p7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6" name="Google Shape;13216;p7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7" name="Google Shape;13217;p7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8" name="Google Shape;13218;p7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9" name="Google Shape;13219;p7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0" name="Google Shape;13220;p7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1" name="Google Shape;13221;p7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2" name="Google Shape;13222;p7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23" name="Google Shape;13223;p77"/>
          <p:cNvGrpSpPr/>
          <p:nvPr/>
        </p:nvGrpSpPr>
        <p:grpSpPr>
          <a:xfrm>
            <a:off x="5219780" y="5871621"/>
            <a:ext cx="2781004" cy="319250"/>
            <a:chOff x="3530150" y="2790075"/>
            <a:chExt cx="1962600" cy="225300"/>
          </a:xfrm>
        </p:grpSpPr>
        <p:sp>
          <p:nvSpPr>
            <p:cNvPr id="13224" name="Google Shape;13224;p7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5" name="Google Shape;13225;p77"/>
            <p:cNvSpPr/>
            <p:nvPr/>
          </p:nvSpPr>
          <p:spPr>
            <a:xfrm>
              <a:off x="3535069" y="2794464"/>
              <a:ext cx="1104900" cy="216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26" name="Google Shape;13226;p77"/>
          <p:cNvGrpSpPr/>
          <p:nvPr/>
        </p:nvGrpSpPr>
        <p:grpSpPr>
          <a:xfrm>
            <a:off x="5221086" y="6428273"/>
            <a:ext cx="2823258" cy="307522"/>
            <a:chOff x="3558802" y="4011427"/>
            <a:chExt cx="1866000" cy="111300"/>
          </a:xfrm>
        </p:grpSpPr>
        <p:sp>
          <p:nvSpPr>
            <p:cNvPr id="13227" name="Google Shape;13227;p7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8" name="Google Shape;13228;p7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29" name="Google Shape;13229;p77"/>
          <p:cNvGrpSpPr/>
          <p:nvPr/>
        </p:nvGrpSpPr>
        <p:grpSpPr>
          <a:xfrm>
            <a:off x="5220471" y="4839072"/>
            <a:ext cx="2767006" cy="239497"/>
            <a:chOff x="3465975" y="2270276"/>
            <a:chExt cx="1986364" cy="171929"/>
          </a:xfrm>
        </p:grpSpPr>
        <p:sp>
          <p:nvSpPr>
            <p:cNvPr id="13230" name="Google Shape;13230;p7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1" name="Google Shape;13231;p7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2" name="Google Shape;13232;p7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3" name="Google Shape;13233;p7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4" name="Google Shape;13234;p7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5" name="Google Shape;13235;p7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6" name="Google Shape;13236;p7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237" name="Google Shape;13237;p7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3238" name="Google Shape;13238;p77"/>
          <p:cNvGrpSpPr/>
          <p:nvPr/>
        </p:nvGrpSpPr>
        <p:grpSpPr>
          <a:xfrm>
            <a:off x="5242485" y="7566374"/>
            <a:ext cx="2739063" cy="390920"/>
            <a:chOff x="723300" y="4253549"/>
            <a:chExt cx="2276482" cy="324900"/>
          </a:xfrm>
        </p:grpSpPr>
        <p:sp>
          <p:nvSpPr>
            <p:cNvPr id="13239" name="Google Shape;13239;p7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240" name="Google Shape;13240;p7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241" name="Google Shape;13241;p7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242" name="Google Shape;13242;p7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243" name="Google Shape;13243;p7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3244" name="Google Shape;13244;p77"/>
          <p:cNvGrpSpPr/>
          <p:nvPr/>
        </p:nvGrpSpPr>
        <p:grpSpPr>
          <a:xfrm>
            <a:off x="5221607" y="6968734"/>
            <a:ext cx="2778132" cy="360238"/>
            <a:chOff x="705948" y="3788465"/>
            <a:chExt cx="2308953" cy="299400"/>
          </a:xfrm>
        </p:grpSpPr>
        <p:sp>
          <p:nvSpPr>
            <p:cNvPr id="13245" name="Google Shape;13245;p77"/>
            <p:cNvSpPr/>
            <p:nvPr/>
          </p:nvSpPr>
          <p:spPr>
            <a:xfrm>
              <a:off x="705948"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6" name="Google Shape;13246;p77"/>
            <p:cNvSpPr/>
            <p:nvPr/>
          </p:nvSpPr>
          <p:spPr>
            <a:xfrm>
              <a:off x="1209923"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7" name="Google Shape;13247;p77"/>
            <p:cNvSpPr/>
            <p:nvPr/>
          </p:nvSpPr>
          <p:spPr>
            <a:xfrm>
              <a:off x="1713905"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8" name="Google Shape;13248;p7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9" name="Google Shape;13249;p7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50" name="Google Shape;13250;p77"/>
          <p:cNvGrpSpPr/>
          <p:nvPr/>
        </p:nvGrpSpPr>
        <p:grpSpPr>
          <a:xfrm>
            <a:off x="5317481" y="8194694"/>
            <a:ext cx="2609218" cy="588147"/>
            <a:chOff x="2658741" y="4097347"/>
            <a:chExt cx="1304609" cy="294074"/>
          </a:xfrm>
        </p:grpSpPr>
        <p:grpSp>
          <p:nvGrpSpPr>
            <p:cNvPr id="13251" name="Google Shape;13251;p77"/>
            <p:cNvGrpSpPr/>
            <p:nvPr/>
          </p:nvGrpSpPr>
          <p:grpSpPr>
            <a:xfrm>
              <a:off x="2658741" y="4097347"/>
              <a:ext cx="118572" cy="294074"/>
              <a:chOff x="3343310" y="4475555"/>
              <a:chExt cx="127717" cy="316753"/>
            </a:xfrm>
          </p:grpSpPr>
          <p:sp>
            <p:nvSpPr>
              <p:cNvPr id="13252" name="Google Shape;13252;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3" name="Google Shape;13253;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54" name="Google Shape;13254;p77"/>
            <p:cNvGrpSpPr/>
            <p:nvPr/>
          </p:nvGrpSpPr>
          <p:grpSpPr>
            <a:xfrm>
              <a:off x="3815519" y="4098388"/>
              <a:ext cx="147831" cy="291991"/>
              <a:chOff x="3527539" y="4476677"/>
              <a:chExt cx="159232" cy="314510"/>
            </a:xfrm>
          </p:grpSpPr>
          <p:sp>
            <p:nvSpPr>
              <p:cNvPr id="13255" name="Google Shape;13255;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6" name="Google Shape;13256;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57" name="Google Shape;13257;p77"/>
            <p:cNvGrpSpPr/>
            <p:nvPr/>
          </p:nvGrpSpPr>
          <p:grpSpPr>
            <a:xfrm>
              <a:off x="3511696" y="4098388"/>
              <a:ext cx="147831" cy="291991"/>
              <a:chOff x="3527539" y="4476677"/>
              <a:chExt cx="159232" cy="314510"/>
            </a:xfrm>
          </p:grpSpPr>
          <p:sp>
            <p:nvSpPr>
              <p:cNvPr id="13258" name="Google Shape;13258;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9" name="Google Shape;13259;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60" name="Google Shape;13260;p77"/>
            <p:cNvGrpSpPr/>
            <p:nvPr/>
          </p:nvGrpSpPr>
          <p:grpSpPr>
            <a:xfrm>
              <a:off x="3207874" y="4098388"/>
              <a:ext cx="147831" cy="291991"/>
              <a:chOff x="3527539" y="4476677"/>
              <a:chExt cx="159232" cy="314510"/>
            </a:xfrm>
          </p:grpSpPr>
          <p:sp>
            <p:nvSpPr>
              <p:cNvPr id="13261" name="Google Shape;13261;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2" name="Google Shape;13262;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63" name="Google Shape;13263;p77"/>
            <p:cNvGrpSpPr/>
            <p:nvPr/>
          </p:nvGrpSpPr>
          <p:grpSpPr>
            <a:xfrm>
              <a:off x="2933305" y="4097347"/>
              <a:ext cx="118572" cy="294074"/>
              <a:chOff x="3343310" y="4475555"/>
              <a:chExt cx="127717" cy="316753"/>
            </a:xfrm>
          </p:grpSpPr>
          <p:sp>
            <p:nvSpPr>
              <p:cNvPr id="13264" name="Google Shape;13264;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5" name="Google Shape;13265;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3266" name="Google Shape;13266;p77"/>
          <p:cNvGrpSpPr/>
          <p:nvPr/>
        </p:nvGrpSpPr>
        <p:grpSpPr>
          <a:xfrm>
            <a:off x="8555142" y="4160938"/>
            <a:ext cx="2867642" cy="383001"/>
            <a:chOff x="4273350" y="2080469"/>
            <a:chExt cx="1433821" cy="191501"/>
          </a:xfrm>
        </p:grpSpPr>
        <p:grpSp>
          <p:nvGrpSpPr>
            <p:cNvPr id="13267" name="Google Shape;13267;p77"/>
            <p:cNvGrpSpPr/>
            <p:nvPr/>
          </p:nvGrpSpPr>
          <p:grpSpPr>
            <a:xfrm>
              <a:off x="4273350" y="2080469"/>
              <a:ext cx="1433821" cy="0"/>
              <a:chOff x="5224975" y="2962250"/>
              <a:chExt cx="1544400" cy="0"/>
            </a:xfrm>
          </p:grpSpPr>
          <p:cxnSp>
            <p:nvCxnSpPr>
              <p:cNvPr id="13268" name="Google Shape;13268;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269" name="Google Shape;13269;p7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3270" name="Google Shape;13270;p77"/>
            <p:cNvGrpSpPr/>
            <p:nvPr/>
          </p:nvGrpSpPr>
          <p:grpSpPr>
            <a:xfrm>
              <a:off x="4273350" y="2271969"/>
              <a:ext cx="1433821" cy="0"/>
              <a:chOff x="5224975" y="2962250"/>
              <a:chExt cx="1544400" cy="0"/>
            </a:xfrm>
          </p:grpSpPr>
          <p:cxnSp>
            <p:nvCxnSpPr>
              <p:cNvPr id="13271" name="Google Shape;13271;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272" name="Google Shape;13272;p7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3273" name="Google Shape;13273;p77"/>
          <p:cNvGrpSpPr/>
          <p:nvPr/>
        </p:nvGrpSpPr>
        <p:grpSpPr>
          <a:xfrm>
            <a:off x="8558252" y="2366073"/>
            <a:ext cx="2861422" cy="1486777"/>
            <a:chOff x="5159450" y="1919950"/>
            <a:chExt cx="1541050" cy="862500"/>
          </a:xfrm>
        </p:grpSpPr>
        <p:sp>
          <p:nvSpPr>
            <p:cNvPr id="13274" name="Google Shape;13274;p7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3275" name="Google Shape;13275;p77"/>
            <p:cNvGrpSpPr/>
            <p:nvPr/>
          </p:nvGrpSpPr>
          <p:grpSpPr>
            <a:xfrm>
              <a:off x="5159450" y="1919950"/>
              <a:ext cx="1541050" cy="862500"/>
              <a:chOff x="5159450" y="1919950"/>
              <a:chExt cx="1541050" cy="862500"/>
            </a:xfrm>
          </p:grpSpPr>
          <p:cxnSp>
            <p:nvCxnSpPr>
              <p:cNvPr id="13276" name="Google Shape;13276;p7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3277" name="Google Shape;13277;p7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3278" name="Google Shape;13278;p77"/>
          <p:cNvGrpSpPr/>
          <p:nvPr/>
        </p:nvGrpSpPr>
        <p:grpSpPr>
          <a:xfrm>
            <a:off x="8538479" y="4812727"/>
            <a:ext cx="2900967" cy="2104174"/>
            <a:chOff x="5230575" y="1554475"/>
            <a:chExt cx="2137150" cy="1550150"/>
          </a:xfrm>
        </p:grpSpPr>
        <p:sp>
          <p:nvSpPr>
            <p:cNvPr id="13279" name="Google Shape;13279;p7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0" name="Google Shape;13280;p7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1" name="Google Shape;13281;p7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2" name="Google Shape;13282;p7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3" name="Google Shape;13283;p7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4" name="Google Shape;13284;p7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5" name="Google Shape;13285;p7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6" name="Google Shape;13286;p7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7" name="Google Shape;13287;p7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8" name="Google Shape;13288;p7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9" name="Google Shape;13289;p7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0" name="Google Shape;13290;p7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1" name="Google Shape;13291;p7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92" name="Google Shape;13292;p77"/>
          <p:cNvGrpSpPr/>
          <p:nvPr/>
        </p:nvGrpSpPr>
        <p:grpSpPr>
          <a:xfrm rot="10800000">
            <a:off x="8571580" y="6997106"/>
            <a:ext cx="2834766" cy="1775892"/>
            <a:chOff x="5645403" y="2920021"/>
            <a:chExt cx="2650800" cy="2180614"/>
          </a:xfrm>
        </p:grpSpPr>
        <p:sp>
          <p:nvSpPr>
            <p:cNvPr id="13293" name="Google Shape;13293;p7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294" name="Google Shape;13294;p77"/>
            <p:cNvCxnSpPr>
              <a:stCxn id="1329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3295" name="Google Shape;13295;p7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296" name="Google Shape;13296;p77"/>
            <p:cNvCxnSpPr>
              <a:endCxn id="1329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3297" name="Google Shape;13297;p7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298" name="Google Shape;13298;p77"/>
            <p:cNvCxnSpPr>
              <a:stCxn id="1329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3299" name="Google Shape;13299;p7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300" name="Google Shape;13300;p77"/>
            <p:cNvCxnSpPr>
              <a:endCxn id="1329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3301" name="Google Shape;13301;p77"/>
          <p:cNvGrpSpPr/>
          <p:nvPr/>
        </p:nvGrpSpPr>
        <p:grpSpPr>
          <a:xfrm>
            <a:off x="14772299" y="4803817"/>
            <a:ext cx="2143485" cy="2043157"/>
            <a:chOff x="7189833" y="2022667"/>
            <a:chExt cx="1251159" cy="1192597"/>
          </a:xfrm>
        </p:grpSpPr>
        <p:sp>
          <p:nvSpPr>
            <p:cNvPr id="13302" name="Google Shape;13302;p7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3" name="Google Shape;13303;p7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4" name="Google Shape;13304;p7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5" name="Google Shape;13305;p7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06" name="Google Shape;13306;p77"/>
          <p:cNvGrpSpPr/>
          <p:nvPr/>
        </p:nvGrpSpPr>
        <p:grpSpPr>
          <a:xfrm>
            <a:off x="1454842" y="5656630"/>
            <a:ext cx="3390748" cy="3121675"/>
            <a:chOff x="727421" y="2828315"/>
            <a:chExt cx="1695374" cy="1560837"/>
          </a:xfrm>
        </p:grpSpPr>
        <p:grpSp>
          <p:nvGrpSpPr>
            <p:cNvPr id="13307" name="Google Shape;13307;p77"/>
            <p:cNvGrpSpPr/>
            <p:nvPr/>
          </p:nvGrpSpPr>
          <p:grpSpPr>
            <a:xfrm>
              <a:off x="819108" y="2882501"/>
              <a:ext cx="103104" cy="1426186"/>
              <a:chOff x="4674013" y="3100904"/>
              <a:chExt cx="122758" cy="1698043"/>
            </a:xfrm>
          </p:grpSpPr>
          <p:sp>
            <p:nvSpPr>
              <p:cNvPr id="13308" name="Google Shape;13308;p7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9" name="Google Shape;13309;p7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0" name="Google Shape;13310;p7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1" name="Google Shape;13311;p7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2" name="Google Shape;13312;p7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3" name="Google Shape;13313;p7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4" name="Google Shape;13314;p7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15" name="Google Shape;13315;p77"/>
            <p:cNvGrpSpPr/>
            <p:nvPr/>
          </p:nvGrpSpPr>
          <p:grpSpPr>
            <a:xfrm>
              <a:off x="1062475" y="2882501"/>
              <a:ext cx="103104" cy="1426186"/>
              <a:chOff x="4940438" y="3100904"/>
              <a:chExt cx="122758" cy="1698043"/>
            </a:xfrm>
          </p:grpSpPr>
          <p:sp>
            <p:nvSpPr>
              <p:cNvPr id="13316" name="Google Shape;13316;p7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317" name="Google Shape;13317;p7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8" name="Google Shape;13318;p7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9" name="Google Shape;13319;p7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0" name="Google Shape;13320;p7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1" name="Google Shape;13321;p7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2" name="Google Shape;13322;p7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23" name="Google Shape;13323;p77"/>
            <p:cNvGrpSpPr/>
            <p:nvPr/>
          </p:nvGrpSpPr>
          <p:grpSpPr>
            <a:xfrm>
              <a:off x="1299324" y="2882501"/>
              <a:ext cx="103104" cy="1426186"/>
              <a:chOff x="5206863" y="3100904"/>
              <a:chExt cx="122758" cy="1698043"/>
            </a:xfrm>
          </p:grpSpPr>
          <p:sp>
            <p:nvSpPr>
              <p:cNvPr id="13324" name="Google Shape;13324;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5" name="Google Shape;13325;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6" name="Google Shape;13326;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7" name="Google Shape;13327;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8" name="Google Shape;13328;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9" name="Google Shape;13329;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0" name="Google Shape;13330;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31" name="Google Shape;13331;p77"/>
            <p:cNvGrpSpPr/>
            <p:nvPr/>
          </p:nvGrpSpPr>
          <p:grpSpPr>
            <a:xfrm>
              <a:off x="1786057" y="2882501"/>
              <a:ext cx="103104" cy="1426186"/>
              <a:chOff x="6006138" y="3143629"/>
              <a:chExt cx="122758" cy="1698043"/>
            </a:xfrm>
          </p:grpSpPr>
          <p:sp>
            <p:nvSpPr>
              <p:cNvPr id="13332" name="Google Shape;13332;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333" name="Google Shape;13333;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4" name="Google Shape;13334;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335" name="Google Shape;13335;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6" name="Google Shape;13336;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7" name="Google Shape;13337;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8" name="Google Shape;13338;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39" name="Google Shape;13339;p77"/>
            <p:cNvGrpSpPr/>
            <p:nvPr/>
          </p:nvGrpSpPr>
          <p:grpSpPr>
            <a:xfrm>
              <a:off x="2029422" y="2882501"/>
              <a:ext cx="103104" cy="1426186"/>
              <a:chOff x="6805413" y="3100904"/>
              <a:chExt cx="122758" cy="1698043"/>
            </a:xfrm>
          </p:grpSpPr>
          <p:sp>
            <p:nvSpPr>
              <p:cNvPr id="13340" name="Google Shape;13340;p7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1" name="Google Shape;13341;p7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2" name="Google Shape;13342;p7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3" name="Google Shape;13343;p7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4" name="Google Shape;13344;p7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5" name="Google Shape;13345;p7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6" name="Google Shape;13346;p7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47" name="Google Shape;13347;p77"/>
            <p:cNvGrpSpPr/>
            <p:nvPr/>
          </p:nvGrpSpPr>
          <p:grpSpPr>
            <a:xfrm>
              <a:off x="727421" y="2828315"/>
              <a:ext cx="1695374" cy="1560837"/>
              <a:chOff x="734799" y="2782450"/>
              <a:chExt cx="1571100" cy="1577400"/>
            </a:xfrm>
          </p:grpSpPr>
          <p:cxnSp>
            <p:nvCxnSpPr>
              <p:cNvPr id="13348" name="Google Shape;13348;p7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3349" name="Google Shape;13349;p7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3350" name="Google Shape;13350;p77"/>
            <p:cNvGrpSpPr/>
            <p:nvPr/>
          </p:nvGrpSpPr>
          <p:grpSpPr>
            <a:xfrm>
              <a:off x="2272795" y="2882501"/>
              <a:ext cx="103104" cy="1426186"/>
              <a:chOff x="5206863" y="3100904"/>
              <a:chExt cx="122758" cy="1698043"/>
            </a:xfrm>
          </p:grpSpPr>
          <p:sp>
            <p:nvSpPr>
              <p:cNvPr id="13351" name="Google Shape;13351;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2" name="Google Shape;13352;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3" name="Google Shape;13353;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4" name="Google Shape;13354;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5" name="Google Shape;13355;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6" name="Google Shape;13356;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7" name="Google Shape;13357;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58" name="Google Shape;13358;p77"/>
            <p:cNvGrpSpPr/>
            <p:nvPr/>
          </p:nvGrpSpPr>
          <p:grpSpPr>
            <a:xfrm>
              <a:off x="1542694" y="2882501"/>
              <a:ext cx="103104" cy="1426186"/>
              <a:chOff x="6006138" y="3143629"/>
              <a:chExt cx="122758" cy="1698043"/>
            </a:xfrm>
          </p:grpSpPr>
          <p:sp>
            <p:nvSpPr>
              <p:cNvPr id="13359" name="Google Shape;13359;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360" name="Google Shape;13360;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1" name="Google Shape;13361;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362" name="Google Shape;13362;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3" name="Google Shape;13363;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4" name="Google Shape;13364;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5" name="Google Shape;13365;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3366" name="Google Shape;13366;p77"/>
          <p:cNvGrpSpPr/>
          <p:nvPr/>
        </p:nvGrpSpPr>
        <p:grpSpPr>
          <a:xfrm>
            <a:off x="11872000" y="4811774"/>
            <a:ext cx="2497086" cy="2050638"/>
            <a:chOff x="5183758" y="1210600"/>
            <a:chExt cx="3605380" cy="2960783"/>
          </a:xfrm>
        </p:grpSpPr>
        <p:sp>
          <p:nvSpPr>
            <p:cNvPr id="13367" name="Google Shape;13367;p7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8" name="Google Shape;13368;p7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9" name="Google Shape;13369;p7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0" name="Google Shape;13370;p7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371" name="Google Shape;13371;p7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3372" name="Google Shape;13372;p7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3373" name="Google Shape;13373;p7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3374" name="Google Shape;13374;p7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3375" name="Google Shape;13375;p7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76" name="Google Shape;13376;p77"/>
          <p:cNvGrpSpPr/>
          <p:nvPr/>
        </p:nvGrpSpPr>
        <p:grpSpPr>
          <a:xfrm>
            <a:off x="11586124" y="7088408"/>
            <a:ext cx="5329662" cy="1686880"/>
            <a:chOff x="5916567" y="1099697"/>
            <a:chExt cx="2556683" cy="809211"/>
          </a:xfrm>
        </p:grpSpPr>
        <p:sp>
          <p:nvSpPr>
            <p:cNvPr id="13377" name="Google Shape;13377;p7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8" name="Google Shape;13378;p7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9" name="Google Shape;13379;p7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0" name="Google Shape;13380;p7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1" name="Google Shape;13381;p7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2" name="Google Shape;13382;p7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3" name="Google Shape;13383;p7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3384" name="Google Shape;13384;p7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85" name="Google Shape;13385;p77"/>
          <p:cNvGrpSpPr/>
          <p:nvPr/>
        </p:nvGrpSpPr>
        <p:grpSpPr>
          <a:xfrm>
            <a:off x="11801204" y="2386126"/>
            <a:ext cx="2599701" cy="2046676"/>
            <a:chOff x="5900602" y="1193063"/>
            <a:chExt cx="1299851" cy="1023338"/>
          </a:xfrm>
        </p:grpSpPr>
        <p:grpSp>
          <p:nvGrpSpPr>
            <p:cNvPr id="13386" name="Google Shape;13386;p77"/>
            <p:cNvGrpSpPr/>
            <p:nvPr/>
          </p:nvGrpSpPr>
          <p:grpSpPr>
            <a:xfrm>
              <a:off x="6743564" y="1193063"/>
              <a:ext cx="456889" cy="700379"/>
              <a:chOff x="6743564" y="1193063"/>
              <a:chExt cx="456889" cy="700379"/>
            </a:xfrm>
          </p:grpSpPr>
          <p:grpSp>
            <p:nvGrpSpPr>
              <p:cNvPr id="13387" name="Google Shape;13387;p77"/>
              <p:cNvGrpSpPr/>
              <p:nvPr/>
            </p:nvGrpSpPr>
            <p:grpSpPr>
              <a:xfrm>
                <a:off x="6743564" y="1690731"/>
                <a:ext cx="214402" cy="202710"/>
                <a:chOff x="6743564" y="1690731"/>
                <a:chExt cx="214402" cy="202710"/>
              </a:xfrm>
            </p:grpSpPr>
            <p:sp>
              <p:nvSpPr>
                <p:cNvPr id="13388" name="Google Shape;13388;p77"/>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9" name="Google Shape;13389;p77"/>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90" name="Google Shape;13390;p77"/>
              <p:cNvGrpSpPr/>
              <p:nvPr/>
            </p:nvGrpSpPr>
            <p:grpSpPr>
              <a:xfrm>
                <a:off x="6915505" y="1193063"/>
                <a:ext cx="284947" cy="589637"/>
                <a:chOff x="6915505" y="1193063"/>
                <a:chExt cx="284947" cy="589637"/>
              </a:xfrm>
            </p:grpSpPr>
            <p:sp>
              <p:nvSpPr>
                <p:cNvPr id="13391" name="Google Shape;13391;p7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392" name="Google Shape;13392;p7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3393" name="Google Shape;13393;p77"/>
            <p:cNvGrpSpPr/>
            <p:nvPr/>
          </p:nvGrpSpPr>
          <p:grpSpPr>
            <a:xfrm>
              <a:off x="6520337" y="1193063"/>
              <a:ext cx="341815" cy="801589"/>
              <a:chOff x="6520337" y="1193063"/>
              <a:chExt cx="341815" cy="801589"/>
            </a:xfrm>
          </p:grpSpPr>
          <p:grpSp>
            <p:nvGrpSpPr>
              <p:cNvPr id="13394" name="Google Shape;13394;p77"/>
              <p:cNvGrpSpPr/>
              <p:nvPr/>
            </p:nvGrpSpPr>
            <p:grpSpPr>
              <a:xfrm>
                <a:off x="6520337" y="1589527"/>
                <a:ext cx="213950" cy="405125"/>
                <a:chOff x="6520337" y="1589527"/>
                <a:chExt cx="213950" cy="405125"/>
              </a:xfrm>
            </p:grpSpPr>
            <p:sp>
              <p:nvSpPr>
                <p:cNvPr id="13395" name="Google Shape;13395;p7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6" name="Google Shape;13396;p77"/>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97" name="Google Shape;13397;p77"/>
              <p:cNvGrpSpPr/>
              <p:nvPr/>
            </p:nvGrpSpPr>
            <p:grpSpPr>
              <a:xfrm>
                <a:off x="6577204" y="1193063"/>
                <a:ext cx="284947" cy="453562"/>
                <a:chOff x="6577204" y="1193063"/>
                <a:chExt cx="284947" cy="453562"/>
              </a:xfrm>
            </p:grpSpPr>
            <p:sp>
              <p:nvSpPr>
                <p:cNvPr id="13398" name="Google Shape;13398;p7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399" name="Google Shape;13399;p7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3400" name="Google Shape;13400;p77"/>
            <p:cNvGrpSpPr/>
            <p:nvPr/>
          </p:nvGrpSpPr>
          <p:grpSpPr>
            <a:xfrm>
              <a:off x="6238903" y="1193063"/>
              <a:ext cx="300475" cy="901782"/>
              <a:chOff x="6238903" y="1193063"/>
              <a:chExt cx="300475" cy="901782"/>
            </a:xfrm>
          </p:grpSpPr>
          <p:grpSp>
            <p:nvGrpSpPr>
              <p:cNvPr id="13401" name="Google Shape;13401;p77"/>
              <p:cNvGrpSpPr/>
              <p:nvPr/>
            </p:nvGrpSpPr>
            <p:grpSpPr>
              <a:xfrm>
                <a:off x="6290865" y="1489315"/>
                <a:ext cx="248514" cy="605530"/>
                <a:chOff x="6290865" y="1489315"/>
                <a:chExt cx="248514" cy="605530"/>
              </a:xfrm>
            </p:grpSpPr>
            <p:sp>
              <p:nvSpPr>
                <p:cNvPr id="13402" name="Google Shape;13402;p7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3" name="Google Shape;13403;p77"/>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04" name="Google Shape;13404;p77"/>
              <p:cNvGrpSpPr/>
              <p:nvPr/>
            </p:nvGrpSpPr>
            <p:grpSpPr>
              <a:xfrm>
                <a:off x="6238903" y="1193063"/>
                <a:ext cx="284947" cy="327512"/>
                <a:chOff x="6238903" y="1193063"/>
                <a:chExt cx="284947" cy="327512"/>
              </a:xfrm>
            </p:grpSpPr>
            <p:sp>
              <p:nvSpPr>
                <p:cNvPr id="13405" name="Google Shape;13405;p7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406" name="Google Shape;13406;p7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3407" name="Google Shape;13407;p77"/>
            <p:cNvGrpSpPr/>
            <p:nvPr/>
          </p:nvGrpSpPr>
          <p:grpSpPr>
            <a:xfrm>
              <a:off x="5900602" y="1193063"/>
              <a:ext cx="444345" cy="1023338"/>
              <a:chOff x="5900602" y="1193063"/>
              <a:chExt cx="444345" cy="1023338"/>
            </a:xfrm>
          </p:grpSpPr>
          <p:grpSp>
            <p:nvGrpSpPr>
              <p:cNvPr id="13408" name="Google Shape;13408;p77"/>
              <p:cNvGrpSpPr/>
              <p:nvPr/>
            </p:nvGrpSpPr>
            <p:grpSpPr>
              <a:xfrm>
                <a:off x="6046501" y="1367785"/>
                <a:ext cx="298446" cy="848616"/>
                <a:chOff x="6046501" y="1367785"/>
                <a:chExt cx="298446" cy="848616"/>
              </a:xfrm>
            </p:grpSpPr>
            <p:sp>
              <p:nvSpPr>
                <p:cNvPr id="13409" name="Google Shape;13409;p7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0" name="Google Shape;13410;p77"/>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11" name="Google Shape;13411;p77"/>
              <p:cNvGrpSpPr/>
              <p:nvPr/>
            </p:nvGrpSpPr>
            <p:grpSpPr>
              <a:xfrm>
                <a:off x="5900602" y="1193063"/>
                <a:ext cx="284947" cy="182312"/>
                <a:chOff x="5900602" y="1193063"/>
                <a:chExt cx="284947" cy="182312"/>
              </a:xfrm>
            </p:grpSpPr>
            <p:sp>
              <p:nvSpPr>
                <p:cNvPr id="13412" name="Google Shape;13412;p7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413" name="Google Shape;13413;p7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3414" name="Google Shape;13414;p77"/>
          <p:cNvGrpSpPr/>
          <p:nvPr/>
        </p:nvGrpSpPr>
        <p:grpSpPr>
          <a:xfrm>
            <a:off x="14476968" y="2386415"/>
            <a:ext cx="2438826" cy="2102731"/>
            <a:chOff x="7287122" y="1165658"/>
            <a:chExt cx="1219413" cy="1051365"/>
          </a:xfrm>
        </p:grpSpPr>
        <p:grpSp>
          <p:nvGrpSpPr>
            <p:cNvPr id="13415" name="Google Shape;13415;p77"/>
            <p:cNvGrpSpPr/>
            <p:nvPr/>
          </p:nvGrpSpPr>
          <p:grpSpPr>
            <a:xfrm>
              <a:off x="7287122" y="1969723"/>
              <a:ext cx="1219413" cy="247300"/>
              <a:chOff x="7287122" y="1969723"/>
              <a:chExt cx="1219413" cy="247300"/>
            </a:xfrm>
          </p:grpSpPr>
          <p:sp>
            <p:nvSpPr>
              <p:cNvPr id="13416" name="Google Shape;13416;p7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417" name="Google Shape;13417;p77"/>
              <p:cNvGrpSpPr/>
              <p:nvPr/>
            </p:nvGrpSpPr>
            <p:grpSpPr>
              <a:xfrm>
                <a:off x="7287122" y="2063892"/>
                <a:ext cx="1151753" cy="73428"/>
                <a:chOff x="7287122" y="2063892"/>
                <a:chExt cx="1151753" cy="73428"/>
              </a:xfrm>
            </p:grpSpPr>
            <p:sp>
              <p:nvSpPr>
                <p:cNvPr id="13418" name="Google Shape;13418;p7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419" name="Google Shape;13419;p7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3420" name="Google Shape;13420;p77"/>
            <p:cNvGrpSpPr/>
            <p:nvPr/>
          </p:nvGrpSpPr>
          <p:grpSpPr>
            <a:xfrm>
              <a:off x="7287122" y="1712201"/>
              <a:ext cx="1219403" cy="246767"/>
              <a:chOff x="7287122" y="1712201"/>
              <a:chExt cx="1219403" cy="246767"/>
            </a:xfrm>
          </p:grpSpPr>
          <p:sp>
            <p:nvSpPr>
              <p:cNvPr id="13421" name="Google Shape;13421;p7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422" name="Google Shape;13422;p77"/>
              <p:cNvGrpSpPr/>
              <p:nvPr/>
            </p:nvGrpSpPr>
            <p:grpSpPr>
              <a:xfrm>
                <a:off x="7287122" y="1842861"/>
                <a:ext cx="1005303" cy="73419"/>
                <a:chOff x="7287122" y="1842861"/>
                <a:chExt cx="1005303" cy="73419"/>
              </a:xfrm>
            </p:grpSpPr>
            <p:sp>
              <p:nvSpPr>
                <p:cNvPr id="13423" name="Google Shape;13423;p7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424" name="Google Shape;13424;p7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3425" name="Google Shape;13425;p77"/>
            <p:cNvGrpSpPr/>
            <p:nvPr/>
          </p:nvGrpSpPr>
          <p:grpSpPr>
            <a:xfrm>
              <a:off x="7287122" y="1447520"/>
              <a:ext cx="1219403" cy="286667"/>
              <a:chOff x="7287122" y="1447520"/>
              <a:chExt cx="1219403" cy="286667"/>
            </a:xfrm>
          </p:grpSpPr>
          <p:sp>
            <p:nvSpPr>
              <p:cNvPr id="13426" name="Google Shape;13426;p7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427" name="Google Shape;13427;p77"/>
              <p:cNvGrpSpPr/>
              <p:nvPr/>
            </p:nvGrpSpPr>
            <p:grpSpPr>
              <a:xfrm>
                <a:off x="7287122" y="1581977"/>
                <a:ext cx="852803" cy="73428"/>
                <a:chOff x="7287122" y="1581977"/>
                <a:chExt cx="852803" cy="73428"/>
              </a:xfrm>
            </p:grpSpPr>
            <p:sp>
              <p:nvSpPr>
                <p:cNvPr id="13428" name="Google Shape;13428;p7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429" name="Google Shape;13429;p7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3430" name="Google Shape;13430;p77"/>
            <p:cNvGrpSpPr/>
            <p:nvPr/>
          </p:nvGrpSpPr>
          <p:grpSpPr>
            <a:xfrm>
              <a:off x="7287122" y="1165658"/>
              <a:ext cx="1219403" cy="344253"/>
              <a:chOff x="7287122" y="1165658"/>
              <a:chExt cx="1219403" cy="344253"/>
            </a:xfrm>
          </p:grpSpPr>
          <p:sp>
            <p:nvSpPr>
              <p:cNvPr id="13431" name="Google Shape;13431;p7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3432" name="Google Shape;13432;p77"/>
              <p:cNvGrpSpPr/>
              <p:nvPr/>
            </p:nvGrpSpPr>
            <p:grpSpPr>
              <a:xfrm>
                <a:off x="7287122" y="1341025"/>
                <a:ext cx="695703" cy="73419"/>
                <a:chOff x="7287122" y="1341025"/>
                <a:chExt cx="695703" cy="73419"/>
              </a:xfrm>
            </p:grpSpPr>
            <p:sp>
              <p:nvSpPr>
                <p:cNvPr id="13433" name="Google Shape;13433;p7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3434" name="Google Shape;13434;p7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38" name="Shape 13438"/>
        <p:cNvGrpSpPr/>
        <p:nvPr/>
      </p:nvGrpSpPr>
      <p:grpSpPr>
        <a:xfrm>
          <a:off x="0" y="0"/>
          <a:ext cx="0" cy="0"/>
          <a:chOff x="0" y="0"/>
          <a:chExt cx="0" cy="0"/>
        </a:xfrm>
      </p:grpSpPr>
      <p:sp>
        <p:nvSpPr>
          <p:cNvPr id="13439" name="Google Shape;13439;p78"/>
          <p:cNvSpPr txBox="1"/>
          <p:nvPr>
            <p:ph idx="4294967295" type="title"/>
          </p:nvPr>
        </p:nvSpPr>
        <p:spPr>
          <a:xfrm>
            <a:off x="2136200" y="1866900"/>
            <a:ext cx="140946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440" name="Google Shape;13440;p78"/>
          <p:cNvSpPr txBox="1"/>
          <p:nvPr>
            <p:ph idx="4294967295" type="body"/>
          </p:nvPr>
        </p:nvSpPr>
        <p:spPr>
          <a:xfrm>
            <a:off x="1657750" y="3220550"/>
            <a:ext cx="15051600" cy="964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441" name="Google Shape;13441;p78"/>
          <p:cNvGrpSpPr/>
          <p:nvPr/>
        </p:nvGrpSpPr>
        <p:grpSpPr>
          <a:xfrm>
            <a:off x="1691709" y="4615467"/>
            <a:ext cx="680337" cy="597957"/>
            <a:chOff x="892750" y="267400"/>
            <a:chExt cx="483125" cy="424625"/>
          </a:xfrm>
        </p:grpSpPr>
        <p:sp>
          <p:nvSpPr>
            <p:cNvPr id="13442" name="Google Shape;13442;p78"/>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43" name="Google Shape;13443;p78"/>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44" name="Google Shape;13444;p78"/>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445" name="Google Shape;13445;p78"/>
          <p:cNvGrpSpPr/>
          <p:nvPr/>
        </p:nvGrpSpPr>
        <p:grpSpPr>
          <a:xfrm>
            <a:off x="2568578" y="4574242"/>
            <a:ext cx="597992" cy="680407"/>
            <a:chOff x="1516475" y="238075"/>
            <a:chExt cx="424650" cy="483175"/>
          </a:xfrm>
        </p:grpSpPr>
        <p:sp>
          <p:nvSpPr>
            <p:cNvPr id="13446" name="Google Shape;13446;p78"/>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47" name="Google Shape;13447;p78"/>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448" name="Google Shape;13448;p78"/>
          <p:cNvGrpSpPr/>
          <p:nvPr/>
        </p:nvGrpSpPr>
        <p:grpSpPr>
          <a:xfrm>
            <a:off x="3354760" y="4735040"/>
            <a:ext cx="682977" cy="358809"/>
            <a:chOff x="2080675" y="352325"/>
            <a:chExt cx="485000" cy="254800"/>
          </a:xfrm>
        </p:grpSpPr>
        <p:sp>
          <p:nvSpPr>
            <p:cNvPr id="13449" name="Google Shape;13449;p78"/>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50" name="Google Shape;13450;p78"/>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451" name="Google Shape;13451;p78"/>
          <p:cNvGrpSpPr/>
          <p:nvPr/>
        </p:nvGrpSpPr>
        <p:grpSpPr>
          <a:xfrm>
            <a:off x="4253118" y="4574277"/>
            <a:ext cx="597992" cy="680337"/>
            <a:chOff x="2705375" y="238125"/>
            <a:chExt cx="424650" cy="483125"/>
          </a:xfrm>
        </p:grpSpPr>
        <p:sp>
          <p:nvSpPr>
            <p:cNvPr id="13452" name="Google Shape;13452;p78"/>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53" name="Google Shape;13453;p78"/>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54" name="Google Shape;13454;p78"/>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55" name="Google Shape;13455;p78"/>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456" name="Google Shape;13456;p78"/>
          <p:cNvGrpSpPr/>
          <p:nvPr/>
        </p:nvGrpSpPr>
        <p:grpSpPr>
          <a:xfrm>
            <a:off x="5085400" y="4574910"/>
            <a:ext cx="602322" cy="679069"/>
            <a:chOff x="3299850" y="238575"/>
            <a:chExt cx="427725" cy="482225"/>
          </a:xfrm>
        </p:grpSpPr>
        <p:sp>
          <p:nvSpPr>
            <p:cNvPr id="13457" name="Google Shape;13457;p7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58" name="Google Shape;13458;p7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59" name="Google Shape;13459;p7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60" name="Google Shape;13460;p7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61" name="Google Shape;13461;p7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462" name="Google Shape;13462;p78"/>
          <p:cNvGrpSpPr/>
          <p:nvPr/>
        </p:nvGrpSpPr>
        <p:grpSpPr>
          <a:xfrm>
            <a:off x="5859243" y="4574277"/>
            <a:ext cx="704910" cy="680337"/>
            <a:chOff x="3857225" y="238125"/>
            <a:chExt cx="500575" cy="483125"/>
          </a:xfrm>
        </p:grpSpPr>
        <p:sp>
          <p:nvSpPr>
            <p:cNvPr id="13463" name="Google Shape;13463;p78"/>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64" name="Google Shape;13464;p78"/>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65" name="Google Shape;13465;p78"/>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66" name="Google Shape;13466;p78"/>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67" name="Google Shape;13467;p78"/>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68" name="Google Shape;13468;p78"/>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69" name="Google Shape;13469;p78"/>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470" name="Google Shape;13470;p78"/>
          <p:cNvSpPr/>
          <p:nvPr/>
        </p:nvSpPr>
        <p:spPr>
          <a:xfrm>
            <a:off x="6694193" y="4574270"/>
            <a:ext cx="704910" cy="680231"/>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471" name="Google Shape;13471;p78"/>
          <p:cNvGrpSpPr/>
          <p:nvPr/>
        </p:nvGrpSpPr>
        <p:grpSpPr>
          <a:xfrm>
            <a:off x="7552796" y="4574330"/>
            <a:ext cx="680372" cy="680231"/>
            <a:chOff x="5053900" y="238200"/>
            <a:chExt cx="483150" cy="483050"/>
          </a:xfrm>
        </p:grpSpPr>
        <p:sp>
          <p:nvSpPr>
            <p:cNvPr id="13472" name="Google Shape;13472;p78"/>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73" name="Google Shape;13473;p78"/>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74" name="Google Shape;13474;p78"/>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75" name="Google Shape;13475;p78"/>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476" name="Google Shape;13476;p78"/>
          <p:cNvGrpSpPr/>
          <p:nvPr/>
        </p:nvGrpSpPr>
        <p:grpSpPr>
          <a:xfrm>
            <a:off x="8380696" y="4574277"/>
            <a:ext cx="680337" cy="680337"/>
            <a:chOff x="5648375" y="238125"/>
            <a:chExt cx="483125" cy="483125"/>
          </a:xfrm>
        </p:grpSpPr>
        <p:sp>
          <p:nvSpPr>
            <p:cNvPr id="13477" name="Google Shape;13477;p78"/>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78" name="Google Shape;13478;p78"/>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79" name="Google Shape;13479;p78"/>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80" name="Google Shape;13480;p78"/>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81" name="Google Shape;13481;p78"/>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82" name="Google Shape;13482;p78"/>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83" name="Google Shape;13483;p78"/>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84" name="Google Shape;13484;p78"/>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85" name="Google Shape;13485;p78"/>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86" name="Google Shape;13486;p78"/>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487" name="Google Shape;13487;p78"/>
          <p:cNvGrpSpPr/>
          <p:nvPr/>
        </p:nvGrpSpPr>
        <p:grpSpPr>
          <a:xfrm>
            <a:off x="9214069" y="4574277"/>
            <a:ext cx="680337" cy="680337"/>
            <a:chOff x="6242825" y="238125"/>
            <a:chExt cx="483125" cy="483125"/>
          </a:xfrm>
        </p:grpSpPr>
        <p:sp>
          <p:nvSpPr>
            <p:cNvPr id="13488" name="Google Shape;13488;p78"/>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89" name="Google Shape;13489;p78"/>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90" name="Google Shape;13490;p78"/>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491" name="Google Shape;13491;p78"/>
          <p:cNvGrpSpPr/>
          <p:nvPr/>
        </p:nvGrpSpPr>
        <p:grpSpPr>
          <a:xfrm>
            <a:off x="1688312" y="5454723"/>
            <a:ext cx="687131" cy="597887"/>
            <a:chOff x="889275" y="861850"/>
            <a:chExt cx="487950" cy="424575"/>
          </a:xfrm>
        </p:grpSpPr>
        <p:sp>
          <p:nvSpPr>
            <p:cNvPr id="13492" name="Google Shape;13492;p78"/>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93" name="Google Shape;13493;p78"/>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94" name="Google Shape;13494;p78"/>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95" name="Google Shape;13495;p78"/>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496" name="Google Shape;13496;p78"/>
          <p:cNvSpPr/>
          <p:nvPr/>
        </p:nvSpPr>
        <p:spPr>
          <a:xfrm>
            <a:off x="2564250" y="5413256"/>
            <a:ext cx="605948" cy="680407"/>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497" name="Google Shape;13497;p78"/>
          <p:cNvSpPr/>
          <p:nvPr/>
        </p:nvSpPr>
        <p:spPr>
          <a:xfrm>
            <a:off x="3354262" y="5413256"/>
            <a:ext cx="683012" cy="680407"/>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498" name="Google Shape;13498;p78"/>
          <p:cNvGrpSpPr/>
          <p:nvPr/>
        </p:nvGrpSpPr>
        <p:grpSpPr>
          <a:xfrm>
            <a:off x="4211946" y="5413498"/>
            <a:ext cx="680337" cy="680337"/>
            <a:chOff x="2676100" y="832575"/>
            <a:chExt cx="483125" cy="483125"/>
          </a:xfrm>
        </p:grpSpPr>
        <p:sp>
          <p:nvSpPr>
            <p:cNvPr id="13499" name="Google Shape;13499;p78"/>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00" name="Google Shape;13500;p78"/>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01" name="Google Shape;13501;p78"/>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02" name="Google Shape;13502;p78"/>
          <p:cNvGrpSpPr/>
          <p:nvPr/>
        </p:nvGrpSpPr>
        <p:grpSpPr>
          <a:xfrm>
            <a:off x="5034953" y="5413498"/>
            <a:ext cx="703220" cy="680337"/>
            <a:chOff x="3270550" y="832575"/>
            <a:chExt cx="499375" cy="483125"/>
          </a:xfrm>
        </p:grpSpPr>
        <p:sp>
          <p:nvSpPr>
            <p:cNvPr id="13503" name="Google Shape;13503;p78"/>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04" name="Google Shape;13504;p78"/>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05" name="Google Shape;13505;p78"/>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06" name="Google Shape;13506;p78"/>
          <p:cNvGrpSpPr/>
          <p:nvPr/>
        </p:nvGrpSpPr>
        <p:grpSpPr>
          <a:xfrm>
            <a:off x="5871512" y="5434762"/>
            <a:ext cx="680372" cy="637809"/>
            <a:chOff x="3865000" y="847675"/>
            <a:chExt cx="483150" cy="452925"/>
          </a:xfrm>
        </p:grpSpPr>
        <p:sp>
          <p:nvSpPr>
            <p:cNvPr id="13507" name="Google Shape;13507;p78"/>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08" name="Google Shape;13508;p78"/>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09" name="Google Shape;13509;p78"/>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10" name="Google Shape;13510;p78"/>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11" name="Google Shape;13511;p78"/>
          <p:cNvGrpSpPr/>
          <p:nvPr/>
        </p:nvGrpSpPr>
        <p:grpSpPr>
          <a:xfrm>
            <a:off x="6702877" y="5454600"/>
            <a:ext cx="689596" cy="598133"/>
            <a:chOff x="4452900" y="861750"/>
            <a:chExt cx="489700" cy="424750"/>
          </a:xfrm>
        </p:grpSpPr>
        <p:sp>
          <p:nvSpPr>
            <p:cNvPr id="13512" name="Google Shape;13512;p78"/>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13" name="Google Shape;13513;p78"/>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14" name="Google Shape;13514;p78"/>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15" name="Google Shape;13515;p78"/>
          <p:cNvGrpSpPr/>
          <p:nvPr/>
        </p:nvGrpSpPr>
        <p:grpSpPr>
          <a:xfrm>
            <a:off x="7537343" y="5413516"/>
            <a:ext cx="711282" cy="680301"/>
            <a:chOff x="5049750" y="832600"/>
            <a:chExt cx="505100" cy="483100"/>
          </a:xfrm>
        </p:grpSpPr>
        <p:sp>
          <p:nvSpPr>
            <p:cNvPr id="13516" name="Google Shape;13516;p78"/>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17" name="Google Shape;13517;p78"/>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518" name="Google Shape;13518;p78"/>
          <p:cNvSpPr/>
          <p:nvPr/>
        </p:nvSpPr>
        <p:spPr>
          <a:xfrm>
            <a:off x="8377859" y="5462552"/>
            <a:ext cx="683399" cy="581798"/>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519" name="Google Shape;13519;p78"/>
          <p:cNvGrpSpPr/>
          <p:nvPr/>
        </p:nvGrpSpPr>
        <p:grpSpPr>
          <a:xfrm>
            <a:off x="9255241" y="5413498"/>
            <a:ext cx="597992" cy="680337"/>
            <a:chOff x="6272100" y="832575"/>
            <a:chExt cx="424650" cy="483125"/>
          </a:xfrm>
        </p:grpSpPr>
        <p:sp>
          <p:nvSpPr>
            <p:cNvPr id="13520" name="Google Shape;13520;p78"/>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21" name="Google Shape;13521;p78"/>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22" name="Google Shape;13522;p78"/>
          <p:cNvGrpSpPr/>
          <p:nvPr/>
        </p:nvGrpSpPr>
        <p:grpSpPr>
          <a:xfrm>
            <a:off x="1691657" y="6251595"/>
            <a:ext cx="680442" cy="680372"/>
            <a:chOff x="893650" y="1428000"/>
            <a:chExt cx="483200" cy="483150"/>
          </a:xfrm>
        </p:grpSpPr>
        <p:sp>
          <p:nvSpPr>
            <p:cNvPr id="13523" name="Google Shape;13523;p78"/>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24" name="Google Shape;13524;p78"/>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25" name="Google Shape;13525;p78"/>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26" name="Google Shape;13526;p78"/>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527" name="Google Shape;13527;p78"/>
          <p:cNvSpPr/>
          <p:nvPr/>
        </p:nvSpPr>
        <p:spPr>
          <a:xfrm>
            <a:off x="2527062" y="6372149"/>
            <a:ext cx="680337" cy="438513"/>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28" name="Google Shape;13528;p78"/>
          <p:cNvSpPr/>
          <p:nvPr/>
        </p:nvSpPr>
        <p:spPr>
          <a:xfrm>
            <a:off x="3342153" y="6251294"/>
            <a:ext cx="707233" cy="68026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529" name="Google Shape;13529;p78"/>
          <p:cNvGrpSpPr/>
          <p:nvPr/>
        </p:nvGrpSpPr>
        <p:grpSpPr>
          <a:xfrm>
            <a:off x="4199292" y="6292926"/>
            <a:ext cx="705649" cy="597710"/>
            <a:chOff x="2676100" y="1456375"/>
            <a:chExt cx="501100" cy="424450"/>
          </a:xfrm>
        </p:grpSpPr>
        <p:sp>
          <p:nvSpPr>
            <p:cNvPr id="13530" name="Google Shape;13530;p78"/>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31" name="Google Shape;13531;p78"/>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32" name="Google Shape;13532;p78"/>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33" name="Google Shape;13533;p78"/>
          <p:cNvGrpSpPr/>
          <p:nvPr/>
        </p:nvGrpSpPr>
        <p:grpSpPr>
          <a:xfrm>
            <a:off x="5046340" y="6251613"/>
            <a:ext cx="680442" cy="680337"/>
            <a:chOff x="3270475" y="1427025"/>
            <a:chExt cx="483200" cy="483125"/>
          </a:xfrm>
        </p:grpSpPr>
        <p:sp>
          <p:nvSpPr>
            <p:cNvPr id="13534" name="Google Shape;13534;p78"/>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35" name="Google Shape;13535;p78"/>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36" name="Google Shape;13536;p78"/>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37" name="Google Shape;13537;p78"/>
          <p:cNvGrpSpPr/>
          <p:nvPr/>
        </p:nvGrpSpPr>
        <p:grpSpPr>
          <a:xfrm>
            <a:off x="5868167" y="6251560"/>
            <a:ext cx="687061" cy="680442"/>
            <a:chOff x="3860250" y="1427025"/>
            <a:chExt cx="487900" cy="483200"/>
          </a:xfrm>
        </p:grpSpPr>
        <p:sp>
          <p:nvSpPr>
            <p:cNvPr id="13538" name="Google Shape;13538;p78"/>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39" name="Google Shape;13539;p78"/>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40" name="Google Shape;13540;p78"/>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541" name="Google Shape;13541;p78"/>
          <p:cNvSpPr/>
          <p:nvPr/>
        </p:nvSpPr>
        <p:spPr>
          <a:xfrm>
            <a:off x="6706407" y="6251258"/>
            <a:ext cx="680477" cy="680337"/>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42" name="Google Shape;13542;p78"/>
          <p:cNvSpPr/>
          <p:nvPr/>
        </p:nvSpPr>
        <p:spPr>
          <a:xfrm>
            <a:off x="7548284" y="6251241"/>
            <a:ext cx="687061" cy="68037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543" name="Google Shape;13543;p78"/>
          <p:cNvGrpSpPr/>
          <p:nvPr/>
        </p:nvGrpSpPr>
        <p:grpSpPr>
          <a:xfrm>
            <a:off x="8380643" y="6251613"/>
            <a:ext cx="680442" cy="680337"/>
            <a:chOff x="5648375" y="1427025"/>
            <a:chExt cx="483200" cy="483125"/>
          </a:xfrm>
        </p:grpSpPr>
        <p:sp>
          <p:nvSpPr>
            <p:cNvPr id="13544" name="Google Shape;13544;p78"/>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45" name="Google Shape;13545;p78"/>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46" name="Google Shape;13546;p78"/>
          <p:cNvGrpSpPr/>
          <p:nvPr/>
        </p:nvGrpSpPr>
        <p:grpSpPr>
          <a:xfrm>
            <a:off x="9209615" y="6251578"/>
            <a:ext cx="689243" cy="680407"/>
            <a:chOff x="6238300" y="1426975"/>
            <a:chExt cx="489450" cy="483175"/>
          </a:xfrm>
        </p:grpSpPr>
        <p:sp>
          <p:nvSpPr>
            <p:cNvPr id="13547" name="Google Shape;13547;p78"/>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48" name="Google Shape;13548;p78"/>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49" name="Google Shape;13549;p78"/>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550" name="Google Shape;13550;p78"/>
          <p:cNvSpPr/>
          <p:nvPr/>
        </p:nvSpPr>
        <p:spPr>
          <a:xfrm>
            <a:off x="1730873" y="7090547"/>
            <a:ext cx="601583" cy="677450"/>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551" name="Google Shape;13551;p78"/>
          <p:cNvGrpSpPr/>
          <p:nvPr/>
        </p:nvGrpSpPr>
        <p:grpSpPr>
          <a:xfrm>
            <a:off x="2527406" y="7089588"/>
            <a:ext cx="680337" cy="680372"/>
            <a:chOff x="1487200" y="2021475"/>
            <a:chExt cx="483125" cy="483150"/>
          </a:xfrm>
        </p:grpSpPr>
        <p:sp>
          <p:nvSpPr>
            <p:cNvPr id="13552" name="Google Shape;13552;p78"/>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53" name="Google Shape;13553;p78"/>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54" name="Google Shape;13554;p78"/>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55" name="Google Shape;13555;p78"/>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56" name="Google Shape;13556;p78"/>
          <p:cNvGrpSpPr/>
          <p:nvPr/>
        </p:nvGrpSpPr>
        <p:grpSpPr>
          <a:xfrm>
            <a:off x="3356080" y="7130796"/>
            <a:ext cx="680337" cy="597957"/>
            <a:chOff x="2081650" y="2050750"/>
            <a:chExt cx="483125" cy="424625"/>
          </a:xfrm>
        </p:grpSpPr>
        <p:sp>
          <p:nvSpPr>
            <p:cNvPr id="13557" name="Google Shape;13557;p78"/>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58" name="Google Shape;13558;p78"/>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59" name="Google Shape;13559;p78"/>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60" name="Google Shape;13560;p78"/>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61" name="Google Shape;13561;p78"/>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62" name="Google Shape;13562;p78"/>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63" name="Google Shape;13563;p78"/>
          <p:cNvGrpSpPr/>
          <p:nvPr/>
        </p:nvGrpSpPr>
        <p:grpSpPr>
          <a:xfrm>
            <a:off x="4211946" y="7177442"/>
            <a:ext cx="680337" cy="504664"/>
            <a:chOff x="2676100" y="2083800"/>
            <a:chExt cx="483125" cy="358375"/>
          </a:xfrm>
        </p:grpSpPr>
        <p:sp>
          <p:nvSpPr>
            <p:cNvPr id="13564" name="Google Shape;13564;p78"/>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65" name="Google Shape;13565;p78"/>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66" name="Google Shape;13566;p78"/>
          <p:cNvGrpSpPr/>
          <p:nvPr/>
        </p:nvGrpSpPr>
        <p:grpSpPr>
          <a:xfrm>
            <a:off x="5062974" y="7109532"/>
            <a:ext cx="647174" cy="640485"/>
            <a:chOff x="3282325" y="2035675"/>
            <a:chExt cx="459575" cy="454825"/>
          </a:xfrm>
        </p:grpSpPr>
        <p:sp>
          <p:nvSpPr>
            <p:cNvPr id="13567" name="Google Shape;13567;p78"/>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68" name="Google Shape;13568;p78"/>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69" name="Google Shape;13569;p78"/>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70" name="Google Shape;13570;p78"/>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571" name="Google Shape;13571;p78"/>
          <p:cNvSpPr/>
          <p:nvPr/>
        </p:nvSpPr>
        <p:spPr>
          <a:xfrm>
            <a:off x="5880369" y="7112581"/>
            <a:ext cx="660868" cy="633373"/>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72" name="Google Shape;13572;p78"/>
          <p:cNvSpPr/>
          <p:nvPr/>
        </p:nvSpPr>
        <p:spPr>
          <a:xfrm>
            <a:off x="6746375" y="7089086"/>
            <a:ext cx="600527" cy="68037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573" name="Google Shape;13573;p78"/>
          <p:cNvGrpSpPr/>
          <p:nvPr/>
        </p:nvGrpSpPr>
        <p:grpSpPr>
          <a:xfrm>
            <a:off x="7552374" y="7089606"/>
            <a:ext cx="681217" cy="680337"/>
            <a:chOff x="5053900" y="2021500"/>
            <a:chExt cx="483750" cy="483125"/>
          </a:xfrm>
        </p:grpSpPr>
        <p:sp>
          <p:nvSpPr>
            <p:cNvPr id="13574" name="Google Shape;13574;p78"/>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75" name="Google Shape;13575;p78"/>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76" name="Google Shape;13576;p78"/>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77" name="Google Shape;13577;p78"/>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78" name="Google Shape;13578;p78"/>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79" name="Google Shape;13579;p78"/>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80" name="Google Shape;13580;p78"/>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81" name="Google Shape;13581;p78"/>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582" name="Google Shape;13582;p78"/>
          <p:cNvSpPr/>
          <p:nvPr/>
        </p:nvSpPr>
        <p:spPr>
          <a:xfrm>
            <a:off x="8499050" y="7089280"/>
            <a:ext cx="440978" cy="679985"/>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583" name="Google Shape;13583;p78"/>
          <p:cNvGrpSpPr/>
          <p:nvPr/>
        </p:nvGrpSpPr>
        <p:grpSpPr>
          <a:xfrm>
            <a:off x="9202572" y="7095943"/>
            <a:ext cx="703325" cy="667663"/>
            <a:chOff x="6222125" y="2025975"/>
            <a:chExt cx="499450" cy="474125"/>
          </a:xfrm>
        </p:grpSpPr>
        <p:sp>
          <p:nvSpPr>
            <p:cNvPr id="13584" name="Google Shape;13584;p78"/>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85" name="Google Shape;13585;p78"/>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86" name="Google Shape;13586;p78"/>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87" name="Google Shape;13587;p78"/>
          <p:cNvGrpSpPr/>
          <p:nvPr/>
        </p:nvGrpSpPr>
        <p:grpSpPr>
          <a:xfrm>
            <a:off x="10117697" y="4729083"/>
            <a:ext cx="671007" cy="371906"/>
            <a:chOff x="896050" y="2725450"/>
            <a:chExt cx="476500" cy="264100"/>
          </a:xfrm>
        </p:grpSpPr>
        <p:sp>
          <p:nvSpPr>
            <p:cNvPr id="13588" name="Google Shape;13588;p78"/>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89" name="Google Shape;13589;p78"/>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90" name="Google Shape;13590;p78"/>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91" name="Google Shape;13591;p78"/>
          <p:cNvGrpSpPr/>
          <p:nvPr/>
        </p:nvGrpSpPr>
        <p:grpSpPr>
          <a:xfrm>
            <a:off x="10979176" y="4574850"/>
            <a:ext cx="680337" cy="680372"/>
            <a:chOff x="1487200" y="2615925"/>
            <a:chExt cx="483125" cy="483150"/>
          </a:xfrm>
        </p:grpSpPr>
        <p:sp>
          <p:nvSpPr>
            <p:cNvPr id="13592" name="Google Shape;13592;p78"/>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93" name="Google Shape;13593;p78"/>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94" name="Google Shape;13594;p78"/>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595" name="Google Shape;13595;p78"/>
          <p:cNvGrpSpPr/>
          <p:nvPr/>
        </p:nvGrpSpPr>
        <p:grpSpPr>
          <a:xfrm>
            <a:off x="11779074" y="4574850"/>
            <a:ext cx="707128" cy="680372"/>
            <a:chOff x="2077575" y="2615925"/>
            <a:chExt cx="502150" cy="483150"/>
          </a:xfrm>
        </p:grpSpPr>
        <p:sp>
          <p:nvSpPr>
            <p:cNvPr id="13596" name="Google Shape;13596;p78"/>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97" name="Google Shape;13597;p78"/>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98" name="Google Shape;13598;p78"/>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599" name="Google Shape;13599;p78"/>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00" name="Google Shape;13600;p78"/>
          <p:cNvGrpSpPr/>
          <p:nvPr/>
        </p:nvGrpSpPr>
        <p:grpSpPr>
          <a:xfrm>
            <a:off x="12626652" y="4606904"/>
            <a:ext cx="669071" cy="616264"/>
            <a:chOff x="2680100" y="2638725"/>
            <a:chExt cx="475125" cy="437625"/>
          </a:xfrm>
        </p:grpSpPr>
        <p:sp>
          <p:nvSpPr>
            <p:cNvPr id="13601" name="Google Shape;13601;p78"/>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02" name="Google Shape;13602;p78"/>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03" name="Google Shape;13603;p78"/>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04" name="Google Shape;13604;p78"/>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05" name="Google Shape;13605;p78"/>
          <p:cNvGrpSpPr/>
          <p:nvPr/>
        </p:nvGrpSpPr>
        <p:grpSpPr>
          <a:xfrm>
            <a:off x="13557930" y="4574850"/>
            <a:ext cx="478366" cy="680372"/>
            <a:chOff x="3342275" y="2615925"/>
            <a:chExt cx="339700" cy="483150"/>
          </a:xfrm>
        </p:grpSpPr>
        <p:sp>
          <p:nvSpPr>
            <p:cNvPr id="13606" name="Google Shape;13606;p78"/>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07" name="Google Shape;13607;p78"/>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608" name="Google Shape;13608;p78"/>
          <p:cNvSpPr/>
          <p:nvPr/>
        </p:nvSpPr>
        <p:spPr>
          <a:xfrm>
            <a:off x="14344424" y="4574200"/>
            <a:ext cx="558105" cy="68037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09" name="Google Shape;13609;p78"/>
          <p:cNvSpPr/>
          <p:nvPr/>
        </p:nvSpPr>
        <p:spPr>
          <a:xfrm>
            <a:off x="15130493" y="4595460"/>
            <a:ext cx="680372" cy="637844"/>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10" name="Google Shape;13610;p78"/>
          <p:cNvSpPr/>
          <p:nvPr/>
        </p:nvSpPr>
        <p:spPr>
          <a:xfrm>
            <a:off x="15980202" y="4595460"/>
            <a:ext cx="680372" cy="637844"/>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611" name="Google Shape;13611;p78"/>
          <p:cNvGrpSpPr/>
          <p:nvPr/>
        </p:nvGrpSpPr>
        <p:grpSpPr>
          <a:xfrm>
            <a:off x="12831693" y="7912852"/>
            <a:ext cx="678964" cy="678541"/>
            <a:chOff x="5648900" y="2616600"/>
            <a:chExt cx="482150" cy="481850"/>
          </a:xfrm>
        </p:grpSpPr>
        <p:sp>
          <p:nvSpPr>
            <p:cNvPr id="13612" name="Google Shape;13612;p78"/>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13" name="Google Shape;13613;p78"/>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14" name="Google Shape;13614;p78"/>
          <p:cNvGrpSpPr/>
          <p:nvPr/>
        </p:nvGrpSpPr>
        <p:grpSpPr>
          <a:xfrm>
            <a:off x="9470260" y="7926284"/>
            <a:ext cx="651253" cy="651387"/>
            <a:chOff x="6242825" y="2615925"/>
            <a:chExt cx="483125" cy="483225"/>
          </a:xfrm>
        </p:grpSpPr>
        <p:sp>
          <p:nvSpPr>
            <p:cNvPr id="13615" name="Google Shape;13615;p78"/>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16" name="Google Shape;13616;p78"/>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17" name="Google Shape;13617;p78"/>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18" name="Google Shape;13618;p78"/>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19" name="Google Shape;13619;p78"/>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620" name="Google Shape;13620;p78"/>
          <p:cNvSpPr/>
          <p:nvPr/>
        </p:nvSpPr>
        <p:spPr>
          <a:xfrm>
            <a:off x="10107018" y="5432281"/>
            <a:ext cx="691954" cy="642350"/>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621" name="Google Shape;13621;p78"/>
          <p:cNvGrpSpPr/>
          <p:nvPr/>
        </p:nvGrpSpPr>
        <p:grpSpPr>
          <a:xfrm>
            <a:off x="10977258" y="5414071"/>
            <a:ext cx="684174" cy="680372"/>
            <a:chOff x="1487200" y="3210375"/>
            <a:chExt cx="485850" cy="483150"/>
          </a:xfrm>
        </p:grpSpPr>
        <p:sp>
          <p:nvSpPr>
            <p:cNvPr id="13622" name="Google Shape;13622;p78"/>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23" name="Google Shape;13623;p78"/>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24" name="Google Shape;13624;p78"/>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625" name="Google Shape;13625;p78"/>
          <p:cNvSpPr/>
          <p:nvPr/>
        </p:nvSpPr>
        <p:spPr>
          <a:xfrm>
            <a:off x="11791987" y="5479500"/>
            <a:ext cx="680337" cy="547895"/>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26" name="Google Shape;13626;p78"/>
          <p:cNvSpPr/>
          <p:nvPr/>
        </p:nvSpPr>
        <p:spPr>
          <a:xfrm>
            <a:off x="12620348" y="5548578"/>
            <a:ext cx="680442" cy="409716"/>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627" name="Google Shape;13627;p78"/>
          <p:cNvGrpSpPr/>
          <p:nvPr/>
        </p:nvGrpSpPr>
        <p:grpSpPr>
          <a:xfrm>
            <a:off x="13455977" y="5414054"/>
            <a:ext cx="682273" cy="680407"/>
            <a:chOff x="3269875" y="3210400"/>
            <a:chExt cx="484500" cy="483175"/>
          </a:xfrm>
        </p:grpSpPr>
        <p:sp>
          <p:nvSpPr>
            <p:cNvPr id="13628" name="Google Shape;13628;p78"/>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29" name="Google Shape;13629;p78"/>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30" name="Google Shape;13630;p78"/>
          <p:cNvGrpSpPr/>
          <p:nvPr/>
        </p:nvGrpSpPr>
        <p:grpSpPr>
          <a:xfrm>
            <a:off x="14454163" y="5413332"/>
            <a:ext cx="340432" cy="681850"/>
            <a:chOff x="3985700" y="3210375"/>
            <a:chExt cx="241750" cy="484200"/>
          </a:xfrm>
        </p:grpSpPr>
        <p:sp>
          <p:nvSpPr>
            <p:cNvPr id="13631" name="Google Shape;13631;p78"/>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32" name="Google Shape;13632;p78"/>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33" name="Google Shape;13633;p78"/>
          <p:cNvGrpSpPr/>
          <p:nvPr/>
        </p:nvGrpSpPr>
        <p:grpSpPr>
          <a:xfrm>
            <a:off x="15132703" y="5415356"/>
            <a:ext cx="678013" cy="677802"/>
            <a:chOff x="4460225" y="3211300"/>
            <a:chExt cx="481475" cy="481325"/>
          </a:xfrm>
        </p:grpSpPr>
        <p:sp>
          <p:nvSpPr>
            <p:cNvPr id="13634" name="Google Shape;13634;p78"/>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35" name="Google Shape;13635;p78"/>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636" name="Google Shape;13636;p78"/>
          <p:cNvSpPr/>
          <p:nvPr/>
        </p:nvSpPr>
        <p:spPr>
          <a:xfrm>
            <a:off x="15980202" y="5452908"/>
            <a:ext cx="680372" cy="601090"/>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637" name="Google Shape;13637;p78"/>
          <p:cNvGrpSpPr/>
          <p:nvPr/>
        </p:nvGrpSpPr>
        <p:grpSpPr>
          <a:xfrm>
            <a:off x="13719375" y="7971512"/>
            <a:ext cx="684068" cy="561309"/>
            <a:chOff x="5647000" y="3252650"/>
            <a:chExt cx="485775" cy="398600"/>
          </a:xfrm>
        </p:grpSpPr>
        <p:sp>
          <p:nvSpPr>
            <p:cNvPr id="13638" name="Google Shape;13638;p78"/>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39" name="Google Shape;13639;p78"/>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40" name="Google Shape;13640;p78"/>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41" name="Google Shape;13641;p78"/>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42" name="Google Shape;13642;p78"/>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43" name="Google Shape;13643;p78"/>
          <p:cNvGrpSpPr/>
          <p:nvPr/>
        </p:nvGrpSpPr>
        <p:grpSpPr>
          <a:xfrm>
            <a:off x="10330256" y="7983537"/>
            <a:ext cx="653072" cy="536908"/>
            <a:chOff x="6242450" y="3252800"/>
            <a:chExt cx="484475" cy="398300"/>
          </a:xfrm>
        </p:grpSpPr>
        <p:sp>
          <p:nvSpPr>
            <p:cNvPr id="13644" name="Google Shape;13644;p78"/>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45" name="Google Shape;13645;p78"/>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46" name="Google Shape;13646;p78"/>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47" name="Google Shape;13647;p78"/>
          <p:cNvGrpSpPr/>
          <p:nvPr/>
        </p:nvGrpSpPr>
        <p:grpSpPr>
          <a:xfrm>
            <a:off x="10154222" y="6252203"/>
            <a:ext cx="597957" cy="680337"/>
            <a:chOff x="922025" y="3804850"/>
            <a:chExt cx="424625" cy="483125"/>
          </a:xfrm>
        </p:grpSpPr>
        <p:sp>
          <p:nvSpPr>
            <p:cNvPr id="13648" name="Google Shape;13648;p78"/>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49" name="Google Shape;13649;p78"/>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650" name="Google Shape;13650;p78"/>
          <p:cNvSpPr/>
          <p:nvPr/>
        </p:nvSpPr>
        <p:spPr>
          <a:xfrm>
            <a:off x="10970701" y="6250009"/>
            <a:ext cx="696601" cy="682836"/>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651" name="Google Shape;13651;p78"/>
          <p:cNvGrpSpPr/>
          <p:nvPr/>
        </p:nvGrpSpPr>
        <p:grpSpPr>
          <a:xfrm>
            <a:off x="11819682" y="6252203"/>
            <a:ext cx="625910" cy="680337"/>
            <a:chOff x="2100300" y="3804850"/>
            <a:chExt cx="444475" cy="483125"/>
          </a:xfrm>
        </p:grpSpPr>
        <p:sp>
          <p:nvSpPr>
            <p:cNvPr id="13652" name="Google Shape;13652;p78"/>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53" name="Google Shape;13653;p78"/>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54" name="Google Shape;13654;p78"/>
          <p:cNvGrpSpPr/>
          <p:nvPr/>
        </p:nvGrpSpPr>
        <p:grpSpPr>
          <a:xfrm>
            <a:off x="12666927" y="6252203"/>
            <a:ext cx="588522" cy="680337"/>
            <a:chOff x="2708700" y="3804850"/>
            <a:chExt cx="417925" cy="483125"/>
          </a:xfrm>
        </p:grpSpPr>
        <p:sp>
          <p:nvSpPr>
            <p:cNvPr id="13655" name="Google Shape;13655;p78"/>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56" name="Google Shape;13656;p78"/>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57" name="Google Shape;13657;p78"/>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58" name="Google Shape;13658;p78"/>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659" name="Google Shape;13659;p78"/>
          <p:cNvSpPr/>
          <p:nvPr/>
        </p:nvSpPr>
        <p:spPr>
          <a:xfrm>
            <a:off x="13456189" y="6332339"/>
            <a:ext cx="680337" cy="518147"/>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60" name="Google Shape;13660;p78"/>
          <p:cNvSpPr/>
          <p:nvPr/>
        </p:nvSpPr>
        <p:spPr>
          <a:xfrm>
            <a:off x="14309612" y="6251241"/>
            <a:ext cx="627740" cy="68037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661" name="Google Shape;13661;p78"/>
          <p:cNvGrpSpPr/>
          <p:nvPr/>
        </p:nvGrpSpPr>
        <p:grpSpPr>
          <a:xfrm>
            <a:off x="15140677" y="6254756"/>
            <a:ext cx="662065" cy="675232"/>
            <a:chOff x="4467450" y="3808475"/>
            <a:chExt cx="470150" cy="479500"/>
          </a:xfrm>
        </p:grpSpPr>
        <p:sp>
          <p:nvSpPr>
            <p:cNvPr id="13662" name="Google Shape;13662;p78"/>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63" name="Google Shape;13663;p78"/>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64" name="Google Shape;13664;p78"/>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65" name="Google Shape;13665;p78"/>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66" name="Google Shape;13666;p78"/>
          <p:cNvGrpSpPr/>
          <p:nvPr/>
        </p:nvGrpSpPr>
        <p:grpSpPr>
          <a:xfrm>
            <a:off x="15981370" y="6252203"/>
            <a:ext cx="680372" cy="680337"/>
            <a:chOff x="5053900" y="3804850"/>
            <a:chExt cx="483150" cy="483125"/>
          </a:xfrm>
        </p:grpSpPr>
        <p:sp>
          <p:nvSpPr>
            <p:cNvPr id="13667" name="Google Shape;13667;p78"/>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68" name="Google Shape;13668;p78"/>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69" name="Google Shape;13669;p78"/>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70" name="Google Shape;13670;p78"/>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71" name="Google Shape;13671;p78"/>
          <p:cNvGrpSpPr/>
          <p:nvPr/>
        </p:nvGrpSpPr>
        <p:grpSpPr>
          <a:xfrm>
            <a:off x="14612162" y="7912041"/>
            <a:ext cx="680337" cy="680337"/>
            <a:chOff x="5648375" y="3804850"/>
            <a:chExt cx="483125" cy="483125"/>
          </a:xfrm>
        </p:grpSpPr>
        <p:sp>
          <p:nvSpPr>
            <p:cNvPr id="13672" name="Google Shape;13672;p78"/>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73" name="Google Shape;13673;p78"/>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74" name="Google Shape;13674;p78"/>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75" name="Google Shape;13675;p78"/>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76" name="Google Shape;13676;p78"/>
          <p:cNvGrpSpPr/>
          <p:nvPr/>
        </p:nvGrpSpPr>
        <p:grpSpPr>
          <a:xfrm>
            <a:off x="11192072" y="7936556"/>
            <a:ext cx="561846" cy="630898"/>
            <a:chOff x="6276025" y="3812400"/>
            <a:chExt cx="416800" cy="468025"/>
          </a:xfrm>
        </p:grpSpPr>
        <p:sp>
          <p:nvSpPr>
            <p:cNvPr id="13677" name="Google Shape;13677;p78"/>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78" name="Google Shape;13678;p78"/>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79" name="Google Shape;13679;p78"/>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80" name="Google Shape;13680;p78"/>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81" name="Google Shape;13681;p78"/>
          <p:cNvGrpSpPr/>
          <p:nvPr/>
        </p:nvGrpSpPr>
        <p:grpSpPr>
          <a:xfrm>
            <a:off x="10110585" y="7090179"/>
            <a:ext cx="685230" cy="680372"/>
            <a:chOff x="890400" y="4399350"/>
            <a:chExt cx="486600" cy="483150"/>
          </a:xfrm>
        </p:grpSpPr>
        <p:sp>
          <p:nvSpPr>
            <p:cNvPr id="13682" name="Google Shape;13682;p78"/>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83" name="Google Shape;13683;p78"/>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84" name="Google Shape;13684;p78"/>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85" name="Google Shape;13685;p78"/>
          <p:cNvGrpSpPr/>
          <p:nvPr/>
        </p:nvGrpSpPr>
        <p:grpSpPr>
          <a:xfrm>
            <a:off x="10979176" y="7120737"/>
            <a:ext cx="680337" cy="619256"/>
            <a:chOff x="1487200" y="4421025"/>
            <a:chExt cx="483125" cy="439750"/>
          </a:xfrm>
        </p:grpSpPr>
        <p:sp>
          <p:nvSpPr>
            <p:cNvPr id="13686" name="Google Shape;13686;p78"/>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87" name="Google Shape;13687;p78"/>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88" name="Google Shape;13688;p78"/>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89" name="Google Shape;13689;p78"/>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90" name="Google Shape;13690;p78"/>
          <p:cNvGrpSpPr/>
          <p:nvPr/>
        </p:nvGrpSpPr>
        <p:grpSpPr>
          <a:xfrm>
            <a:off x="11787734" y="7090214"/>
            <a:ext cx="689807" cy="680301"/>
            <a:chOff x="2079300" y="4399325"/>
            <a:chExt cx="489850" cy="483100"/>
          </a:xfrm>
        </p:grpSpPr>
        <p:sp>
          <p:nvSpPr>
            <p:cNvPr id="13691" name="Google Shape;13691;p78"/>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92" name="Google Shape;13692;p78"/>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693" name="Google Shape;13693;p78"/>
          <p:cNvSpPr/>
          <p:nvPr/>
        </p:nvSpPr>
        <p:spPr>
          <a:xfrm>
            <a:off x="12661514" y="7089139"/>
            <a:ext cx="598098" cy="68026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694" name="Google Shape;13694;p78"/>
          <p:cNvGrpSpPr/>
          <p:nvPr/>
        </p:nvGrpSpPr>
        <p:grpSpPr>
          <a:xfrm>
            <a:off x="13520877" y="7090214"/>
            <a:ext cx="552472" cy="680301"/>
            <a:chOff x="3316000" y="4399325"/>
            <a:chExt cx="392325" cy="483100"/>
          </a:xfrm>
        </p:grpSpPr>
        <p:sp>
          <p:nvSpPr>
            <p:cNvPr id="13695" name="Google Shape;13695;p78"/>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96" name="Google Shape;13696;p78"/>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697" name="Google Shape;13697;p78"/>
          <p:cNvGrpSpPr/>
          <p:nvPr/>
        </p:nvGrpSpPr>
        <p:grpSpPr>
          <a:xfrm>
            <a:off x="14370358" y="7090179"/>
            <a:ext cx="508043" cy="680372"/>
            <a:chOff x="3926225" y="4399275"/>
            <a:chExt cx="360775" cy="483150"/>
          </a:xfrm>
        </p:grpSpPr>
        <p:sp>
          <p:nvSpPr>
            <p:cNvPr id="13698" name="Google Shape;13698;p78"/>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699" name="Google Shape;13699;p78"/>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700" name="Google Shape;13700;p78"/>
          <p:cNvSpPr/>
          <p:nvPr/>
        </p:nvSpPr>
        <p:spPr>
          <a:xfrm>
            <a:off x="15291265" y="7089157"/>
            <a:ext cx="358774" cy="680231"/>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701" name="Google Shape;13701;p78"/>
          <p:cNvGrpSpPr/>
          <p:nvPr/>
        </p:nvGrpSpPr>
        <p:grpSpPr>
          <a:xfrm>
            <a:off x="15981476" y="7090302"/>
            <a:ext cx="680161" cy="680125"/>
            <a:chOff x="5053975" y="4399375"/>
            <a:chExt cx="483000" cy="482975"/>
          </a:xfrm>
        </p:grpSpPr>
        <p:sp>
          <p:nvSpPr>
            <p:cNvPr id="13702" name="Google Shape;13702;p78"/>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03" name="Google Shape;13703;p78"/>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04" name="Google Shape;13704;p78"/>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705" name="Google Shape;13705;p78"/>
          <p:cNvGrpSpPr/>
          <p:nvPr/>
        </p:nvGrpSpPr>
        <p:grpSpPr>
          <a:xfrm>
            <a:off x="15501217" y="7912085"/>
            <a:ext cx="680337" cy="680337"/>
            <a:chOff x="5648375" y="4399300"/>
            <a:chExt cx="483125" cy="483125"/>
          </a:xfrm>
        </p:grpSpPr>
        <p:sp>
          <p:nvSpPr>
            <p:cNvPr id="13706" name="Google Shape;13706;p78"/>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07" name="Google Shape;13707;p78"/>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708" name="Google Shape;13708;p78"/>
          <p:cNvGrpSpPr/>
          <p:nvPr/>
        </p:nvGrpSpPr>
        <p:grpSpPr>
          <a:xfrm>
            <a:off x="11962662" y="7949274"/>
            <a:ext cx="660014" cy="605488"/>
            <a:chOff x="6239575" y="4416275"/>
            <a:chExt cx="489625" cy="449175"/>
          </a:xfrm>
        </p:grpSpPr>
        <p:sp>
          <p:nvSpPr>
            <p:cNvPr id="13709" name="Google Shape;13709;p78"/>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10" name="Google Shape;13710;p78"/>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11" name="Google Shape;13711;p78"/>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712" name="Google Shape;13712;p78"/>
          <p:cNvGrpSpPr/>
          <p:nvPr/>
        </p:nvGrpSpPr>
        <p:grpSpPr>
          <a:xfrm>
            <a:off x="6169219" y="7943631"/>
            <a:ext cx="616468" cy="616468"/>
            <a:chOff x="892750" y="4993750"/>
            <a:chExt cx="483125" cy="483125"/>
          </a:xfrm>
        </p:grpSpPr>
        <p:sp>
          <p:nvSpPr>
            <p:cNvPr id="13713" name="Google Shape;13713;p78"/>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14" name="Google Shape;13714;p78"/>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15" name="Google Shape;13715;p78"/>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716" name="Google Shape;13716;p78"/>
          <p:cNvGrpSpPr/>
          <p:nvPr/>
        </p:nvGrpSpPr>
        <p:grpSpPr>
          <a:xfrm>
            <a:off x="6994438" y="7943631"/>
            <a:ext cx="616467" cy="616468"/>
            <a:chOff x="1487200" y="4993750"/>
            <a:chExt cx="483125" cy="483125"/>
          </a:xfrm>
        </p:grpSpPr>
        <p:sp>
          <p:nvSpPr>
            <p:cNvPr id="13717" name="Google Shape;13717;p78"/>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18" name="Google Shape;13718;p78"/>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719" name="Google Shape;13719;p78"/>
          <p:cNvGrpSpPr/>
          <p:nvPr/>
        </p:nvGrpSpPr>
        <p:grpSpPr>
          <a:xfrm>
            <a:off x="7819657" y="7943631"/>
            <a:ext cx="616468" cy="616468"/>
            <a:chOff x="2081650" y="4993750"/>
            <a:chExt cx="483125" cy="483125"/>
          </a:xfrm>
        </p:grpSpPr>
        <p:sp>
          <p:nvSpPr>
            <p:cNvPr id="13720" name="Google Shape;13720;p78"/>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21" name="Google Shape;13721;p78"/>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722" name="Google Shape;13722;p78"/>
          <p:cNvGrpSpPr/>
          <p:nvPr/>
        </p:nvGrpSpPr>
        <p:grpSpPr>
          <a:xfrm>
            <a:off x="2982656" y="7958375"/>
            <a:ext cx="587963" cy="587963"/>
            <a:chOff x="2676100" y="4993750"/>
            <a:chExt cx="483125" cy="483125"/>
          </a:xfrm>
        </p:grpSpPr>
        <p:sp>
          <p:nvSpPr>
            <p:cNvPr id="13723" name="Google Shape;13723;p78"/>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24" name="Google Shape;13724;p78"/>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25" name="Google Shape;13725;p78"/>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726" name="Google Shape;13726;p78"/>
          <p:cNvGrpSpPr/>
          <p:nvPr/>
        </p:nvGrpSpPr>
        <p:grpSpPr>
          <a:xfrm>
            <a:off x="8644870" y="7943631"/>
            <a:ext cx="616468" cy="616468"/>
            <a:chOff x="3270550" y="4993750"/>
            <a:chExt cx="483125" cy="483125"/>
          </a:xfrm>
        </p:grpSpPr>
        <p:sp>
          <p:nvSpPr>
            <p:cNvPr id="13727" name="Google Shape;13727;p78"/>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28" name="Google Shape;13728;p78"/>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29" name="Google Shape;13729;p78"/>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13730" name="Google Shape;13730;p78"/>
          <p:cNvSpPr/>
          <p:nvPr/>
        </p:nvSpPr>
        <p:spPr>
          <a:xfrm>
            <a:off x="3779110" y="7957861"/>
            <a:ext cx="587994" cy="588146"/>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13731" name="Google Shape;13731;p78"/>
          <p:cNvGrpSpPr/>
          <p:nvPr/>
        </p:nvGrpSpPr>
        <p:grpSpPr>
          <a:xfrm>
            <a:off x="4576186" y="7958284"/>
            <a:ext cx="587994" cy="588146"/>
            <a:chOff x="4459450" y="4993700"/>
            <a:chExt cx="483150" cy="483275"/>
          </a:xfrm>
        </p:grpSpPr>
        <p:sp>
          <p:nvSpPr>
            <p:cNvPr id="13732" name="Google Shape;13732;p78"/>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33" name="Google Shape;13733;p78"/>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13734" name="Google Shape;13734;p78"/>
          <p:cNvGrpSpPr/>
          <p:nvPr/>
        </p:nvGrpSpPr>
        <p:grpSpPr>
          <a:xfrm>
            <a:off x="5372941" y="7958284"/>
            <a:ext cx="587994" cy="588146"/>
            <a:chOff x="5053900" y="4993700"/>
            <a:chExt cx="483150" cy="483275"/>
          </a:xfrm>
        </p:grpSpPr>
        <p:sp>
          <p:nvSpPr>
            <p:cNvPr id="13735" name="Google Shape;13735;p78"/>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13736" name="Google Shape;13736;p78"/>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40" name="Shape 13740"/>
        <p:cNvGrpSpPr/>
        <p:nvPr/>
      </p:nvGrpSpPr>
      <p:grpSpPr>
        <a:xfrm>
          <a:off x="0" y="0"/>
          <a:ext cx="0" cy="0"/>
          <a:chOff x="0" y="0"/>
          <a:chExt cx="0" cy="0"/>
        </a:xfrm>
      </p:grpSpPr>
      <p:sp>
        <p:nvSpPr>
          <p:cNvPr id="13741" name="Google Shape;13741;p79"/>
          <p:cNvSpPr/>
          <p:nvPr/>
        </p:nvSpPr>
        <p:spPr>
          <a:xfrm>
            <a:off x="1688199" y="3068012"/>
            <a:ext cx="647335" cy="747119"/>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2" name="Google Shape;13742;p79"/>
          <p:cNvSpPr/>
          <p:nvPr/>
        </p:nvSpPr>
        <p:spPr>
          <a:xfrm>
            <a:off x="1688208" y="3997223"/>
            <a:ext cx="766016" cy="677476"/>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3" name="Google Shape;13743;p79"/>
          <p:cNvSpPr/>
          <p:nvPr/>
        </p:nvSpPr>
        <p:spPr>
          <a:xfrm>
            <a:off x="1704868" y="4856790"/>
            <a:ext cx="732696" cy="746825"/>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744" name="Google Shape;13744;p79"/>
          <p:cNvGrpSpPr/>
          <p:nvPr/>
        </p:nvGrpSpPr>
        <p:grpSpPr>
          <a:xfrm>
            <a:off x="5975455" y="3123806"/>
            <a:ext cx="743764" cy="747531"/>
            <a:chOff x="-41270450" y="1973375"/>
            <a:chExt cx="315850" cy="317450"/>
          </a:xfrm>
        </p:grpSpPr>
        <p:sp>
          <p:nvSpPr>
            <p:cNvPr id="13745" name="Google Shape;13745;p7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6" name="Google Shape;13746;p7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7" name="Google Shape;13747;p7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8" name="Google Shape;13748;p7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49" name="Google Shape;13749;p79"/>
          <p:cNvGrpSpPr/>
          <p:nvPr/>
        </p:nvGrpSpPr>
        <p:grpSpPr>
          <a:xfrm>
            <a:off x="6010813" y="4017719"/>
            <a:ext cx="791743" cy="744176"/>
            <a:chOff x="-41291625" y="2339025"/>
            <a:chExt cx="336225" cy="316025"/>
          </a:xfrm>
        </p:grpSpPr>
        <p:sp>
          <p:nvSpPr>
            <p:cNvPr id="13750" name="Google Shape;13750;p7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1" name="Google Shape;13751;p7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752" name="Google Shape;13752;p79"/>
          <p:cNvSpPr/>
          <p:nvPr/>
        </p:nvSpPr>
        <p:spPr>
          <a:xfrm>
            <a:off x="5964053" y="4391748"/>
            <a:ext cx="0" cy="59"/>
          </a:xfrm>
          <a:custGeom>
            <a:rect b="b" l="l" r="r" t="t"/>
            <a:pathLst>
              <a:path extrusionOk="0" h="1" w="0">
                <a:moveTo>
                  <a:pt x="0" y="0"/>
                </a:move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3" name="Google Shape;13753;p79"/>
          <p:cNvSpPr/>
          <p:nvPr/>
        </p:nvSpPr>
        <p:spPr>
          <a:xfrm>
            <a:off x="6032851" y="4882294"/>
            <a:ext cx="753006" cy="74688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4" name="Google Shape;13754;p79"/>
          <p:cNvSpPr/>
          <p:nvPr/>
        </p:nvSpPr>
        <p:spPr>
          <a:xfrm>
            <a:off x="3614975" y="5755691"/>
            <a:ext cx="463719" cy="745647"/>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5" name="Google Shape;13755;p79"/>
          <p:cNvSpPr/>
          <p:nvPr/>
        </p:nvSpPr>
        <p:spPr>
          <a:xfrm>
            <a:off x="3518549" y="6615751"/>
            <a:ext cx="656577" cy="749827"/>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6" name="Google Shape;13756;p79"/>
          <p:cNvSpPr/>
          <p:nvPr/>
        </p:nvSpPr>
        <p:spPr>
          <a:xfrm>
            <a:off x="3470378" y="7603821"/>
            <a:ext cx="745647" cy="74812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7" name="Google Shape;13757;p79"/>
          <p:cNvSpPr/>
          <p:nvPr/>
        </p:nvSpPr>
        <p:spPr>
          <a:xfrm>
            <a:off x="7906494" y="5756162"/>
            <a:ext cx="749356" cy="744706"/>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758" name="Google Shape;13758;p79"/>
          <p:cNvGrpSpPr/>
          <p:nvPr/>
        </p:nvGrpSpPr>
        <p:grpSpPr>
          <a:xfrm>
            <a:off x="2459069" y="3067820"/>
            <a:ext cx="793862" cy="746295"/>
            <a:chOff x="-42804750" y="1949600"/>
            <a:chExt cx="337125" cy="316925"/>
          </a:xfrm>
        </p:grpSpPr>
        <p:sp>
          <p:nvSpPr>
            <p:cNvPr id="13759" name="Google Shape;13759;p7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0" name="Google Shape;13760;p7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1" name="Google Shape;13761;p7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62" name="Google Shape;13762;p79"/>
          <p:cNvGrpSpPr/>
          <p:nvPr/>
        </p:nvGrpSpPr>
        <p:grpSpPr>
          <a:xfrm>
            <a:off x="2584422" y="3973213"/>
            <a:ext cx="671412" cy="728516"/>
            <a:chOff x="-42778750" y="2320125"/>
            <a:chExt cx="285125" cy="309375"/>
          </a:xfrm>
        </p:grpSpPr>
        <p:sp>
          <p:nvSpPr>
            <p:cNvPr id="13763" name="Google Shape;13763;p7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4" name="Google Shape;13764;p7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65" name="Google Shape;13765;p79"/>
          <p:cNvGrpSpPr/>
          <p:nvPr/>
        </p:nvGrpSpPr>
        <p:grpSpPr>
          <a:xfrm>
            <a:off x="2539757" y="4867223"/>
            <a:ext cx="751181" cy="749356"/>
            <a:chOff x="-42796875" y="2680675"/>
            <a:chExt cx="319000" cy="318225"/>
          </a:xfrm>
        </p:grpSpPr>
        <p:sp>
          <p:nvSpPr>
            <p:cNvPr id="13766" name="Google Shape;13766;p7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7" name="Google Shape;13767;p7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8" name="Google Shape;13768;p7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9" name="Google Shape;13769;p7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0" name="Google Shape;13770;p7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771" name="Google Shape;13771;p79"/>
          <p:cNvSpPr/>
          <p:nvPr/>
        </p:nvSpPr>
        <p:spPr>
          <a:xfrm>
            <a:off x="6879288" y="3119050"/>
            <a:ext cx="751181" cy="74606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2" name="Google Shape;13772;p79"/>
          <p:cNvSpPr/>
          <p:nvPr/>
        </p:nvSpPr>
        <p:spPr>
          <a:xfrm>
            <a:off x="6919546" y="4081985"/>
            <a:ext cx="760483" cy="636208"/>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3" name="Google Shape;13773;p79"/>
          <p:cNvSpPr/>
          <p:nvPr/>
        </p:nvSpPr>
        <p:spPr>
          <a:xfrm>
            <a:off x="6938607" y="4882294"/>
            <a:ext cx="751240" cy="744882"/>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4" name="Google Shape;13774;p79"/>
          <p:cNvSpPr/>
          <p:nvPr/>
        </p:nvSpPr>
        <p:spPr>
          <a:xfrm>
            <a:off x="4460932" y="5755691"/>
            <a:ext cx="537954" cy="74193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5" name="Google Shape;13775;p79"/>
          <p:cNvSpPr/>
          <p:nvPr/>
        </p:nvSpPr>
        <p:spPr>
          <a:xfrm>
            <a:off x="4234963" y="7322814"/>
            <a:ext cx="59" cy="59"/>
          </a:xfrm>
          <a:custGeom>
            <a:rect b="b" l="l" r="r" t="t"/>
            <a:pathLst>
              <a:path extrusionOk="0" h="1" w="1">
                <a:moveTo>
                  <a:pt x="1" y="1"/>
                </a:move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776" name="Google Shape;13776;p79"/>
          <p:cNvGrpSpPr/>
          <p:nvPr/>
        </p:nvGrpSpPr>
        <p:grpSpPr>
          <a:xfrm>
            <a:off x="4336300" y="6623773"/>
            <a:ext cx="780852" cy="739172"/>
            <a:chOff x="-39055650" y="2315975"/>
            <a:chExt cx="331600" cy="313900"/>
          </a:xfrm>
        </p:grpSpPr>
        <p:sp>
          <p:nvSpPr>
            <p:cNvPr id="13777" name="Google Shape;13777;p7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8" name="Google Shape;13778;p7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779" name="Google Shape;13779;p79"/>
          <p:cNvSpPr/>
          <p:nvPr/>
        </p:nvSpPr>
        <p:spPr>
          <a:xfrm>
            <a:off x="4349715" y="7659777"/>
            <a:ext cx="749297" cy="636208"/>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0" name="Google Shape;13780;p79"/>
          <p:cNvSpPr/>
          <p:nvPr/>
        </p:nvSpPr>
        <p:spPr>
          <a:xfrm>
            <a:off x="7990881" y="6594441"/>
            <a:ext cx="580576" cy="750710"/>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781" name="Google Shape;13781;p79"/>
          <p:cNvGrpSpPr/>
          <p:nvPr/>
        </p:nvGrpSpPr>
        <p:grpSpPr>
          <a:xfrm>
            <a:off x="3319631" y="3068174"/>
            <a:ext cx="760483" cy="743587"/>
            <a:chOff x="-42430625" y="1949750"/>
            <a:chExt cx="322950" cy="315775"/>
          </a:xfrm>
        </p:grpSpPr>
        <p:sp>
          <p:nvSpPr>
            <p:cNvPr id="13782" name="Google Shape;13782;p7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3" name="Google Shape;13783;p7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4" name="Google Shape;13784;p7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5" name="Google Shape;13785;p7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786" name="Google Shape;13786;p79"/>
          <p:cNvSpPr/>
          <p:nvPr/>
        </p:nvSpPr>
        <p:spPr>
          <a:xfrm>
            <a:off x="3438073" y="3963307"/>
            <a:ext cx="649218" cy="745647"/>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7" name="Google Shape;13787;p79"/>
          <p:cNvSpPr/>
          <p:nvPr/>
        </p:nvSpPr>
        <p:spPr>
          <a:xfrm>
            <a:off x="3393017" y="4828195"/>
            <a:ext cx="740114" cy="745294"/>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8" name="Google Shape;13788;p79"/>
          <p:cNvSpPr/>
          <p:nvPr/>
        </p:nvSpPr>
        <p:spPr>
          <a:xfrm>
            <a:off x="7834043" y="3136652"/>
            <a:ext cx="747531" cy="680714"/>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9" name="Google Shape;13789;p79"/>
          <p:cNvSpPr/>
          <p:nvPr/>
        </p:nvSpPr>
        <p:spPr>
          <a:xfrm>
            <a:off x="7872832" y="4015229"/>
            <a:ext cx="758658" cy="747531"/>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0" name="Google Shape;13790;p79"/>
          <p:cNvSpPr/>
          <p:nvPr/>
        </p:nvSpPr>
        <p:spPr>
          <a:xfrm>
            <a:off x="7813718" y="4879881"/>
            <a:ext cx="747531" cy="747472"/>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1" name="Google Shape;13791;p79"/>
          <p:cNvSpPr/>
          <p:nvPr/>
        </p:nvSpPr>
        <p:spPr>
          <a:xfrm>
            <a:off x="5232701" y="5749628"/>
            <a:ext cx="749356" cy="75124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792" name="Google Shape;13792;p79"/>
          <p:cNvGrpSpPr/>
          <p:nvPr/>
        </p:nvGrpSpPr>
        <p:grpSpPr>
          <a:xfrm>
            <a:off x="5246689" y="6620064"/>
            <a:ext cx="745647" cy="744117"/>
            <a:chOff x="-38686275" y="2314400"/>
            <a:chExt cx="316650" cy="316000"/>
          </a:xfrm>
        </p:grpSpPr>
        <p:sp>
          <p:nvSpPr>
            <p:cNvPr id="13793" name="Google Shape;13793;p7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4" name="Google Shape;13794;p7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95" name="Google Shape;13795;p79"/>
          <p:cNvGrpSpPr/>
          <p:nvPr/>
        </p:nvGrpSpPr>
        <p:grpSpPr>
          <a:xfrm>
            <a:off x="5243893" y="7604145"/>
            <a:ext cx="751240" cy="747472"/>
            <a:chOff x="-38686275" y="2682250"/>
            <a:chExt cx="319025" cy="317425"/>
          </a:xfrm>
        </p:grpSpPr>
        <p:sp>
          <p:nvSpPr>
            <p:cNvPr id="13796" name="Google Shape;13796;p7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7" name="Google Shape;13797;p7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98" name="Google Shape;13798;p79"/>
          <p:cNvGrpSpPr/>
          <p:nvPr/>
        </p:nvGrpSpPr>
        <p:grpSpPr>
          <a:xfrm>
            <a:off x="7880657" y="7601231"/>
            <a:ext cx="782736" cy="753301"/>
            <a:chOff x="-37534750" y="2668075"/>
            <a:chExt cx="332400" cy="319900"/>
          </a:xfrm>
        </p:grpSpPr>
        <p:sp>
          <p:nvSpPr>
            <p:cNvPr id="13799" name="Google Shape;13799;p7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0" name="Google Shape;13800;p7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801" name="Google Shape;13801;p79"/>
          <p:cNvSpPr/>
          <p:nvPr/>
        </p:nvSpPr>
        <p:spPr>
          <a:xfrm>
            <a:off x="4213502" y="3066658"/>
            <a:ext cx="751181" cy="745176"/>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802" name="Google Shape;13802;p79"/>
          <p:cNvGrpSpPr/>
          <p:nvPr/>
        </p:nvGrpSpPr>
        <p:grpSpPr>
          <a:xfrm>
            <a:off x="4263387" y="3963500"/>
            <a:ext cx="751181" cy="748120"/>
            <a:chOff x="-42062025" y="2316000"/>
            <a:chExt cx="319000" cy="317700"/>
          </a:xfrm>
        </p:grpSpPr>
        <p:sp>
          <p:nvSpPr>
            <p:cNvPr id="13803" name="Google Shape;13803;p7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4" name="Google Shape;13804;p7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805" name="Google Shape;13805;p79"/>
          <p:cNvSpPr/>
          <p:nvPr/>
        </p:nvSpPr>
        <p:spPr>
          <a:xfrm>
            <a:off x="4270054" y="4826370"/>
            <a:ext cx="756774" cy="750593"/>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806" name="Google Shape;13806;p79"/>
          <p:cNvGrpSpPr/>
          <p:nvPr/>
        </p:nvGrpSpPr>
        <p:grpSpPr>
          <a:xfrm>
            <a:off x="1753138" y="5785707"/>
            <a:ext cx="660286" cy="736346"/>
            <a:chOff x="-40150450" y="1977325"/>
            <a:chExt cx="280400" cy="312700"/>
          </a:xfrm>
        </p:grpSpPr>
        <p:sp>
          <p:nvSpPr>
            <p:cNvPr id="13807" name="Google Shape;13807;p7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8" name="Google Shape;13808;p7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9" name="Google Shape;13809;p7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0" name="Google Shape;13810;p7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11" name="Google Shape;13811;p79"/>
          <p:cNvGrpSpPr/>
          <p:nvPr/>
        </p:nvGrpSpPr>
        <p:grpSpPr>
          <a:xfrm>
            <a:off x="1741069" y="6704144"/>
            <a:ext cx="684423" cy="745647"/>
            <a:chOff x="-40160700" y="2339625"/>
            <a:chExt cx="290650" cy="316650"/>
          </a:xfrm>
        </p:grpSpPr>
        <p:sp>
          <p:nvSpPr>
            <p:cNvPr id="13812" name="Google Shape;13812;p7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3" name="Google Shape;13813;p7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4" name="Google Shape;13814;p7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5" name="Google Shape;13815;p7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16" name="Google Shape;13816;p79"/>
          <p:cNvGrpSpPr/>
          <p:nvPr/>
        </p:nvGrpSpPr>
        <p:grpSpPr>
          <a:xfrm>
            <a:off x="1704718" y="7605057"/>
            <a:ext cx="751181" cy="745647"/>
            <a:chOff x="-40171725" y="2705875"/>
            <a:chExt cx="319000" cy="316650"/>
          </a:xfrm>
        </p:grpSpPr>
        <p:sp>
          <p:nvSpPr>
            <p:cNvPr id="13817" name="Google Shape;13817;p7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8" name="Google Shape;13818;p7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19" name="Google Shape;13819;p79"/>
          <p:cNvGrpSpPr/>
          <p:nvPr/>
        </p:nvGrpSpPr>
        <p:grpSpPr>
          <a:xfrm>
            <a:off x="6219913" y="5753969"/>
            <a:ext cx="545372" cy="747531"/>
            <a:chOff x="-38275925" y="1946600"/>
            <a:chExt cx="231600" cy="317450"/>
          </a:xfrm>
        </p:grpSpPr>
        <p:sp>
          <p:nvSpPr>
            <p:cNvPr id="13820" name="Google Shape;13820;p7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1" name="Google Shape;13821;p7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822" name="Google Shape;13822;p79"/>
          <p:cNvSpPr/>
          <p:nvPr/>
        </p:nvSpPr>
        <p:spPr>
          <a:xfrm>
            <a:off x="6115746" y="6617400"/>
            <a:ext cx="749356" cy="74817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3" name="Google Shape;13823;p79"/>
          <p:cNvSpPr/>
          <p:nvPr/>
        </p:nvSpPr>
        <p:spPr>
          <a:xfrm>
            <a:off x="6275900" y="7603203"/>
            <a:ext cx="439641" cy="749356"/>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824" name="Google Shape;13824;p79"/>
          <p:cNvGrpSpPr/>
          <p:nvPr/>
        </p:nvGrpSpPr>
        <p:grpSpPr>
          <a:xfrm>
            <a:off x="4347681" y="8548852"/>
            <a:ext cx="764191" cy="743822"/>
            <a:chOff x="-37190575" y="1951325"/>
            <a:chExt cx="324525" cy="315875"/>
          </a:xfrm>
        </p:grpSpPr>
        <p:sp>
          <p:nvSpPr>
            <p:cNvPr id="13825" name="Google Shape;13825;p7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6" name="Google Shape;13826;p7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7" name="Google Shape;13827;p7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8" name="Google Shape;13828;p7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9" name="Google Shape;13829;p7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830" name="Google Shape;13830;p79"/>
          <p:cNvSpPr/>
          <p:nvPr/>
        </p:nvSpPr>
        <p:spPr>
          <a:xfrm>
            <a:off x="5083192" y="3062949"/>
            <a:ext cx="756774" cy="747472"/>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831" name="Google Shape;13831;p79"/>
          <p:cNvGrpSpPr/>
          <p:nvPr/>
        </p:nvGrpSpPr>
        <p:grpSpPr>
          <a:xfrm>
            <a:off x="5148287" y="4121153"/>
            <a:ext cx="747472" cy="586110"/>
            <a:chOff x="-41694200" y="2382950"/>
            <a:chExt cx="317425" cy="248900"/>
          </a:xfrm>
        </p:grpSpPr>
        <p:sp>
          <p:nvSpPr>
            <p:cNvPr id="13832" name="Google Shape;13832;p7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3" name="Google Shape;13833;p7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34" name="Google Shape;13834;p79"/>
          <p:cNvGrpSpPr/>
          <p:nvPr/>
        </p:nvGrpSpPr>
        <p:grpSpPr>
          <a:xfrm>
            <a:off x="5141934" y="4827770"/>
            <a:ext cx="751181" cy="747531"/>
            <a:chOff x="-41695775" y="2683025"/>
            <a:chExt cx="319000" cy="317450"/>
          </a:xfrm>
        </p:grpSpPr>
        <p:sp>
          <p:nvSpPr>
            <p:cNvPr id="13835" name="Google Shape;13835;p7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6" name="Google Shape;13836;p7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7" name="Google Shape;13837;p7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38" name="Google Shape;13838;p79"/>
          <p:cNvGrpSpPr/>
          <p:nvPr/>
        </p:nvGrpSpPr>
        <p:grpSpPr>
          <a:xfrm>
            <a:off x="2626533" y="5813310"/>
            <a:ext cx="684423" cy="751240"/>
            <a:chOff x="-39792875" y="1971800"/>
            <a:chExt cx="290650" cy="319025"/>
          </a:xfrm>
        </p:grpSpPr>
        <p:sp>
          <p:nvSpPr>
            <p:cNvPr id="13839" name="Google Shape;13839;p7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0" name="Google Shape;13840;p7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41" name="Google Shape;13841;p79"/>
          <p:cNvGrpSpPr/>
          <p:nvPr/>
        </p:nvGrpSpPr>
        <p:grpSpPr>
          <a:xfrm>
            <a:off x="2644135" y="6675461"/>
            <a:ext cx="649218" cy="749651"/>
            <a:chOff x="-39783425" y="2337925"/>
            <a:chExt cx="275700" cy="318350"/>
          </a:xfrm>
        </p:grpSpPr>
        <p:sp>
          <p:nvSpPr>
            <p:cNvPr id="13842" name="Google Shape;13842;p7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3" name="Google Shape;13843;p7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844" name="Google Shape;13844;p79"/>
          <p:cNvSpPr/>
          <p:nvPr/>
        </p:nvSpPr>
        <p:spPr>
          <a:xfrm>
            <a:off x="2592867" y="7604616"/>
            <a:ext cx="743822" cy="746530"/>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845" name="Google Shape;13845;p79"/>
          <p:cNvGrpSpPr/>
          <p:nvPr/>
        </p:nvGrpSpPr>
        <p:grpSpPr>
          <a:xfrm>
            <a:off x="6980656" y="5757678"/>
            <a:ext cx="767900" cy="745235"/>
            <a:chOff x="-37956150" y="1948175"/>
            <a:chExt cx="326100" cy="316475"/>
          </a:xfrm>
        </p:grpSpPr>
        <p:sp>
          <p:nvSpPr>
            <p:cNvPr id="13846" name="Google Shape;13846;p7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7" name="Google Shape;13847;p7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8" name="Google Shape;13848;p7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49" name="Google Shape;13849;p79"/>
          <p:cNvGrpSpPr/>
          <p:nvPr/>
        </p:nvGrpSpPr>
        <p:grpSpPr>
          <a:xfrm>
            <a:off x="6995694" y="6772184"/>
            <a:ext cx="751240" cy="486031"/>
            <a:chOff x="-37953000" y="2379000"/>
            <a:chExt cx="319025" cy="206400"/>
          </a:xfrm>
        </p:grpSpPr>
        <p:sp>
          <p:nvSpPr>
            <p:cNvPr id="13850" name="Google Shape;13850;p7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1" name="Google Shape;13851;p7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2" name="Google Shape;13852;p7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3" name="Google Shape;13853;p7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4" name="Google Shape;13854;p7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855" name="Google Shape;13855;p79"/>
          <p:cNvSpPr/>
          <p:nvPr/>
        </p:nvSpPr>
        <p:spPr>
          <a:xfrm>
            <a:off x="6981899" y="7603203"/>
            <a:ext cx="771609" cy="749356"/>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6" name="Google Shape;13856;p79"/>
          <p:cNvSpPr/>
          <p:nvPr/>
        </p:nvSpPr>
        <p:spPr>
          <a:xfrm>
            <a:off x="5338401" y="8546965"/>
            <a:ext cx="537954" cy="747531"/>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7" name="Google Shape;13857;p79"/>
          <p:cNvSpPr txBox="1"/>
          <p:nvPr>
            <p:ph idx="4294967295" type="title"/>
          </p:nvPr>
        </p:nvSpPr>
        <p:spPr>
          <a:xfrm>
            <a:off x="1699350" y="189585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858" name="Google Shape;13858;p79"/>
          <p:cNvSpPr txBox="1"/>
          <p:nvPr>
            <p:ph idx="4294967295" type="title"/>
          </p:nvPr>
        </p:nvSpPr>
        <p:spPr>
          <a:xfrm>
            <a:off x="9716800" y="189585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859" name="Google Shape;13859;p79"/>
          <p:cNvSpPr/>
          <p:nvPr/>
        </p:nvSpPr>
        <p:spPr>
          <a:xfrm>
            <a:off x="9733090" y="3162479"/>
            <a:ext cx="706360" cy="629177"/>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860" name="Google Shape;13860;p79"/>
          <p:cNvGrpSpPr/>
          <p:nvPr/>
        </p:nvGrpSpPr>
        <p:grpSpPr>
          <a:xfrm>
            <a:off x="9731189" y="4016705"/>
            <a:ext cx="708213" cy="710126"/>
            <a:chOff x="-28467625" y="2331750"/>
            <a:chExt cx="296150" cy="296950"/>
          </a:xfrm>
        </p:grpSpPr>
        <p:sp>
          <p:nvSpPr>
            <p:cNvPr id="13861" name="Google Shape;13861;p79"/>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2" name="Google Shape;13862;p79"/>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63" name="Google Shape;13863;p79"/>
          <p:cNvGrpSpPr/>
          <p:nvPr/>
        </p:nvGrpSpPr>
        <p:grpSpPr>
          <a:xfrm>
            <a:off x="9759437" y="4902868"/>
            <a:ext cx="651716" cy="702653"/>
            <a:chOff x="-28461325" y="2701925"/>
            <a:chExt cx="272525" cy="293825"/>
          </a:xfrm>
        </p:grpSpPr>
        <p:sp>
          <p:nvSpPr>
            <p:cNvPr id="13864" name="Google Shape;13864;p79"/>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5" name="Google Shape;13865;p79"/>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6" name="Google Shape;13866;p79"/>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67" name="Google Shape;13867;p79"/>
          <p:cNvGrpSpPr/>
          <p:nvPr/>
        </p:nvGrpSpPr>
        <p:grpSpPr>
          <a:xfrm>
            <a:off x="14207820" y="3250142"/>
            <a:ext cx="708213" cy="453948"/>
            <a:chOff x="-26585200" y="2025375"/>
            <a:chExt cx="296150" cy="189825"/>
          </a:xfrm>
        </p:grpSpPr>
        <p:sp>
          <p:nvSpPr>
            <p:cNvPr id="13868" name="Google Shape;13868;p79"/>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9" name="Google Shape;13869;p79"/>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0" name="Google Shape;13870;p79"/>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1" name="Google Shape;13871;p79"/>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2" name="Google Shape;13872;p79"/>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73" name="Google Shape;13873;p79"/>
          <p:cNvGrpSpPr/>
          <p:nvPr/>
        </p:nvGrpSpPr>
        <p:grpSpPr>
          <a:xfrm>
            <a:off x="14208747" y="4018588"/>
            <a:ext cx="706360" cy="706360"/>
            <a:chOff x="-26584425" y="2340425"/>
            <a:chExt cx="295375" cy="295375"/>
          </a:xfrm>
        </p:grpSpPr>
        <p:sp>
          <p:nvSpPr>
            <p:cNvPr id="13874" name="Google Shape;13874;p79"/>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5" name="Google Shape;13875;p79"/>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6" name="Google Shape;13876;p79"/>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7" name="Google Shape;13877;p79"/>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8" name="Google Shape;13878;p79"/>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79" name="Google Shape;13879;p79"/>
          <p:cNvGrpSpPr/>
          <p:nvPr/>
        </p:nvGrpSpPr>
        <p:grpSpPr>
          <a:xfrm>
            <a:off x="14198404" y="4900776"/>
            <a:ext cx="727045" cy="706838"/>
            <a:chOff x="-26585200" y="2710400"/>
            <a:chExt cx="304025" cy="295575"/>
          </a:xfrm>
        </p:grpSpPr>
        <p:sp>
          <p:nvSpPr>
            <p:cNvPr id="13880" name="Google Shape;13880;p79"/>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1" name="Google Shape;13881;p79"/>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2" name="Google Shape;13882;p79"/>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3" name="Google Shape;13883;p79"/>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4" name="Google Shape;13884;p79"/>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5" name="Google Shape;13885;p79"/>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6" name="Google Shape;13886;p79"/>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7" name="Google Shape;13887;p79"/>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8" name="Google Shape;13888;p79"/>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9" name="Google Shape;13889;p79"/>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0" name="Google Shape;13890;p79"/>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1" name="Google Shape;13891;p79"/>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92" name="Google Shape;13892;p79"/>
          <p:cNvGrpSpPr/>
          <p:nvPr/>
        </p:nvGrpSpPr>
        <p:grpSpPr>
          <a:xfrm>
            <a:off x="11508675" y="5783732"/>
            <a:ext cx="708273" cy="706420"/>
            <a:chOff x="-24709875" y="1970225"/>
            <a:chExt cx="296175" cy="295400"/>
          </a:xfrm>
        </p:grpSpPr>
        <p:sp>
          <p:nvSpPr>
            <p:cNvPr id="13893" name="Google Shape;13893;p79"/>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4" name="Google Shape;13894;p79"/>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95" name="Google Shape;13895;p79"/>
          <p:cNvGrpSpPr/>
          <p:nvPr/>
        </p:nvGrpSpPr>
        <p:grpSpPr>
          <a:xfrm>
            <a:off x="11572704" y="6677488"/>
            <a:ext cx="580213" cy="708213"/>
            <a:chOff x="-24683100" y="2340425"/>
            <a:chExt cx="242625" cy="296150"/>
          </a:xfrm>
        </p:grpSpPr>
        <p:sp>
          <p:nvSpPr>
            <p:cNvPr id="13896" name="Google Shape;13896;p79"/>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7" name="Google Shape;13897;p79"/>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8" name="Google Shape;13898;p79"/>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9" name="Google Shape;13899;p79"/>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900" name="Google Shape;13900;p79"/>
          <p:cNvSpPr/>
          <p:nvPr/>
        </p:nvSpPr>
        <p:spPr>
          <a:xfrm>
            <a:off x="11573579" y="7559819"/>
            <a:ext cx="580154" cy="708273"/>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901" name="Google Shape;13901;p79"/>
          <p:cNvGrpSpPr/>
          <p:nvPr/>
        </p:nvGrpSpPr>
        <p:grpSpPr>
          <a:xfrm>
            <a:off x="15985188" y="5783732"/>
            <a:ext cx="721426" cy="706420"/>
            <a:chOff x="-22881800" y="1971800"/>
            <a:chExt cx="301675" cy="295400"/>
          </a:xfrm>
        </p:grpSpPr>
        <p:sp>
          <p:nvSpPr>
            <p:cNvPr id="13902" name="Google Shape;13902;p79"/>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3" name="Google Shape;13903;p79"/>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4" name="Google Shape;13904;p79"/>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5" name="Google Shape;13905;p79"/>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6" name="Google Shape;13906;p79"/>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7" name="Google Shape;13907;p79"/>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908" name="Google Shape;13908;p79"/>
          <p:cNvSpPr/>
          <p:nvPr/>
        </p:nvSpPr>
        <p:spPr>
          <a:xfrm>
            <a:off x="10652181" y="3122932"/>
            <a:ext cx="629177" cy="708273"/>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9" name="Google Shape;13909;p79"/>
          <p:cNvSpPr/>
          <p:nvPr/>
        </p:nvSpPr>
        <p:spPr>
          <a:xfrm>
            <a:off x="10608868" y="4017815"/>
            <a:ext cx="715806" cy="707795"/>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910" name="Google Shape;13910;p79"/>
          <p:cNvGrpSpPr/>
          <p:nvPr/>
        </p:nvGrpSpPr>
        <p:grpSpPr>
          <a:xfrm>
            <a:off x="10737879" y="4900058"/>
            <a:ext cx="455861" cy="708273"/>
            <a:chOff x="-28043900" y="2701925"/>
            <a:chExt cx="190625" cy="296175"/>
          </a:xfrm>
        </p:grpSpPr>
        <p:sp>
          <p:nvSpPr>
            <p:cNvPr id="13911" name="Google Shape;13911;p79"/>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2" name="Google Shape;13912;p79"/>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3" name="Google Shape;13913;p79"/>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4" name="Google Shape;13914;p79"/>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5" name="Google Shape;13915;p79"/>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16" name="Google Shape;13916;p79"/>
          <p:cNvGrpSpPr/>
          <p:nvPr/>
        </p:nvGrpSpPr>
        <p:grpSpPr>
          <a:xfrm>
            <a:off x="15083611" y="3123936"/>
            <a:ext cx="708273" cy="706360"/>
            <a:chOff x="-26215025" y="1971025"/>
            <a:chExt cx="296175" cy="295375"/>
          </a:xfrm>
        </p:grpSpPr>
        <p:sp>
          <p:nvSpPr>
            <p:cNvPr id="13917" name="Google Shape;13917;p79"/>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8" name="Google Shape;13918;p79"/>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9" name="Google Shape;13919;p79"/>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0" name="Google Shape;13920;p79"/>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1" name="Google Shape;13921;p79"/>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2" name="Google Shape;13922;p79"/>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3" name="Google Shape;13923;p79"/>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4" name="Google Shape;13924;p79"/>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25" name="Google Shape;13925;p79"/>
          <p:cNvGrpSpPr/>
          <p:nvPr/>
        </p:nvGrpSpPr>
        <p:grpSpPr>
          <a:xfrm>
            <a:off x="15082654" y="4019515"/>
            <a:ext cx="710186" cy="704506"/>
            <a:chOff x="-26215825" y="2341200"/>
            <a:chExt cx="296975" cy="294600"/>
          </a:xfrm>
        </p:grpSpPr>
        <p:sp>
          <p:nvSpPr>
            <p:cNvPr id="13926" name="Google Shape;13926;p79"/>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7" name="Google Shape;13927;p79"/>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28" name="Google Shape;13928;p79"/>
          <p:cNvGrpSpPr/>
          <p:nvPr/>
        </p:nvGrpSpPr>
        <p:grpSpPr>
          <a:xfrm>
            <a:off x="15146714" y="4901015"/>
            <a:ext cx="582067" cy="706360"/>
            <a:chOff x="-26179575" y="2710600"/>
            <a:chExt cx="243400" cy="295375"/>
          </a:xfrm>
        </p:grpSpPr>
        <p:sp>
          <p:nvSpPr>
            <p:cNvPr id="13929" name="Google Shape;13929;p79"/>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0" name="Google Shape;13930;p79"/>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1" name="Google Shape;13931;p79"/>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32" name="Google Shape;13932;p79"/>
          <p:cNvGrpSpPr/>
          <p:nvPr/>
        </p:nvGrpSpPr>
        <p:grpSpPr>
          <a:xfrm>
            <a:off x="12424833" y="5783762"/>
            <a:ext cx="674375" cy="706360"/>
            <a:chOff x="-24328675" y="1971025"/>
            <a:chExt cx="282000" cy="295375"/>
          </a:xfrm>
        </p:grpSpPr>
        <p:sp>
          <p:nvSpPr>
            <p:cNvPr id="13933" name="Google Shape;13933;p79"/>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4" name="Google Shape;13934;p79"/>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35" name="Google Shape;13935;p79"/>
          <p:cNvGrpSpPr/>
          <p:nvPr/>
        </p:nvGrpSpPr>
        <p:grpSpPr>
          <a:xfrm>
            <a:off x="12429556" y="6678414"/>
            <a:ext cx="664929" cy="706360"/>
            <a:chOff x="-24330250" y="2340425"/>
            <a:chExt cx="278050" cy="295375"/>
          </a:xfrm>
        </p:grpSpPr>
        <p:sp>
          <p:nvSpPr>
            <p:cNvPr id="13936" name="Google Shape;13936;p79"/>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7" name="Google Shape;13937;p79"/>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8" name="Google Shape;13938;p79"/>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9" name="Google Shape;13939;p79"/>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0" name="Google Shape;13940;p79"/>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1" name="Google Shape;13941;p79"/>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2" name="Google Shape;13942;p79"/>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43" name="Google Shape;13943;p79"/>
          <p:cNvGrpSpPr/>
          <p:nvPr/>
        </p:nvGrpSpPr>
        <p:grpSpPr>
          <a:xfrm>
            <a:off x="12408841" y="7560841"/>
            <a:ext cx="706360" cy="706360"/>
            <a:chOff x="-24338900" y="2710600"/>
            <a:chExt cx="295375" cy="295375"/>
          </a:xfrm>
        </p:grpSpPr>
        <p:sp>
          <p:nvSpPr>
            <p:cNvPr id="13944" name="Google Shape;13944;p79"/>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5" name="Google Shape;13945;p79"/>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46" name="Google Shape;13946;p79"/>
          <p:cNvGrpSpPr/>
          <p:nvPr/>
        </p:nvGrpSpPr>
        <p:grpSpPr>
          <a:xfrm>
            <a:off x="15990839" y="6679610"/>
            <a:ext cx="710126" cy="703968"/>
            <a:chOff x="-22859750" y="2335900"/>
            <a:chExt cx="296950" cy="294375"/>
          </a:xfrm>
        </p:grpSpPr>
        <p:sp>
          <p:nvSpPr>
            <p:cNvPr id="13947" name="Google Shape;13947;p79"/>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8" name="Google Shape;13948;p79"/>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9" name="Google Shape;13949;p79"/>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50" name="Google Shape;13950;p79"/>
          <p:cNvGrpSpPr/>
          <p:nvPr/>
        </p:nvGrpSpPr>
        <p:grpSpPr>
          <a:xfrm>
            <a:off x="11549533" y="3123906"/>
            <a:ext cx="623498" cy="706420"/>
            <a:chOff x="-27710725" y="1959200"/>
            <a:chExt cx="260725" cy="295400"/>
          </a:xfrm>
        </p:grpSpPr>
        <p:sp>
          <p:nvSpPr>
            <p:cNvPr id="13951" name="Google Shape;13951;p79"/>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2" name="Google Shape;13952;p79"/>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53" name="Google Shape;13953;p79"/>
          <p:cNvGrpSpPr/>
          <p:nvPr/>
        </p:nvGrpSpPr>
        <p:grpSpPr>
          <a:xfrm>
            <a:off x="11505262" y="4140998"/>
            <a:ext cx="712039" cy="461540"/>
            <a:chOff x="-27728850" y="2382950"/>
            <a:chExt cx="297750" cy="193000"/>
          </a:xfrm>
        </p:grpSpPr>
        <p:sp>
          <p:nvSpPr>
            <p:cNvPr id="13954" name="Google Shape;13954;p79"/>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5" name="Google Shape;13955;p79"/>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6" name="Google Shape;13956;p79"/>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957" name="Google Shape;13957;p79"/>
          <p:cNvSpPr/>
          <p:nvPr/>
        </p:nvSpPr>
        <p:spPr>
          <a:xfrm>
            <a:off x="11507138" y="4913654"/>
            <a:ext cx="710186" cy="680951"/>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8" name="Google Shape;13958;p79"/>
          <p:cNvSpPr/>
          <p:nvPr/>
        </p:nvSpPr>
        <p:spPr>
          <a:xfrm>
            <a:off x="15968835" y="3122932"/>
            <a:ext cx="708273" cy="708273"/>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959" name="Google Shape;13959;p79"/>
          <p:cNvGrpSpPr/>
          <p:nvPr/>
        </p:nvGrpSpPr>
        <p:grpSpPr>
          <a:xfrm>
            <a:off x="15967951" y="4037421"/>
            <a:ext cx="708273" cy="668695"/>
            <a:chOff x="-25844850" y="2357750"/>
            <a:chExt cx="296175" cy="279625"/>
          </a:xfrm>
        </p:grpSpPr>
        <p:sp>
          <p:nvSpPr>
            <p:cNvPr id="13960" name="Google Shape;13960;p79"/>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1" name="Google Shape;13961;p79"/>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2" name="Google Shape;13962;p79"/>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3" name="Google Shape;13963;p79"/>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4" name="Google Shape;13964;p79"/>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5" name="Google Shape;13965;p79"/>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966" name="Google Shape;13966;p79"/>
          <p:cNvSpPr/>
          <p:nvPr/>
        </p:nvSpPr>
        <p:spPr>
          <a:xfrm>
            <a:off x="15964142" y="4900232"/>
            <a:ext cx="717659" cy="707795"/>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967" name="Google Shape;13967;p79"/>
          <p:cNvGrpSpPr/>
          <p:nvPr/>
        </p:nvGrpSpPr>
        <p:grpSpPr>
          <a:xfrm>
            <a:off x="13425767" y="5783732"/>
            <a:ext cx="457774" cy="706420"/>
            <a:chOff x="-23917525" y="1970225"/>
            <a:chExt cx="191425" cy="295400"/>
          </a:xfrm>
        </p:grpSpPr>
        <p:sp>
          <p:nvSpPr>
            <p:cNvPr id="13968" name="Google Shape;13968;p79"/>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9" name="Google Shape;13969;p79"/>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0" name="Google Shape;13970;p79"/>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71" name="Google Shape;13971;p79"/>
          <p:cNvGrpSpPr/>
          <p:nvPr/>
        </p:nvGrpSpPr>
        <p:grpSpPr>
          <a:xfrm>
            <a:off x="13336329" y="6677488"/>
            <a:ext cx="636650" cy="708213"/>
            <a:chOff x="-23952175" y="2340425"/>
            <a:chExt cx="266225" cy="296150"/>
          </a:xfrm>
        </p:grpSpPr>
        <p:sp>
          <p:nvSpPr>
            <p:cNvPr id="13972" name="Google Shape;13972;p79"/>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3" name="Google Shape;13973;p79"/>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974" name="Google Shape;13974;p79"/>
          <p:cNvSpPr/>
          <p:nvPr/>
        </p:nvSpPr>
        <p:spPr>
          <a:xfrm>
            <a:off x="13282505" y="7561463"/>
            <a:ext cx="745937" cy="704985"/>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975" name="Google Shape;13975;p79"/>
          <p:cNvGrpSpPr/>
          <p:nvPr/>
        </p:nvGrpSpPr>
        <p:grpSpPr>
          <a:xfrm>
            <a:off x="16106672" y="7558001"/>
            <a:ext cx="478459" cy="712039"/>
            <a:chOff x="-22811700" y="2700350"/>
            <a:chExt cx="200075" cy="297750"/>
          </a:xfrm>
        </p:grpSpPr>
        <p:sp>
          <p:nvSpPr>
            <p:cNvPr id="13976" name="Google Shape;13976;p79"/>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7" name="Google Shape;13977;p79"/>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8" name="Google Shape;13978;p79"/>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79" name="Google Shape;13979;p79"/>
          <p:cNvGrpSpPr/>
          <p:nvPr/>
        </p:nvGrpSpPr>
        <p:grpSpPr>
          <a:xfrm>
            <a:off x="12403575" y="3122979"/>
            <a:ext cx="710126" cy="708273"/>
            <a:chOff x="-27358650" y="1961575"/>
            <a:chExt cx="296950" cy="296175"/>
          </a:xfrm>
        </p:grpSpPr>
        <p:sp>
          <p:nvSpPr>
            <p:cNvPr id="13980" name="Google Shape;13980;p79"/>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1" name="Google Shape;13981;p79"/>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982" name="Google Shape;13982;p79"/>
          <p:cNvSpPr/>
          <p:nvPr/>
        </p:nvSpPr>
        <p:spPr>
          <a:xfrm>
            <a:off x="12487372" y="4018472"/>
            <a:ext cx="544402" cy="706479"/>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3" name="Google Shape;13983;p79"/>
          <p:cNvSpPr/>
          <p:nvPr/>
        </p:nvSpPr>
        <p:spPr>
          <a:xfrm>
            <a:off x="12404511" y="4899993"/>
            <a:ext cx="710126" cy="708273"/>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4" name="Google Shape;13984;p79"/>
          <p:cNvSpPr/>
          <p:nvPr/>
        </p:nvSpPr>
        <p:spPr>
          <a:xfrm>
            <a:off x="9766959" y="5784641"/>
            <a:ext cx="644243" cy="704506"/>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985" name="Google Shape;13985;p79"/>
          <p:cNvGrpSpPr/>
          <p:nvPr/>
        </p:nvGrpSpPr>
        <p:grpSpPr>
          <a:xfrm>
            <a:off x="9731263" y="6699130"/>
            <a:ext cx="713893" cy="664929"/>
            <a:chOff x="-25477800" y="2357750"/>
            <a:chExt cx="298525" cy="278050"/>
          </a:xfrm>
        </p:grpSpPr>
        <p:sp>
          <p:nvSpPr>
            <p:cNvPr id="13986" name="Google Shape;13986;p79"/>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7" name="Google Shape;13987;p79"/>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988" name="Google Shape;13988;p79"/>
          <p:cNvSpPr/>
          <p:nvPr/>
        </p:nvSpPr>
        <p:spPr>
          <a:xfrm>
            <a:off x="9734018" y="7560626"/>
            <a:ext cx="710126" cy="70665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989" name="Google Shape;13989;p79"/>
          <p:cNvGrpSpPr/>
          <p:nvPr/>
        </p:nvGrpSpPr>
        <p:grpSpPr>
          <a:xfrm>
            <a:off x="14200713" y="5783762"/>
            <a:ext cx="708273" cy="706360"/>
            <a:chOff x="-23599325" y="1971025"/>
            <a:chExt cx="296175" cy="295375"/>
          </a:xfrm>
        </p:grpSpPr>
        <p:sp>
          <p:nvSpPr>
            <p:cNvPr id="13990" name="Google Shape;13990;p79"/>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1" name="Google Shape;13991;p79"/>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992" name="Google Shape;13992;p79"/>
          <p:cNvSpPr/>
          <p:nvPr/>
        </p:nvSpPr>
        <p:spPr>
          <a:xfrm>
            <a:off x="14202477" y="6676475"/>
            <a:ext cx="706360" cy="710126"/>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3" name="Google Shape;13993;p79"/>
          <p:cNvSpPr/>
          <p:nvPr/>
        </p:nvSpPr>
        <p:spPr>
          <a:xfrm>
            <a:off x="14197754" y="7582418"/>
            <a:ext cx="715806" cy="663075"/>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4" name="Google Shape;13994;p79"/>
          <p:cNvSpPr/>
          <p:nvPr/>
        </p:nvSpPr>
        <p:spPr>
          <a:xfrm>
            <a:off x="12403898" y="8545944"/>
            <a:ext cx="712039" cy="708273"/>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995" name="Google Shape;13995;p79"/>
          <p:cNvGrpSpPr/>
          <p:nvPr/>
        </p:nvGrpSpPr>
        <p:grpSpPr>
          <a:xfrm>
            <a:off x="13289602" y="3123218"/>
            <a:ext cx="721426" cy="707795"/>
            <a:chOff x="-26993200" y="1961775"/>
            <a:chExt cx="301675" cy="295975"/>
          </a:xfrm>
        </p:grpSpPr>
        <p:sp>
          <p:nvSpPr>
            <p:cNvPr id="13996" name="Google Shape;13996;p79"/>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7" name="Google Shape;13997;p79"/>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8" name="Google Shape;13998;p79"/>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99" name="Google Shape;13999;p79"/>
          <p:cNvGrpSpPr/>
          <p:nvPr/>
        </p:nvGrpSpPr>
        <p:grpSpPr>
          <a:xfrm>
            <a:off x="13339522" y="4018588"/>
            <a:ext cx="621585" cy="706360"/>
            <a:chOff x="-26970350" y="2332550"/>
            <a:chExt cx="259925" cy="295375"/>
          </a:xfrm>
        </p:grpSpPr>
        <p:sp>
          <p:nvSpPr>
            <p:cNvPr id="14000" name="Google Shape;14000;p79"/>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1" name="Google Shape;14001;p79"/>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02" name="Google Shape;14002;p79"/>
          <p:cNvGrpSpPr/>
          <p:nvPr/>
        </p:nvGrpSpPr>
        <p:grpSpPr>
          <a:xfrm>
            <a:off x="13298091" y="4964118"/>
            <a:ext cx="704447" cy="580154"/>
            <a:chOff x="-26986100" y="2735800"/>
            <a:chExt cx="294575" cy="242600"/>
          </a:xfrm>
        </p:grpSpPr>
        <p:sp>
          <p:nvSpPr>
            <p:cNvPr id="14003" name="Google Shape;14003;p79"/>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4" name="Google Shape;14004;p79"/>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005" name="Google Shape;14005;p79"/>
          <p:cNvSpPr/>
          <p:nvPr/>
        </p:nvSpPr>
        <p:spPr>
          <a:xfrm>
            <a:off x="10617388" y="5783714"/>
            <a:ext cx="706360" cy="70636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006" name="Google Shape;14006;p79"/>
          <p:cNvGrpSpPr/>
          <p:nvPr/>
        </p:nvGrpSpPr>
        <p:grpSpPr>
          <a:xfrm>
            <a:off x="10616529" y="6677488"/>
            <a:ext cx="706360" cy="708213"/>
            <a:chOff x="-25104475" y="2340425"/>
            <a:chExt cx="295375" cy="296150"/>
          </a:xfrm>
        </p:grpSpPr>
        <p:sp>
          <p:nvSpPr>
            <p:cNvPr id="14007" name="Google Shape;14007;p79"/>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8" name="Google Shape;14008;p79"/>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9" name="Google Shape;14009;p79"/>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0" name="Google Shape;14010;p79"/>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1" name="Google Shape;14011;p79"/>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2" name="Google Shape;14012;p79"/>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3" name="Google Shape;14013;p79"/>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4" name="Google Shape;14014;p79"/>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5" name="Google Shape;14015;p79"/>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016" name="Google Shape;14016;p79"/>
          <p:cNvSpPr/>
          <p:nvPr/>
        </p:nvSpPr>
        <p:spPr>
          <a:xfrm>
            <a:off x="10613622" y="7650243"/>
            <a:ext cx="713893" cy="527423"/>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017" name="Google Shape;14017;p79"/>
          <p:cNvGrpSpPr/>
          <p:nvPr/>
        </p:nvGrpSpPr>
        <p:grpSpPr>
          <a:xfrm>
            <a:off x="15096186" y="5782805"/>
            <a:ext cx="710126" cy="708273"/>
            <a:chOff x="-23229925" y="1970225"/>
            <a:chExt cx="296950" cy="296175"/>
          </a:xfrm>
        </p:grpSpPr>
        <p:sp>
          <p:nvSpPr>
            <p:cNvPr id="14018" name="Google Shape;14018;p79"/>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9" name="Google Shape;14019;p79"/>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0" name="Google Shape;14020;p79"/>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1" name="Google Shape;14021;p79"/>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22" name="Google Shape;14022;p79"/>
          <p:cNvGrpSpPr/>
          <p:nvPr/>
        </p:nvGrpSpPr>
        <p:grpSpPr>
          <a:xfrm>
            <a:off x="15180932" y="6676531"/>
            <a:ext cx="540636" cy="710126"/>
            <a:chOff x="-23177950" y="2340425"/>
            <a:chExt cx="226075" cy="296950"/>
          </a:xfrm>
        </p:grpSpPr>
        <p:sp>
          <p:nvSpPr>
            <p:cNvPr id="14023" name="Google Shape;14023;p79"/>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4" name="Google Shape;14024;p79"/>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25" name="Google Shape;14025;p79"/>
          <p:cNvGrpSpPr/>
          <p:nvPr/>
        </p:nvGrpSpPr>
        <p:grpSpPr>
          <a:xfrm>
            <a:off x="15097113" y="7559884"/>
            <a:ext cx="708273" cy="708273"/>
            <a:chOff x="-23229150" y="2710600"/>
            <a:chExt cx="296175" cy="296175"/>
          </a:xfrm>
        </p:grpSpPr>
        <p:sp>
          <p:nvSpPr>
            <p:cNvPr id="14026" name="Google Shape;14026;p79"/>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7" name="Google Shape;14027;p79"/>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028" name="Google Shape;14028;p79"/>
          <p:cNvSpPr/>
          <p:nvPr/>
        </p:nvSpPr>
        <p:spPr>
          <a:xfrm>
            <a:off x="13301098" y="8546908"/>
            <a:ext cx="708273" cy="70636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032" name="Shape 14032"/>
        <p:cNvGrpSpPr/>
        <p:nvPr/>
      </p:nvGrpSpPr>
      <p:grpSpPr>
        <a:xfrm>
          <a:off x="0" y="0"/>
          <a:ext cx="0" cy="0"/>
          <a:chOff x="0" y="0"/>
          <a:chExt cx="0" cy="0"/>
        </a:xfrm>
      </p:grpSpPr>
      <p:sp>
        <p:nvSpPr>
          <p:cNvPr id="14033" name="Google Shape;14033;p80"/>
          <p:cNvSpPr txBox="1"/>
          <p:nvPr>
            <p:ph idx="4294967295" type="title"/>
          </p:nvPr>
        </p:nvSpPr>
        <p:spPr>
          <a:xfrm>
            <a:off x="1699350" y="188755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034" name="Google Shape;14034;p80"/>
          <p:cNvSpPr txBox="1"/>
          <p:nvPr>
            <p:ph idx="4294967295" type="title"/>
          </p:nvPr>
        </p:nvSpPr>
        <p:spPr>
          <a:xfrm>
            <a:off x="9716800" y="188755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4035" name="Google Shape;14035;p80"/>
          <p:cNvGrpSpPr/>
          <p:nvPr/>
        </p:nvGrpSpPr>
        <p:grpSpPr>
          <a:xfrm>
            <a:off x="1708736" y="3083440"/>
            <a:ext cx="732538" cy="732480"/>
            <a:chOff x="-65131525" y="1914325"/>
            <a:chExt cx="316650" cy="316625"/>
          </a:xfrm>
        </p:grpSpPr>
        <p:sp>
          <p:nvSpPr>
            <p:cNvPr id="14036" name="Google Shape;14036;p80"/>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7" name="Google Shape;14037;p80"/>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38" name="Google Shape;14038;p80"/>
          <p:cNvGrpSpPr/>
          <p:nvPr/>
        </p:nvGrpSpPr>
        <p:grpSpPr>
          <a:xfrm>
            <a:off x="1708736" y="4044015"/>
            <a:ext cx="732538" cy="732538"/>
            <a:chOff x="-65131525" y="2281350"/>
            <a:chExt cx="316650" cy="316650"/>
          </a:xfrm>
        </p:grpSpPr>
        <p:sp>
          <p:nvSpPr>
            <p:cNvPr id="14039" name="Google Shape;14039;p80"/>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0" name="Google Shape;14040;p80"/>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41" name="Google Shape;14041;p80"/>
          <p:cNvGrpSpPr/>
          <p:nvPr/>
        </p:nvGrpSpPr>
        <p:grpSpPr>
          <a:xfrm>
            <a:off x="1715127" y="4974012"/>
            <a:ext cx="719757" cy="734331"/>
            <a:chOff x="-65129950" y="2646800"/>
            <a:chExt cx="311125" cy="317425"/>
          </a:xfrm>
        </p:grpSpPr>
        <p:sp>
          <p:nvSpPr>
            <p:cNvPr id="14042" name="Google Shape;14042;p80"/>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3" name="Google Shape;14043;p80"/>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44" name="Google Shape;14044;p80"/>
          <p:cNvGrpSpPr/>
          <p:nvPr/>
        </p:nvGrpSpPr>
        <p:grpSpPr>
          <a:xfrm>
            <a:off x="6121794" y="3080664"/>
            <a:ext cx="737975" cy="738032"/>
            <a:chOff x="-63252250" y="1930850"/>
            <a:chExt cx="319000" cy="319025"/>
          </a:xfrm>
        </p:grpSpPr>
        <p:sp>
          <p:nvSpPr>
            <p:cNvPr id="14045" name="Google Shape;14045;p80"/>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6" name="Google Shape;14046;p80"/>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047" name="Google Shape;14047;p80"/>
          <p:cNvSpPr/>
          <p:nvPr/>
        </p:nvSpPr>
        <p:spPr>
          <a:xfrm>
            <a:off x="6105785" y="4042337"/>
            <a:ext cx="744741" cy="735893"/>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048" name="Google Shape;14048;p80"/>
          <p:cNvGrpSpPr/>
          <p:nvPr/>
        </p:nvGrpSpPr>
        <p:grpSpPr>
          <a:xfrm>
            <a:off x="6123615" y="4973087"/>
            <a:ext cx="734331" cy="736182"/>
            <a:chOff x="-63250675" y="2664125"/>
            <a:chExt cx="317425" cy="318225"/>
          </a:xfrm>
        </p:grpSpPr>
        <p:sp>
          <p:nvSpPr>
            <p:cNvPr id="14049" name="Google Shape;14049;p80"/>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0" name="Google Shape;14050;p80"/>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51" name="Google Shape;14051;p80"/>
          <p:cNvGrpSpPr/>
          <p:nvPr/>
        </p:nvGrpSpPr>
        <p:grpSpPr>
          <a:xfrm>
            <a:off x="3476943" y="5925901"/>
            <a:ext cx="727044" cy="722533"/>
            <a:chOff x="-61354075" y="1940500"/>
            <a:chExt cx="314275" cy="312325"/>
          </a:xfrm>
        </p:grpSpPr>
        <p:sp>
          <p:nvSpPr>
            <p:cNvPr id="14052" name="Google Shape;14052;p80"/>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3" name="Google Shape;14053;p80"/>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4" name="Google Shape;14054;p80"/>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5" name="Google Shape;14055;p80"/>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56" name="Google Shape;14056;p80"/>
          <p:cNvGrpSpPr/>
          <p:nvPr/>
        </p:nvGrpSpPr>
        <p:grpSpPr>
          <a:xfrm>
            <a:off x="3474196" y="6823004"/>
            <a:ext cx="732538" cy="672390"/>
            <a:chOff x="-61354875" y="2322300"/>
            <a:chExt cx="316650" cy="290650"/>
          </a:xfrm>
        </p:grpSpPr>
        <p:sp>
          <p:nvSpPr>
            <p:cNvPr id="14057" name="Google Shape;14057;p80"/>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8" name="Google Shape;14058;p80"/>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9" name="Google Shape;14059;p80"/>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60" name="Google Shape;14060;p80"/>
          <p:cNvGrpSpPr/>
          <p:nvPr/>
        </p:nvGrpSpPr>
        <p:grpSpPr>
          <a:xfrm>
            <a:off x="3474196" y="7678133"/>
            <a:ext cx="732538" cy="732538"/>
            <a:chOff x="-61354875" y="2671225"/>
            <a:chExt cx="316650" cy="316650"/>
          </a:xfrm>
        </p:grpSpPr>
        <p:sp>
          <p:nvSpPr>
            <p:cNvPr id="14061" name="Google Shape;14061;p80"/>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2" name="Google Shape;14062;p80"/>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3" name="Google Shape;14063;p80"/>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4" name="Google Shape;14064;p80"/>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5" name="Google Shape;14065;p80"/>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66" name="Google Shape;14066;p80"/>
          <p:cNvGrpSpPr/>
          <p:nvPr/>
        </p:nvGrpSpPr>
        <p:grpSpPr>
          <a:xfrm>
            <a:off x="7905003" y="5917601"/>
            <a:ext cx="737975" cy="739131"/>
            <a:chOff x="-59502375" y="1904375"/>
            <a:chExt cx="319000" cy="319500"/>
          </a:xfrm>
        </p:grpSpPr>
        <p:sp>
          <p:nvSpPr>
            <p:cNvPr id="14067" name="Google Shape;14067;p80"/>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8" name="Google Shape;14068;p80"/>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9" name="Google Shape;14069;p80"/>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70" name="Google Shape;14070;p80"/>
          <p:cNvGrpSpPr/>
          <p:nvPr/>
        </p:nvGrpSpPr>
        <p:grpSpPr>
          <a:xfrm>
            <a:off x="2597242" y="3086013"/>
            <a:ext cx="737975" cy="727333"/>
            <a:chOff x="-64774725" y="1916550"/>
            <a:chExt cx="319000" cy="314400"/>
          </a:xfrm>
        </p:grpSpPr>
        <p:sp>
          <p:nvSpPr>
            <p:cNvPr id="14071" name="Google Shape;14071;p80"/>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2" name="Google Shape;14072;p80"/>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73" name="Google Shape;14073;p80"/>
          <p:cNvGrpSpPr/>
          <p:nvPr/>
        </p:nvGrpSpPr>
        <p:grpSpPr>
          <a:xfrm>
            <a:off x="2599958" y="4040371"/>
            <a:ext cx="732538" cy="739825"/>
            <a:chOff x="-64764500" y="2280550"/>
            <a:chExt cx="316650" cy="319800"/>
          </a:xfrm>
        </p:grpSpPr>
        <p:sp>
          <p:nvSpPr>
            <p:cNvPr id="14074" name="Google Shape;14074;p80"/>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5" name="Google Shape;14075;p80"/>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076" name="Google Shape;14076;p80"/>
          <p:cNvSpPr/>
          <p:nvPr/>
        </p:nvSpPr>
        <p:spPr>
          <a:xfrm>
            <a:off x="2633506" y="4974909"/>
            <a:ext cx="639597" cy="73253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077" name="Google Shape;14077;p80"/>
          <p:cNvGrpSpPr/>
          <p:nvPr/>
        </p:nvGrpSpPr>
        <p:grpSpPr>
          <a:xfrm>
            <a:off x="7024046" y="3159927"/>
            <a:ext cx="730687" cy="579507"/>
            <a:chOff x="-62882850" y="1999375"/>
            <a:chExt cx="315850" cy="250500"/>
          </a:xfrm>
        </p:grpSpPr>
        <p:sp>
          <p:nvSpPr>
            <p:cNvPr id="14078" name="Google Shape;14078;p80"/>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9" name="Google Shape;14079;p80"/>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80" name="Google Shape;14080;p80"/>
          <p:cNvGrpSpPr/>
          <p:nvPr/>
        </p:nvGrpSpPr>
        <p:grpSpPr>
          <a:xfrm>
            <a:off x="7006725" y="4043089"/>
            <a:ext cx="765331" cy="734389"/>
            <a:chOff x="-62890750" y="2296300"/>
            <a:chExt cx="330825" cy="317450"/>
          </a:xfrm>
        </p:grpSpPr>
        <p:sp>
          <p:nvSpPr>
            <p:cNvPr id="14081" name="Google Shape;14081;p80"/>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2" name="Google Shape;14082;p80"/>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3" name="Google Shape;14083;p80"/>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84" name="Google Shape;14084;p80"/>
          <p:cNvGrpSpPr/>
          <p:nvPr/>
        </p:nvGrpSpPr>
        <p:grpSpPr>
          <a:xfrm>
            <a:off x="7024046" y="4974012"/>
            <a:ext cx="730687" cy="734331"/>
            <a:chOff x="-62882850" y="2664925"/>
            <a:chExt cx="315850" cy="317425"/>
          </a:xfrm>
        </p:grpSpPr>
        <p:sp>
          <p:nvSpPr>
            <p:cNvPr id="14085" name="Google Shape;14085;p80"/>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6" name="Google Shape;14086;p80"/>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087" name="Google Shape;14087;p80"/>
          <p:cNvSpPr/>
          <p:nvPr/>
        </p:nvSpPr>
        <p:spPr>
          <a:xfrm>
            <a:off x="4351423" y="5922604"/>
            <a:ext cx="738032" cy="729126"/>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088" name="Google Shape;14088;p80"/>
          <p:cNvGrpSpPr/>
          <p:nvPr/>
        </p:nvGrpSpPr>
        <p:grpSpPr>
          <a:xfrm>
            <a:off x="4366344" y="6799292"/>
            <a:ext cx="732538" cy="719814"/>
            <a:chOff x="-60988625" y="2310475"/>
            <a:chExt cx="316650" cy="311150"/>
          </a:xfrm>
        </p:grpSpPr>
        <p:sp>
          <p:nvSpPr>
            <p:cNvPr id="14089" name="Google Shape;14089;p80"/>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0" name="Google Shape;14090;p80"/>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1" name="Google Shape;14091;p80"/>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2" name="Google Shape;14092;p80"/>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3" name="Google Shape;14093;p80"/>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4" name="Google Shape;14094;p80"/>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95" name="Google Shape;14095;p80"/>
          <p:cNvGrpSpPr/>
          <p:nvPr/>
        </p:nvGrpSpPr>
        <p:grpSpPr>
          <a:xfrm>
            <a:off x="4367269" y="7675617"/>
            <a:ext cx="730687" cy="737570"/>
            <a:chOff x="-60987050" y="2671400"/>
            <a:chExt cx="315850" cy="318825"/>
          </a:xfrm>
        </p:grpSpPr>
        <p:sp>
          <p:nvSpPr>
            <p:cNvPr id="14096" name="Google Shape;14096;p80"/>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7" name="Google Shape;14097;p80"/>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98" name="Google Shape;14098;p80"/>
          <p:cNvGrpSpPr/>
          <p:nvPr/>
        </p:nvGrpSpPr>
        <p:grpSpPr>
          <a:xfrm>
            <a:off x="7904999" y="6801142"/>
            <a:ext cx="737975" cy="716113"/>
            <a:chOff x="-59481900" y="2290800"/>
            <a:chExt cx="319000" cy="309550"/>
          </a:xfrm>
        </p:grpSpPr>
        <p:sp>
          <p:nvSpPr>
            <p:cNvPr id="14099" name="Google Shape;14099;p80"/>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0" name="Google Shape;14100;p80"/>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1" name="Google Shape;14101;p80"/>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2" name="Google Shape;14102;p80"/>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3" name="Google Shape;14103;p80"/>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4" name="Google Shape;14104;p80"/>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05" name="Google Shape;14105;p80"/>
          <p:cNvGrpSpPr/>
          <p:nvPr/>
        </p:nvGrpSpPr>
        <p:grpSpPr>
          <a:xfrm>
            <a:off x="3483609" y="3082688"/>
            <a:ext cx="737975" cy="733984"/>
            <a:chOff x="-64401400" y="1914475"/>
            <a:chExt cx="319000" cy="317275"/>
          </a:xfrm>
        </p:grpSpPr>
        <p:sp>
          <p:nvSpPr>
            <p:cNvPr id="14106" name="Google Shape;14106;p80"/>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7" name="Google Shape;14107;p80"/>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8" name="Google Shape;14108;p80"/>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09" name="Google Shape;14109;p80"/>
          <p:cNvGrpSpPr/>
          <p:nvPr/>
        </p:nvGrpSpPr>
        <p:grpSpPr>
          <a:xfrm>
            <a:off x="3612986" y="4044767"/>
            <a:ext cx="479221" cy="731034"/>
            <a:chOff x="-64343900" y="2282125"/>
            <a:chExt cx="207150" cy="316000"/>
          </a:xfrm>
        </p:grpSpPr>
        <p:sp>
          <p:nvSpPr>
            <p:cNvPr id="14110" name="Google Shape;14110;p80"/>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1" name="Google Shape;14111;p80"/>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112" name="Google Shape;14112;p80"/>
          <p:cNvSpPr/>
          <p:nvPr/>
        </p:nvSpPr>
        <p:spPr>
          <a:xfrm>
            <a:off x="3472577" y="4971265"/>
            <a:ext cx="734331" cy="739825"/>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113" name="Google Shape;14113;p80"/>
          <p:cNvGrpSpPr/>
          <p:nvPr/>
        </p:nvGrpSpPr>
        <p:grpSpPr>
          <a:xfrm>
            <a:off x="7973881" y="3083208"/>
            <a:ext cx="637747" cy="732943"/>
            <a:chOff x="-62496925" y="1931475"/>
            <a:chExt cx="275675" cy="316825"/>
          </a:xfrm>
        </p:grpSpPr>
        <p:sp>
          <p:nvSpPr>
            <p:cNvPr id="14114" name="Google Shape;14114;p80"/>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5" name="Google Shape;14115;p80"/>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16" name="Google Shape;14116;p80"/>
          <p:cNvGrpSpPr/>
          <p:nvPr/>
        </p:nvGrpSpPr>
        <p:grpSpPr>
          <a:xfrm>
            <a:off x="7927382" y="4042858"/>
            <a:ext cx="730745" cy="734852"/>
            <a:chOff x="-62516625" y="2297875"/>
            <a:chExt cx="315875" cy="317650"/>
          </a:xfrm>
        </p:grpSpPr>
        <p:sp>
          <p:nvSpPr>
            <p:cNvPr id="14117" name="Google Shape;14117;p80"/>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8" name="Google Shape;14118;p80"/>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19" name="Google Shape;14119;p80"/>
          <p:cNvGrpSpPr/>
          <p:nvPr/>
        </p:nvGrpSpPr>
        <p:grpSpPr>
          <a:xfrm>
            <a:off x="7924663" y="5006776"/>
            <a:ext cx="736182" cy="668804"/>
            <a:chOff x="-62518200" y="2692475"/>
            <a:chExt cx="318225" cy="289100"/>
          </a:xfrm>
        </p:grpSpPr>
        <p:sp>
          <p:nvSpPr>
            <p:cNvPr id="14120" name="Google Shape;14120;p80"/>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1" name="Google Shape;14121;p80"/>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22" name="Google Shape;14122;p80"/>
          <p:cNvGrpSpPr/>
          <p:nvPr/>
        </p:nvGrpSpPr>
        <p:grpSpPr>
          <a:xfrm>
            <a:off x="5297972" y="5921823"/>
            <a:ext cx="619586" cy="730687"/>
            <a:chOff x="-60597975" y="1939525"/>
            <a:chExt cx="267825" cy="315850"/>
          </a:xfrm>
        </p:grpSpPr>
        <p:sp>
          <p:nvSpPr>
            <p:cNvPr id="14123" name="Google Shape;14123;p80"/>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4" name="Google Shape;14124;p80"/>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25" name="Google Shape;14125;p80"/>
          <p:cNvGrpSpPr/>
          <p:nvPr/>
        </p:nvGrpSpPr>
        <p:grpSpPr>
          <a:xfrm>
            <a:off x="5238777" y="6790674"/>
            <a:ext cx="737975" cy="737049"/>
            <a:chOff x="-60620800" y="2304600"/>
            <a:chExt cx="319000" cy="318600"/>
          </a:xfrm>
        </p:grpSpPr>
        <p:sp>
          <p:nvSpPr>
            <p:cNvPr id="14126" name="Google Shape;14126;p80"/>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7" name="Google Shape;14127;p80"/>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8" name="Google Shape;14128;p80"/>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29" name="Google Shape;14129;p80"/>
          <p:cNvGrpSpPr/>
          <p:nvPr/>
        </p:nvGrpSpPr>
        <p:grpSpPr>
          <a:xfrm>
            <a:off x="5241496" y="7781976"/>
            <a:ext cx="732538" cy="524853"/>
            <a:chOff x="-60621600" y="2716100"/>
            <a:chExt cx="316650" cy="226875"/>
          </a:xfrm>
        </p:grpSpPr>
        <p:sp>
          <p:nvSpPr>
            <p:cNvPr id="14130" name="Google Shape;14130;p80"/>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1" name="Google Shape;14131;p80"/>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32" name="Google Shape;14132;p80"/>
          <p:cNvGrpSpPr/>
          <p:nvPr/>
        </p:nvGrpSpPr>
        <p:grpSpPr>
          <a:xfrm>
            <a:off x="7915930" y="7678162"/>
            <a:ext cx="716113" cy="732480"/>
            <a:chOff x="-59475600" y="2658625"/>
            <a:chExt cx="309550" cy="316625"/>
          </a:xfrm>
        </p:grpSpPr>
        <p:sp>
          <p:nvSpPr>
            <p:cNvPr id="14133" name="Google Shape;14133;p80"/>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4" name="Google Shape;14134;p80"/>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5" name="Google Shape;14135;p80"/>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6" name="Google Shape;14136;p80"/>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7" name="Google Shape;14137;p80"/>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8" name="Google Shape;14138;p80"/>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9" name="Google Shape;14139;p80"/>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140" name="Google Shape;14140;p80"/>
          <p:cNvSpPr/>
          <p:nvPr/>
        </p:nvSpPr>
        <p:spPr>
          <a:xfrm>
            <a:off x="4351314" y="3084336"/>
            <a:ext cx="730745" cy="730687"/>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1" name="Google Shape;14141;p80"/>
          <p:cNvSpPr/>
          <p:nvPr/>
        </p:nvSpPr>
        <p:spPr>
          <a:xfrm>
            <a:off x="4406001" y="4041268"/>
            <a:ext cx="621379" cy="738032"/>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142" name="Google Shape;14142;p80"/>
          <p:cNvGrpSpPr/>
          <p:nvPr/>
        </p:nvGrpSpPr>
        <p:grpSpPr>
          <a:xfrm>
            <a:off x="4466173" y="4974012"/>
            <a:ext cx="526588" cy="734331"/>
            <a:chOff x="-63987100" y="2646800"/>
            <a:chExt cx="227625" cy="317425"/>
          </a:xfrm>
        </p:grpSpPr>
        <p:sp>
          <p:nvSpPr>
            <p:cNvPr id="14143" name="Google Shape;14143;p80"/>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4" name="Google Shape;14144;p80"/>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45" name="Google Shape;14145;p80"/>
          <p:cNvGrpSpPr/>
          <p:nvPr/>
        </p:nvGrpSpPr>
        <p:grpSpPr>
          <a:xfrm>
            <a:off x="1704856" y="5917254"/>
            <a:ext cx="716113" cy="739825"/>
            <a:chOff x="-62148000" y="1930075"/>
            <a:chExt cx="309550" cy="319800"/>
          </a:xfrm>
        </p:grpSpPr>
        <p:sp>
          <p:nvSpPr>
            <p:cNvPr id="14146" name="Google Shape;14146;p80"/>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7" name="Google Shape;14147;p80"/>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48" name="Google Shape;14148;p80"/>
          <p:cNvGrpSpPr/>
          <p:nvPr/>
        </p:nvGrpSpPr>
        <p:grpSpPr>
          <a:xfrm>
            <a:off x="1699391" y="6793826"/>
            <a:ext cx="727044" cy="730745"/>
            <a:chOff x="-62150375" y="2297875"/>
            <a:chExt cx="314275" cy="315875"/>
          </a:xfrm>
        </p:grpSpPr>
        <p:sp>
          <p:nvSpPr>
            <p:cNvPr id="14149" name="Google Shape;14149;p80"/>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0" name="Google Shape;14150;p80"/>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1" name="Google Shape;14151;p80"/>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2" name="Google Shape;14152;p80"/>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3" name="Google Shape;14153;p80"/>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54" name="Google Shape;14154;p80"/>
          <p:cNvGrpSpPr/>
          <p:nvPr/>
        </p:nvGrpSpPr>
        <p:grpSpPr>
          <a:xfrm>
            <a:off x="1696643" y="7676311"/>
            <a:ext cx="732538" cy="736182"/>
            <a:chOff x="-62150375" y="2664925"/>
            <a:chExt cx="316650" cy="318225"/>
          </a:xfrm>
        </p:grpSpPr>
        <p:sp>
          <p:nvSpPr>
            <p:cNvPr id="14155" name="Google Shape;14155;p80"/>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6" name="Google Shape;14156;p80"/>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7" name="Google Shape;14157;p80"/>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8" name="Google Shape;14158;p80"/>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59" name="Google Shape;14159;p80"/>
          <p:cNvGrpSpPr/>
          <p:nvPr/>
        </p:nvGrpSpPr>
        <p:grpSpPr>
          <a:xfrm>
            <a:off x="6131822" y="5918266"/>
            <a:ext cx="734331" cy="737801"/>
            <a:chOff x="-60254550" y="1938025"/>
            <a:chExt cx="317425" cy="318925"/>
          </a:xfrm>
        </p:grpSpPr>
        <p:sp>
          <p:nvSpPr>
            <p:cNvPr id="14160" name="Google Shape;14160;p80"/>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1" name="Google Shape;14161;p80"/>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2" name="Google Shape;14162;p80"/>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3" name="Google Shape;14163;p80"/>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64" name="Google Shape;14164;p80"/>
          <p:cNvGrpSpPr/>
          <p:nvPr/>
        </p:nvGrpSpPr>
        <p:grpSpPr>
          <a:xfrm>
            <a:off x="6080497" y="6792779"/>
            <a:ext cx="733296" cy="732840"/>
            <a:chOff x="6479471" y="2079003"/>
            <a:chExt cx="348923" cy="348706"/>
          </a:xfrm>
        </p:grpSpPr>
        <p:sp>
          <p:nvSpPr>
            <p:cNvPr id="14165" name="Google Shape;14165;p80"/>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166" name="Google Shape;14166;p80"/>
            <p:cNvGrpSpPr/>
            <p:nvPr/>
          </p:nvGrpSpPr>
          <p:grpSpPr>
            <a:xfrm>
              <a:off x="6520582" y="2079003"/>
              <a:ext cx="307811" cy="348706"/>
              <a:chOff x="-60218325" y="2304850"/>
              <a:chExt cx="279625" cy="316775"/>
            </a:xfrm>
          </p:grpSpPr>
          <p:sp>
            <p:nvSpPr>
              <p:cNvPr id="14167" name="Google Shape;14167;p80"/>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8" name="Google Shape;14168;p80"/>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9" name="Google Shape;14169;p80"/>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0" name="Google Shape;14170;p80"/>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1" name="Google Shape;14171;p80"/>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2" name="Google Shape;14172;p80"/>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3" name="Google Shape;14173;p80"/>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4174" name="Google Shape;14174;p80"/>
          <p:cNvGrpSpPr/>
          <p:nvPr/>
        </p:nvGrpSpPr>
        <p:grpSpPr>
          <a:xfrm>
            <a:off x="6188298" y="7675415"/>
            <a:ext cx="621379" cy="737975"/>
            <a:chOff x="-60232500" y="2671225"/>
            <a:chExt cx="268600" cy="319000"/>
          </a:xfrm>
        </p:grpSpPr>
        <p:sp>
          <p:nvSpPr>
            <p:cNvPr id="14175" name="Google Shape;14175;p80"/>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6" name="Google Shape;14176;p80"/>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77" name="Google Shape;14177;p80"/>
          <p:cNvGrpSpPr/>
          <p:nvPr/>
        </p:nvGrpSpPr>
        <p:grpSpPr>
          <a:xfrm>
            <a:off x="4359286" y="8572683"/>
            <a:ext cx="730745" cy="737975"/>
            <a:chOff x="-59100700" y="1911950"/>
            <a:chExt cx="315875" cy="319000"/>
          </a:xfrm>
        </p:grpSpPr>
        <p:sp>
          <p:nvSpPr>
            <p:cNvPr id="14178" name="Google Shape;14178;p80"/>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9" name="Google Shape;14179;p80"/>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0" name="Google Shape;14180;p80"/>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1" name="Google Shape;14181;p80"/>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2" name="Google Shape;14182;p80"/>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3" name="Google Shape;14183;p80"/>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4" name="Google Shape;14184;p80"/>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5" name="Google Shape;14185;p80"/>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6" name="Google Shape;14186;p80"/>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7" name="Google Shape;14187;p80"/>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88" name="Google Shape;14188;p80"/>
          <p:cNvGrpSpPr/>
          <p:nvPr/>
        </p:nvGrpSpPr>
        <p:grpSpPr>
          <a:xfrm>
            <a:off x="5243621" y="3083642"/>
            <a:ext cx="759836" cy="732075"/>
            <a:chOff x="-63665750" y="1914325"/>
            <a:chExt cx="328450" cy="316450"/>
          </a:xfrm>
        </p:grpSpPr>
        <p:sp>
          <p:nvSpPr>
            <p:cNvPr id="14189" name="Google Shape;14189;p80"/>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0" name="Google Shape;14190;p80"/>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91" name="Google Shape;14191;p80"/>
          <p:cNvGrpSpPr/>
          <p:nvPr/>
        </p:nvGrpSpPr>
        <p:grpSpPr>
          <a:xfrm>
            <a:off x="5253627" y="4041730"/>
            <a:ext cx="739825" cy="737107"/>
            <a:chOff x="-63666550" y="2278975"/>
            <a:chExt cx="319800" cy="318625"/>
          </a:xfrm>
        </p:grpSpPr>
        <p:sp>
          <p:nvSpPr>
            <p:cNvPr id="14192" name="Google Shape;14192;p80"/>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3" name="Google Shape;14193;p80"/>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94" name="Google Shape;14194;p80"/>
          <p:cNvGrpSpPr/>
          <p:nvPr/>
        </p:nvGrpSpPr>
        <p:grpSpPr>
          <a:xfrm>
            <a:off x="5248162" y="4973781"/>
            <a:ext cx="750756" cy="734794"/>
            <a:chOff x="-63669700" y="2646600"/>
            <a:chExt cx="324525" cy="317625"/>
          </a:xfrm>
        </p:grpSpPr>
        <p:sp>
          <p:nvSpPr>
            <p:cNvPr id="14195" name="Google Shape;14195;p80"/>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6" name="Google Shape;14196;p80"/>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97" name="Google Shape;14197;p80"/>
          <p:cNvGrpSpPr/>
          <p:nvPr/>
        </p:nvGrpSpPr>
        <p:grpSpPr>
          <a:xfrm>
            <a:off x="2572721" y="5920435"/>
            <a:ext cx="732538" cy="733463"/>
            <a:chOff x="-61784125" y="1931250"/>
            <a:chExt cx="316650" cy="317050"/>
          </a:xfrm>
        </p:grpSpPr>
        <p:sp>
          <p:nvSpPr>
            <p:cNvPr id="14198" name="Google Shape;14198;p80"/>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9" name="Google Shape;14199;p80"/>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0" name="Google Shape;14200;p80"/>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1" name="Google Shape;14201;p80"/>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02" name="Google Shape;14202;p80"/>
          <p:cNvGrpSpPr/>
          <p:nvPr/>
        </p:nvGrpSpPr>
        <p:grpSpPr>
          <a:xfrm>
            <a:off x="2572721" y="6792930"/>
            <a:ext cx="732538" cy="732538"/>
            <a:chOff x="-61783350" y="2297100"/>
            <a:chExt cx="316650" cy="316650"/>
          </a:xfrm>
        </p:grpSpPr>
        <p:sp>
          <p:nvSpPr>
            <p:cNvPr id="14203" name="Google Shape;14203;p80"/>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4" name="Google Shape;14204;p80"/>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05" name="Google Shape;14205;p80"/>
          <p:cNvGrpSpPr/>
          <p:nvPr/>
        </p:nvGrpSpPr>
        <p:grpSpPr>
          <a:xfrm>
            <a:off x="2572721" y="7675097"/>
            <a:ext cx="732538" cy="738611"/>
            <a:chOff x="-61782550" y="2664925"/>
            <a:chExt cx="316650" cy="319275"/>
          </a:xfrm>
        </p:grpSpPr>
        <p:sp>
          <p:nvSpPr>
            <p:cNvPr id="14206" name="Google Shape;14206;p80"/>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7" name="Google Shape;14207;p80"/>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8" name="Google Shape;14208;p80"/>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09" name="Google Shape;14209;p80"/>
          <p:cNvGrpSpPr/>
          <p:nvPr/>
        </p:nvGrpSpPr>
        <p:grpSpPr>
          <a:xfrm>
            <a:off x="7016274" y="5937872"/>
            <a:ext cx="734331" cy="698589"/>
            <a:chOff x="-59889100" y="1945025"/>
            <a:chExt cx="317425" cy="301975"/>
          </a:xfrm>
        </p:grpSpPr>
        <p:sp>
          <p:nvSpPr>
            <p:cNvPr id="14210" name="Google Shape;14210;p80"/>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1" name="Google Shape;14211;p80"/>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2" name="Google Shape;14212;p80"/>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3" name="Google Shape;14213;p80"/>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14" name="Google Shape;14214;p80"/>
          <p:cNvSpPr/>
          <p:nvPr/>
        </p:nvSpPr>
        <p:spPr>
          <a:xfrm>
            <a:off x="7003395" y="6872193"/>
            <a:ext cx="736182" cy="574012"/>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215" name="Google Shape;14215;p80"/>
          <p:cNvGrpSpPr/>
          <p:nvPr/>
        </p:nvGrpSpPr>
        <p:grpSpPr>
          <a:xfrm>
            <a:off x="7014452" y="7678943"/>
            <a:ext cx="737975" cy="730919"/>
            <a:chOff x="-59889100" y="2671925"/>
            <a:chExt cx="319000" cy="315950"/>
          </a:xfrm>
        </p:grpSpPr>
        <p:sp>
          <p:nvSpPr>
            <p:cNvPr id="14216" name="Google Shape;14216;p80"/>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7" name="Google Shape;14217;p80"/>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8" name="Google Shape;14218;p80"/>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9" name="Google Shape;14219;p80"/>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20" name="Google Shape;14220;p80"/>
          <p:cNvGrpSpPr/>
          <p:nvPr/>
        </p:nvGrpSpPr>
        <p:grpSpPr>
          <a:xfrm>
            <a:off x="5240408" y="8563951"/>
            <a:ext cx="734331" cy="732538"/>
            <a:chOff x="-59092025" y="2296300"/>
            <a:chExt cx="317425" cy="316650"/>
          </a:xfrm>
        </p:grpSpPr>
        <p:sp>
          <p:nvSpPr>
            <p:cNvPr id="14221" name="Google Shape;14221;p80"/>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2" name="Google Shape;14222;p80"/>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23" name="Google Shape;14223;p80"/>
          <p:cNvGrpSpPr/>
          <p:nvPr/>
        </p:nvGrpSpPr>
        <p:grpSpPr>
          <a:xfrm>
            <a:off x="9731223" y="3065790"/>
            <a:ext cx="706347" cy="695197"/>
            <a:chOff x="683125" y="1955275"/>
            <a:chExt cx="299325" cy="294600"/>
          </a:xfrm>
        </p:grpSpPr>
        <p:sp>
          <p:nvSpPr>
            <p:cNvPr id="14224" name="Google Shape;14224;p80"/>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5" name="Google Shape;14225;p80"/>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6" name="Google Shape;14226;p80"/>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7" name="Google Shape;14227;p80"/>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28" name="Google Shape;14228;p80"/>
          <p:cNvGrpSpPr/>
          <p:nvPr/>
        </p:nvGrpSpPr>
        <p:grpSpPr>
          <a:xfrm>
            <a:off x="9733081" y="3966906"/>
            <a:ext cx="702630" cy="698973"/>
            <a:chOff x="685475" y="2318350"/>
            <a:chExt cx="297750" cy="296200"/>
          </a:xfrm>
        </p:grpSpPr>
        <p:sp>
          <p:nvSpPr>
            <p:cNvPr id="14229" name="Google Shape;14229;p80"/>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0" name="Google Shape;14230;p80"/>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1" name="Google Shape;14231;p80"/>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32" name="Google Shape;14232;p80"/>
          <p:cNvSpPr/>
          <p:nvPr/>
        </p:nvSpPr>
        <p:spPr>
          <a:xfrm>
            <a:off x="9735848" y="4850508"/>
            <a:ext cx="697026" cy="698855"/>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233" name="Google Shape;14233;p80"/>
          <p:cNvGrpSpPr/>
          <p:nvPr/>
        </p:nvGrpSpPr>
        <p:grpSpPr>
          <a:xfrm>
            <a:off x="14189398" y="3065319"/>
            <a:ext cx="619035" cy="696141"/>
            <a:chOff x="2523000" y="1954875"/>
            <a:chExt cx="262325" cy="295000"/>
          </a:xfrm>
        </p:grpSpPr>
        <p:sp>
          <p:nvSpPr>
            <p:cNvPr id="14234" name="Google Shape;14234;p80"/>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5" name="Google Shape;14235;p80"/>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36" name="Google Shape;14236;p80"/>
          <p:cNvGrpSpPr/>
          <p:nvPr/>
        </p:nvGrpSpPr>
        <p:grpSpPr>
          <a:xfrm>
            <a:off x="14147600" y="3967849"/>
            <a:ext cx="702630" cy="697085"/>
            <a:chOff x="2508825" y="2318350"/>
            <a:chExt cx="297750" cy="295400"/>
          </a:xfrm>
        </p:grpSpPr>
        <p:sp>
          <p:nvSpPr>
            <p:cNvPr id="14237" name="Google Shape;14237;p80"/>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8" name="Google Shape;14238;p80"/>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39" name="Google Shape;14239;p80"/>
          <p:cNvSpPr/>
          <p:nvPr/>
        </p:nvSpPr>
        <p:spPr>
          <a:xfrm>
            <a:off x="14149327" y="4850508"/>
            <a:ext cx="698914" cy="698855"/>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240" name="Google Shape;14240;p80"/>
          <p:cNvGrpSpPr/>
          <p:nvPr/>
        </p:nvGrpSpPr>
        <p:grpSpPr>
          <a:xfrm>
            <a:off x="11494746" y="5795956"/>
            <a:ext cx="695197" cy="697026"/>
            <a:chOff x="4321150" y="1946600"/>
            <a:chExt cx="294600" cy="295375"/>
          </a:xfrm>
        </p:grpSpPr>
        <p:sp>
          <p:nvSpPr>
            <p:cNvPr id="14241" name="Google Shape;14241;p80"/>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2" name="Google Shape;14242;p80"/>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3" name="Google Shape;14243;p80"/>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44" name="Google Shape;14244;p80"/>
          <p:cNvSpPr/>
          <p:nvPr/>
        </p:nvSpPr>
        <p:spPr>
          <a:xfrm>
            <a:off x="11488000" y="6796119"/>
            <a:ext cx="708235" cy="652485"/>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5" name="Google Shape;14245;p80"/>
          <p:cNvSpPr/>
          <p:nvPr/>
        </p:nvSpPr>
        <p:spPr>
          <a:xfrm>
            <a:off x="11488944" y="7672450"/>
            <a:ext cx="706347" cy="697026"/>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6" name="Google Shape;14246;p80"/>
          <p:cNvSpPr/>
          <p:nvPr/>
        </p:nvSpPr>
        <p:spPr>
          <a:xfrm>
            <a:off x="16040193" y="5797740"/>
            <a:ext cx="448008" cy="693309"/>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7" name="Google Shape;14247;p80"/>
          <p:cNvSpPr/>
          <p:nvPr/>
        </p:nvSpPr>
        <p:spPr>
          <a:xfrm>
            <a:off x="10620730" y="3063858"/>
            <a:ext cx="702571" cy="698914"/>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248" name="Google Shape;14248;p80"/>
          <p:cNvGrpSpPr/>
          <p:nvPr/>
        </p:nvGrpSpPr>
        <p:grpSpPr>
          <a:xfrm>
            <a:off x="10619842" y="3967849"/>
            <a:ext cx="704459" cy="697085"/>
            <a:chOff x="1049375" y="2318350"/>
            <a:chExt cx="298525" cy="295400"/>
          </a:xfrm>
        </p:grpSpPr>
        <p:sp>
          <p:nvSpPr>
            <p:cNvPr id="14249" name="Google Shape;14249;p80"/>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0" name="Google Shape;14250;p80"/>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1" name="Google Shape;14251;p80"/>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2" name="Google Shape;14252;p80"/>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53" name="Google Shape;14253;p80"/>
          <p:cNvGrpSpPr/>
          <p:nvPr/>
        </p:nvGrpSpPr>
        <p:grpSpPr>
          <a:xfrm>
            <a:off x="10620785" y="4848751"/>
            <a:ext cx="702571" cy="702571"/>
            <a:chOff x="1049375" y="2680675"/>
            <a:chExt cx="297725" cy="297725"/>
          </a:xfrm>
        </p:grpSpPr>
        <p:sp>
          <p:nvSpPr>
            <p:cNvPr id="14254" name="Google Shape;14254;p80"/>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5" name="Google Shape;14255;p80"/>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56" name="Google Shape;14256;p80"/>
          <p:cNvGrpSpPr/>
          <p:nvPr/>
        </p:nvGrpSpPr>
        <p:grpSpPr>
          <a:xfrm>
            <a:off x="15047689" y="3064847"/>
            <a:ext cx="697026" cy="697085"/>
            <a:chOff x="2872725" y="1954475"/>
            <a:chExt cx="295375" cy="295400"/>
          </a:xfrm>
        </p:grpSpPr>
        <p:sp>
          <p:nvSpPr>
            <p:cNvPr id="14257" name="Google Shape;14257;p80"/>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8" name="Google Shape;14258;p80"/>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9" name="Google Shape;14259;p80"/>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60" name="Google Shape;14260;p80"/>
          <p:cNvGrpSpPr/>
          <p:nvPr/>
        </p:nvGrpSpPr>
        <p:grpSpPr>
          <a:xfrm>
            <a:off x="15090431" y="3965991"/>
            <a:ext cx="611542" cy="700802"/>
            <a:chOff x="2890050" y="2318350"/>
            <a:chExt cx="259150" cy="296975"/>
          </a:xfrm>
        </p:grpSpPr>
        <p:sp>
          <p:nvSpPr>
            <p:cNvPr id="14261" name="Google Shape;14261;p80"/>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2" name="Google Shape;14262;p80"/>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63" name="Google Shape;14263;p80"/>
          <p:cNvSpPr/>
          <p:nvPr/>
        </p:nvSpPr>
        <p:spPr>
          <a:xfrm>
            <a:off x="15170187" y="4849564"/>
            <a:ext cx="451725" cy="70074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264" name="Google Shape;14264;p80"/>
          <p:cNvGrpSpPr/>
          <p:nvPr/>
        </p:nvGrpSpPr>
        <p:grpSpPr>
          <a:xfrm>
            <a:off x="12375464" y="5796900"/>
            <a:ext cx="695138" cy="695138"/>
            <a:chOff x="4685050" y="1945825"/>
            <a:chExt cx="294575" cy="294575"/>
          </a:xfrm>
        </p:grpSpPr>
        <p:sp>
          <p:nvSpPr>
            <p:cNvPr id="14265" name="Google Shape;14265;p80"/>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6" name="Google Shape;14266;p80"/>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7" name="Google Shape;14267;p80"/>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8" name="Google Shape;14268;p80"/>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9" name="Google Shape;14269;p80"/>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70" name="Google Shape;14270;p80"/>
          <p:cNvSpPr/>
          <p:nvPr/>
        </p:nvSpPr>
        <p:spPr>
          <a:xfrm>
            <a:off x="12374274" y="6774763"/>
            <a:ext cx="697026" cy="695197"/>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1" name="Google Shape;14271;p80"/>
          <p:cNvSpPr/>
          <p:nvPr/>
        </p:nvSpPr>
        <p:spPr>
          <a:xfrm>
            <a:off x="12416101" y="7670592"/>
            <a:ext cx="613371" cy="70074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272" name="Google Shape;14272;p80"/>
          <p:cNvGrpSpPr/>
          <p:nvPr/>
        </p:nvGrpSpPr>
        <p:grpSpPr>
          <a:xfrm>
            <a:off x="15916008" y="6774851"/>
            <a:ext cx="697026" cy="695197"/>
            <a:chOff x="6131900" y="2301825"/>
            <a:chExt cx="295375" cy="294600"/>
          </a:xfrm>
        </p:grpSpPr>
        <p:sp>
          <p:nvSpPr>
            <p:cNvPr id="14273" name="Google Shape;14273;p80"/>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4" name="Google Shape;14274;p80"/>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5" name="Google Shape;14275;p80"/>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6" name="Google Shape;14276;p80"/>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77" name="Google Shape;14277;p80"/>
          <p:cNvGrpSpPr/>
          <p:nvPr/>
        </p:nvGrpSpPr>
        <p:grpSpPr>
          <a:xfrm>
            <a:off x="11507993" y="3063932"/>
            <a:ext cx="702630" cy="698914"/>
            <a:chOff x="1412450" y="1954475"/>
            <a:chExt cx="297750" cy="296175"/>
          </a:xfrm>
        </p:grpSpPr>
        <p:sp>
          <p:nvSpPr>
            <p:cNvPr id="14278" name="Google Shape;14278;p80"/>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9" name="Google Shape;14279;p80"/>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80" name="Google Shape;14280;p80"/>
          <p:cNvSpPr/>
          <p:nvPr/>
        </p:nvSpPr>
        <p:spPr>
          <a:xfrm>
            <a:off x="11510692" y="3970564"/>
            <a:ext cx="697085" cy="69148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281" name="Google Shape;14281;p80"/>
          <p:cNvGrpSpPr/>
          <p:nvPr/>
        </p:nvGrpSpPr>
        <p:grpSpPr>
          <a:xfrm>
            <a:off x="11507993" y="4848987"/>
            <a:ext cx="702630" cy="702099"/>
            <a:chOff x="1413250" y="2680675"/>
            <a:chExt cx="297750" cy="297525"/>
          </a:xfrm>
        </p:grpSpPr>
        <p:sp>
          <p:nvSpPr>
            <p:cNvPr id="14282" name="Google Shape;14282;p80"/>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3" name="Google Shape;14283;p80"/>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4" name="Google Shape;14284;p80"/>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5" name="Google Shape;14285;p80"/>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86" name="Google Shape;14286;p80"/>
          <p:cNvSpPr/>
          <p:nvPr/>
        </p:nvSpPr>
        <p:spPr>
          <a:xfrm>
            <a:off x="16024714" y="3063887"/>
            <a:ext cx="540925" cy="698855"/>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7" name="Google Shape;14287;p80"/>
          <p:cNvSpPr/>
          <p:nvPr/>
        </p:nvSpPr>
        <p:spPr>
          <a:xfrm>
            <a:off x="15928996" y="3968263"/>
            <a:ext cx="732364" cy="696082"/>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8" name="Google Shape;14288;p80"/>
          <p:cNvSpPr/>
          <p:nvPr/>
        </p:nvSpPr>
        <p:spPr>
          <a:xfrm>
            <a:off x="15943863" y="4850508"/>
            <a:ext cx="702630" cy="698855"/>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289" name="Google Shape;14289;p80"/>
          <p:cNvGrpSpPr/>
          <p:nvPr/>
        </p:nvGrpSpPr>
        <p:grpSpPr>
          <a:xfrm>
            <a:off x="13260813" y="5796221"/>
            <a:ext cx="700743" cy="696495"/>
            <a:chOff x="5045775" y="1946400"/>
            <a:chExt cx="296950" cy="295150"/>
          </a:xfrm>
        </p:grpSpPr>
        <p:sp>
          <p:nvSpPr>
            <p:cNvPr id="14290" name="Google Shape;14290;p80"/>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1" name="Google Shape;14291;p80"/>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92" name="Google Shape;14292;p80"/>
          <p:cNvGrpSpPr/>
          <p:nvPr/>
        </p:nvGrpSpPr>
        <p:grpSpPr>
          <a:xfrm>
            <a:off x="13258011" y="6813876"/>
            <a:ext cx="706347" cy="617147"/>
            <a:chOff x="5046550" y="2327025"/>
            <a:chExt cx="299325" cy="261525"/>
          </a:xfrm>
        </p:grpSpPr>
        <p:sp>
          <p:nvSpPr>
            <p:cNvPr id="14293" name="Google Shape;14293;p80"/>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4" name="Google Shape;14294;p80"/>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5" name="Google Shape;14295;p80"/>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96" name="Google Shape;14296;p80"/>
          <p:cNvSpPr/>
          <p:nvPr/>
        </p:nvSpPr>
        <p:spPr>
          <a:xfrm>
            <a:off x="13415732" y="7670592"/>
            <a:ext cx="390370" cy="70074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297" name="Google Shape;14297;p80"/>
          <p:cNvGrpSpPr/>
          <p:nvPr/>
        </p:nvGrpSpPr>
        <p:grpSpPr>
          <a:xfrm>
            <a:off x="15913208" y="7672552"/>
            <a:ext cx="702630" cy="697026"/>
            <a:chOff x="6167350" y="2672800"/>
            <a:chExt cx="297750" cy="295375"/>
          </a:xfrm>
        </p:grpSpPr>
        <p:sp>
          <p:nvSpPr>
            <p:cNvPr id="14298" name="Google Shape;14298;p80"/>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9" name="Google Shape;14299;p80"/>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0" name="Google Shape;14300;p80"/>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1" name="Google Shape;14301;p80"/>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2" name="Google Shape;14302;p80"/>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03" name="Google Shape;14303;p80"/>
          <p:cNvGrpSpPr/>
          <p:nvPr/>
        </p:nvGrpSpPr>
        <p:grpSpPr>
          <a:xfrm>
            <a:off x="12395201" y="3063018"/>
            <a:ext cx="695197" cy="700743"/>
            <a:chOff x="1777925" y="1953700"/>
            <a:chExt cx="294600" cy="296950"/>
          </a:xfrm>
        </p:grpSpPr>
        <p:sp>
          <p:nvSpPr>
            <p:cNvPr id="14304" name="Google Shape;14304;p80"/>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5" name="Google Shape;14305;p80"/>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6" name="Google Shape;14306;p80"/>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7" name="Google Shape;14307;p80"/>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08" name="Google Shape;14308;p80"/>
          <p:cNvGrpSpPr/>
          <p:nvPr/>
        </p:nvGrpSpPr>
        <p:grpSpPr>
          <a:xfrm>
            <a:off x="12426822" y="3968793"/>
            <a:ext cx="631954" cy="695197"/>
            <a:chOff x="1790525" y="2319150"/>
            <a:chExt cx="267800" cy="294600"/>
          </a:xfrm>
        </p:grpSpPr>
        <p:sp>
          <p:nvSpPr>
            <p:cNvPr id="14309" name="Google Shape;14309;p80"/>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0" name="Google Shape;14310;p80"/>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311" name="Google Shape;14311;p80"/>
          <p:cNvSpPr/>
          <p:nvPr/>
        </p:nvSpPr>
        <p:spPr>
          <a:xfrm>
            <a:off x="12392306" y="4849564"/>
            <a:ext cx="700802" cy="70074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312" name="Google Shape;14312;p80"/>
          <p:cNvGrpSpPr/>
          <p:nvPr/>
        </p:nvGrpSpPr>
        <p:grpSpPr>
          <a:xfrm>
            <a:off x="9732773" y="5795926"/>
            <a:ext cx="698914" cy="697085"/>
            <a:chOff x="3599700" y="1954475"/>
            <a:chExt cx="296175" cy="295400"/>
          </a:xfrm>
        </p:grpSpPr>
        <p:sp>
          <p:nvSpPr>
            <p:cNvPr id="14313" name="Google Shape;14313;p80"/>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4" name="Google Shape;14314;p80"/>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5" name="Google Shape;14315;p80"/>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16" name="Google Shape;14316;p80"/>
          <p:cNvGrpSpPr/>
          <p:nvPr/>
        </p:nvGrpSpPr>
        <p:grpSpPr>
          <a:xfrm>
            <a:off x="9734631" y="6774851"/>
            <a:ext cx="695197" cy="695197"/>
            <a:chOff x="3601275" y="2319150"/>
            <a:chExt cx="294600" cy="294600"/>
          </a:xfrm>
        </p:grpSpPr>
        <p:sp>
          <p:nvSpPr>
            <p:cNvPr id="14317" name="Google Shape;14317;p80"/>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8" name="Google Shape;14318;p80"/>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319" name="Google Shape;14319;p80"/>
          <p:cNvSpPr/>
          <p:nvPr/>
        </p:nvSpPr>
        <p:spPr>
          <a:xfrm>
            <a:off x="9733498" y="7672450"/>
            <a:ext cx="697085" cy="697026"/>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320" name="Google Shape;14320;p80"/>
          <p:cNvGrpSpPr/>
          <p:nvPr/>
        </p:nvGrpSpPr>
        <p:grpSpPr>
          <a:xfrm>
            <a:off x="14174038" y="5795041"/>
            <a:ext cx="656142" cy="698855"/>
            <a:chOff x="5421475" y="1945825"/>
            <a:chExt cx="278050" cy="296150"/>
          </a:xfrm>
        </p:grpSpPr>
        <p:sp>
          <p:nvSpPr>
            <p:cNvPr id="14321" name="Google Shape;14321;p80"/>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2" name="Google Shape;14322;p80"/>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3" name="Google Shape;14323;p80"/>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4" name="Google Shape;14324;p80"/>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5" name="Google Shape;14325;p80"/>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6" name="Google Shape;14326;p80"/>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7" name="Google Shape;14327;p80"/>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8" name="Google Shape;14328;p80"/>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329" name="Google Shape;14329;p80"/>
          <p:cNvSpPr/>
          <p:nvPr/>
        </p:nvSpPr>
        <p:spPr>
          <a:xfrm>
            <a:off x="14148652" y="6771047"/>
            <a:ext cx="706347" cy="702630"/>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330" name="Google Shape;14330;p80"/>
          <p:cNvGrpSpPr/>
          <p:nvPr/>
        </p:nvGrpSpPr>
        <p:grpSpPr>
          <a:xfrm>
            <a:off x="14151738" y="7796146"/>
            <a:ext cx="700743" cy="449837"/>
            <a:chOff x="5411225" y="2726350"/>
            <a:chExt cx="296950" cy="190625"/>
          </a:xfrm>
        </p:grpSpPr>
        <p:sp>
          <p:nvSpPr>
            <p:cNvPr id="14331" name="Google Shape;14331;p80"/>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2" name="Google Shape;14332;p80"/>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33" name="Google Shape;14333;p80"/>
          <p:cNvGrpSpPr/>
          <p:nvPr/>
        </p:nvGrpSpPr>
        <p:grpSpPr>
          <a:xfrm>
            <a:off x="12371808" y="8574693"/>
            <a:ext cx="702571" cy="652780"/>
            <a:chOff x="6524150" y="1938725"/>
            <a:chExt cx="297725" cy="276625"/>
          </a:xfrm>
        </p:grpSpPr>
        <p:sp>
          <p:nvSpPr>
            <p:cNvPr id="14334" name="Google Shape;14334;p80"/>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5" name="Google Shape;14335;p80"/>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6" name="Google Shape;14336;p80"/>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7" name="Google Shape;14337;p80"/>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38" name="Google Shape;14338;p80"/>
          <p:cNvGrpSpPr/>
          <p:nvPr/>
        </p:nvGrpSpPr>
        <p:grpSpPr>
          <a:xfrm>
            <a:off x="13275073" y="3063932"/>
            <a:ext cx="700802" cy="698914"/>
            <a:chOff x="2141000" y="1954475"/>
            <a:chExt cx="296975" cy="296175"/>
          </a:xfrm>
        </p:grpSpPr>
        <p:sp>
          <p:nvSpPr>
            <p:cNvPr id="14339" name="Google Shape;14339;p80"/>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0" name="Google Shape;14340;p80"/>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1" name="Google Shape;14341;p80"/>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2" name="Google Shape;14342;p80"/>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43" name="Google Shape;14343;p80"/>
          <p:cNvGrpSpPr/>
          <p:nvPr/>
        </p:nvGrpSpPr>
        <p:grpSpPr>
          <a:xfrm>
            <a:off x="13262094" y="3967614"/>
            <a:ext cx="726759" cy="697557"/>
            <a:chOff x="2140225" y="2318650"/>
            <a:chExt cx="307975" cy="295600"/>
          </a:xfrm>
        </p:grpSpPr>
        <p:sp>
          <p:nvSpPr>
            <p:cNvPr id="14344" name="Google Shape;14344;p80"/>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5" name="Google Shape;14345;p80"/>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46" name="Google Shape;14346;p80"/>
          <p:cNvGrpSpPr/>
          <p:nvPr/>
        </p:nvGrpSpPr>
        <p:grpSpPr>
          <a:xfrm>
            <a:off x="13273214" y="4850610"/>
            <a:ext cx="704518" cy="698855"/>
            <a:chOff x="2139425" y="2682250"/>
            <a:chExt cx="298550" cy="296150"/>
          </a:xfrm>
        </p:grpSpPr>
        <p:sp>
          <p:nvSpPr>
            <p:cNvPr id="14347" name="Google Shape;14347;p80"/>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8" name="Google Shape;14348;p80"/>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9" name="Google Shape;14349;p80"/>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0" name="Google Shape;14350;p80"/>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51" name="Google Shape;14351;p80"/>
          <p:cNvGrpSpPr/>
          <p:nvPr/>
        </p:nvGrpSpPr>
        <p:grpSpPr>
          <a:xfrm>
            <a:off x="10602438" y="5879581"/>
            <a:ext cx="700802" cy="529775"/>
            <a:chOff x="3962775" y="1990700"/>
            <a:chExt cx="296975" cy="224500"/>
          </a:xfrm>
        </p:grpSpPr>
        <p:sp>
          <p:nvSpPr>
            <p:cNvPr id="14352" name="Google Shape;14352;p80"/>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3" name="Google Shape;14353;p80"/>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4" name="Google Shape;14354;p80"/>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5" name="Google Shape;14355;p80"/>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56" name="Google Shape;14356;p80"/>
          <p:cNvGrpSpPr/>
          <p:nvPr/>
        </p:nvGrpSpPr>
        <p:grpSpPr>
          <a:xfrm>
            <a:off x="10603382" y="6772993"/>
            <a:ext cx="698914" cy="698914"/>
            <a:chOff x="3963575" y="2317575"/>
            <a:chExt cx="296175" cy="296175"/>
          </a:xfrm>
        </p:grpSpPr>
        <p:sp>
          <p:nvSpPr>
            <p:cNvPr id="14357" name="Google Shape;14357;p80"/>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8" name="Google Shape;14358;p80"/>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9" name="Google Shape;14359;p80"/>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0" name="Google Shape;14360;p80"/>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1" name="Google Shape;14361;p80"/>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2" name="Google Shape;14362;p80"/>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3" name="Google Shape;14363;p80"/>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4" name="Google Shape;14364;p80"/>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5" name="Google Shape;14365;p80"/>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6" name="Google Shape;14366;p80"/>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7" name="Google Shape;14367;p80"/>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8" name="Google Shape;14368;p80"/>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9" name="Google Shape;14369;p80"/>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0" name="Google Shape;14370;p80"/>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1" name="Google Shape;14371;p80"/>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2" name="Google Shape;14372;p80"/>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73" name="Google Shape;14373;p80"/>
          <p:cNvGrpSpPr/>
          <p:nvPr/>
        </p:nvGrpSpPr>
        <p:grpSpPr>
          <a:xfrm>
            <a:off x="10603382" y="7672552"/>
            <a:ext cx="698914" cy="697026"/>
            <a:chOff x="3962775" y="2683025"/>
            <a:chExt cx="296175" cy="295375"/>
          </a:xfrm>
        </p:grpSpPr>
        <p:sp>
          <p:nvSpPr>
            <p:cNvPr id="14374" name="Google Shape;14374;p80"/>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5" name="Google Shape;14375;p80"/>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6" name="Google Shape;14376;p80"/>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377" name="Google Shape;14377;p80"/>
          <p:cNvSpPr/>
          <p:nvPr/>
        </p:nvSpPr>
        <p:spPr>
          <a:xfrm>
            <a:off x="15026549" y="5795882"/>
            <a:ext cx="708235" cy="697026"/>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378" name="Google Shape;14378;p80"/>
          <p:cNvGrpSpPr/>
          <p:nvPr/>
        </p:nvGrpSpPr>
        <p:grpSpPr>
          <a:xfrm>
            <a:off x="15032456" y="6773937"/>
            <a:ext cx="697026" cy="697026"/>
            <a:chOff x="5775900" y="2308125"/>
            <a:chExt cx="295375" cy="295375"/>
          </a:xfrm>
        </p:grpSpPr>
        <p:sp>
          <p:nvSpPr>
            <p:cNvPr id="14379" name="Google Shape;14379;p80"/>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0" name="Google Shape;14380;p80"/>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1" name="Google Shape;14381;p80"/>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2" name="Google Shape;14382;p80"/>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3" name="Google Shape;14383;p80"/>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84" name="Google Shape;14384;p80"/>
          <p:cNvGrpSpPr/>
          <p:nvPr/>
        </p:nvGrpSpPr>
        <p:grpSpPr>
          <a:xfrm>
            <a:off x="15074284" y="7671608"/>
            <a:ext cx="613371" cy="698914"/>
            <a:chOff x="5794025" y="2673575"/>
            <a:chExt cx="259925" cy="296175"/>
          </a:xfrm>
        </p:grpSpPr>
        <p:sp>
          <p:nvSpPr>
            <p:cNvPr id="14385" name="Google Shape;14385;p80"/>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6" name="Google Shape;14386;p80"/>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387" name="Google Shape;14387;p80"/>
          <p:cNvSpPr/>
          <p:nvPr/>
        </p:nvSpPr>
        <p:spPr>
          <a:xfrm>
            <a:off x="13275953" y="8613636"/>
            <a:ext cx="698914" cy="697026"/>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91" name="Shape 14391"/>
        <p:cNvGrpSpPr/>
        <p:nvPr/>
      </p:nvGrpSpPr>
      <p:grpSpPr>
        <a:xfrm>
          <a:off x="0" y="0"/>
          <a:ext cx="0" cy="0"/>
          <a:chOff x="0" y="0"/>
          <a:chExt cx="0" cy="0"/>
        </a:xfrm>
      </p:grpSpPr>
      <p:sp>
        <p:nvSpPr>
          <p:cNvPr id="14392" name="Google Shape;14392;p81"/>
          <p:cNvSpPr txBox="1"/>
          <p:nvPr>
            <p:ph idx="4294967295" type="title"/>
          </p:nvPr>
        </p:nvSpPr>
        <p:spPr>
          <a:xfrm>
            <a:off x="1699350" y="188760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393" name="Google Shape;14393;p81"/>
          <p:cNvSpPr txBox="1"/>
          <p:nvPr>
            <p:ph idx="4294967295" type="title"/>
          </p:nvPr>
        </p:nvSpPr>
        <p:spPr>
          <a:xfrm>
            <a:off x="9716800" y="188760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394" name="Google Shape;14394;p81"/>
          <p:cNvGrpSpPr/>
          <p:nvPr/>
        </p:nvGrpSpPr>
        <p:grpSpPr>
          <a:xfrm>
            <a:off x="1765913" y="3068900"/>
            <a:ext cx="584884" cy="711481"/>
            <a:chOff x="-35830350" y="1912725"/>
            <a:chExt cx="241050" cy="293225"/>
          </a:xfrm>
        </p:grpSpPr>
        <p:sp>
          <p:nvSpPr>
            <p:cNvPr id="14395" name="Google Shape;14395;p81"/>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6" name="Google Shape;14396;p81"/>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97" name="Google Shape;14397;p81"/>
          <p:cNvGrpSpPr/>
          <p:nvPr/>
        </p:nvGrpSpPr>
        <p:grpSpPr>
          <a:xfrm>
            <a:off x="1702887" y="3988096"/>
            <a:ext cx="710935" cy="707174"/>
            <a:chOff x="-35854750" y="2272675"/>
            <a:chExt cx="293000" cy="291450"/>
          </a:xfrm>
        </p:grpSpPr>
        <p:sp>
          <p:nvSpPr>
            <p:cNvPr id="14398" name="Google Shape;14398;p81"/>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9" name="Google Shape;14399;p81"/>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0" name="Google Shape;14400;p81"/>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01" name="Google Shape;14401;p81"/>
          <p:cNvGrpSpPr/>
          <p:nvPr/>
        </p:nvGrpSpPr>
        <p:grpSpPr>
          <a:xfrm>
            <a:off x="1701916" y="4897268"/>
            <a:ext cx="712876" cy="709115"/>
            <a:chOff x="-35853975" y="2631825"/>
            <a:chExt cx="293800" cy="292250"/>
          </a:xfrm>
        </p:grpSpPr>
        <p:sp>
          <p:nvSpPr>
            <p:cNvPr id="14402" name="Google Shape;14402;p81"/>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3" name="Google Shape;14403;p81"/>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4" name="Google Shape;14404;p81"/>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5" name="Google Shape;14405;p81"/>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6" name="Google Shape;14406;p81"/>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07" name="Google Shape;14407;p81"/>
          <p:cNvGrpSpPr/>
          <p:nvPr/>
        </p:nvGrpSpPr>
        <p:grpSpPr>
          <a:xfrm>
            <a:off x="6179124" y="3071053"/>
            <a:ext cx="707174" cy="707174"/>
            <a:chOff x="-34032200" y="1916675"/>
            <a:chExt cx="291450" cy="291450"/>
          </a:xfrm>
        </p:grpSpPr>
        <p:sp>
          <p:nvSpPr>
            <p:cNvPr id="14408" name="Google Shape;14408;p81"/>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9" name="Google Shape;14409;p81"/>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0" name="Google Shape;14410;p81"/>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1" name="Google Shape;14411;p81"/>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412" name="Google Shape;14412;p81"/>
          <p:cNvSpPr/>
          <p:nvPr/>
        </p:nvSpPr>
        <p:spPr>
          <a:xfrm>
            <a:off x="6172028" y="3985457"/>
            <a:ext cx="709055" cy="71324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413" name="Google Shape;14413;p81"/>
          <p:cNvGrpSpPr/>
          <p:nvPr/>
        </p:nvGrpSpPr>
        <p:grpSpPr>
          <a:xfrm>
            <a:off x="6178184" y="4897267"/>
            <a:ext cx="709055" cy="709115"/>
            <a:chOff x="-34032200" y="2634975"/>
            <a:chExt cx="292225" cy="292250"/>
          </a:xfrm>
        </p:grpSpPr>
        <p:sp>
          <p:nvSpPr>
            <p:cNvPr id="14414" name="Google Shape;14414;p81"/>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5" name="Google Shape;14415;p81"/>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6" name="Google Shape;14416;p81"/>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17" name="Google Shape;14417;p81"/>
          <p:cNvGrpSpPr/>
          <p:nvPr/>
        </p:nvGrpSpPr>
        <p:grpSpPr>
          <a:xfrm>
            <a:off x="3478973" y="5829764"/>
            <a:ext cx="716759" cy="709055"/>
            <a:chOff x="-32245875" y="1938725"/>
            <a:chExt cx="295400" cy="292225"/>
          </a:xfrm>
        </p:grpSpPr>
        <p:sp>
          <p:nvSpPr>
            <p:cNvPr id="14418" name="Google Shape;14418;p81"/>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9" name="Google Shape;14419;p81"/>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0" name="Google Shape;14420;p81"/>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21" name="Google Shape;14421;p81"/>
          <p:cNvGrpSpPr/>
          <p:nvPr/>
        </p:nvGrpSpPr>
        <p:grpSpPr>
          <a:xfrm>
            <a:off x="3472300" y="6768561"/>
            <a:ext cx="730104" cy="704323"/>
            <a:chOff x="-32243500" y="2299850"/>
            <a:chExt cx="300900" cy="290275"/>
          </a:xfrm>
        </p:grpSpPr>
        <p:sp>
          <p:nvSpPr>
            <p:cNvPr id="14422" name="Google Shape;14422;p81"/>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3" name="Google Shape;14423;p81"/>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424" name="Google Shape;14424;p81"/>
          <p:cNvSpPr/>
          <p:nvPr/>
        </p:nvSpPr>
        <p:spPr>
          <a:xfrm>
            <a:off x="3475082" y="7689299"/>
            <a:ext cx="712876" cy="705233"/>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425" name="Google Shape;14425;p81"/>
          <p:cNvGrpSpPr/>
          <p:nvPr/>
        </p:nvGrpSpPr>
        <p:grpSpPr>
          <a:xfrm>
            <a:off x="2598864" y="3069143"/>
            <a:ext cx="709055" cy="710996"/>
            <a:chOff x="-35495600" y="1912725"/>
            <a:chExt cx="292225" cy="293025"/>
          </a:xfrm>
        </p:grpSpPr>
        <p:sp>
          <p:nvSpPr>
            <p:cNvPr id="14426" name="Google Shape;14426;p81"/>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7" name="Google Shape;14427;p81"/>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8" name="Google Shape;14428;p81"/>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429" name="Google Shape;14429;p81"/>
          <p:cNvSpPr/>
          <p:nvPr/>
        </p:nvSpPr>
        <p:spPr>
          <a:xfrm>
            <a:off x="2590533" y="3987550"/>
            <a:ext cx="712876" cy="709055"/>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430" name="Google Shape;14430;p81"/>
          <p:cNvGrpSpPr/>
          <p:nvPr/>
        </p:nvGrpSpPr>
        <p:grpSpPr>
          <a:xfrm>
            <a:off x="2598864" y="4898238"/>
            <a:ext cx="709055" cy="707174"/>
            <a:chOff x="-35495600" y="2631825"/>
            <a:chExt cx="292225" cy="291450"/>
          </a:xfrm>
        </p:grpSpPr>
        <p:sp>
          <p:nvSpPr>
            <p:cNvPr id="14431" name="Google Shape;14431;p81"/>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2" name="Google Shape;14432;p81"/>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3" name="Google Shape;14433;p81"/>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4" name="Google Shape;14434;p81"/>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35" name="Google Shape;14435;p81"/>
          <p:cNvGrpSpPr/>
          <p:nvPr/>
        </p:nvGrpSpPr>
        <p:grpSpPr>
          <a:xfrm>
            <a:off x="7074161" y="3071053"/>
            <a:ext cx="707174" cy="707174"/>
            <a:chOff x="-33673825" y="1916675"/>
            <a:chExt cx="291450" cy="291450"/>
          </a:xfrm>
        </p:grpSpPr>
        <p:sp>
          <p:nvSpPr>
            <p:cNvPr id="14436" name="Google Shape;14436;p81"/>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7" name="Google Shape;14437;p81"/>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8" name="Google Shape;14438;p81"/>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9" name="Google Shape;14439;p81"/>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40" name="Google Shape;14440;p81"/>
          <p:cNvGrpSpPr/>
          <p:nvPr/>
        </p:nvGrpSpPr>
        <p:grpSpPr>
          <a:xfrm>
            <a:off x="7069399" y="3986215"/>
            <a:ext cx="716698" cy="710935"/>
            <a:chOff x="-33676975" y="2275050"/>
            <a:chExt cx="295375" cy="293000"/>
          </a:xfrm>
        </p:grpSpPr>
        <p:sp>
          <p:nvSpPr>
            <p:cNvPr id="14441" name="Google Shape;14441;p81"/>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2" name="Google Shape;14442;p81"/>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3" name="Google Shape;14443;p81"/>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44" name="Google Shape;14444;p81"/>
          <p:cNvGrpSpPr/>
          <p:nvPr/>
        </p:nvGrpSpPr>
        <p:grpSpPr>
          <a:xfrm>
            <a:off x="7074161" y="4896812"/>
            <a:ext cx="707174" cy="710025"/>
            <a:chOff x="-33673825" y="2634975"/>
            <a:chExt cx="291450" cy="292625"/>
          </a:xfrm>
        </p:grpSpPr>
        <p:sp>
          <p:nvSpPr>
            <p:cNvPr id="14445" name="Google Shape;14445;p81"/>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6" name="Google Shape;14446;p81"/>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47" name="Google Shape;14447;p81"/>
          <p:cNvGrpSpPr/>
          <p:nvPr/>
        </p:nvGrpSpPr>
        <p:grpSpPr>
          <a:xfrm>
            <a:off x="4410177" y="5830643"/>
            <a:ext cx="659374" cy="707296"/>
            <a:chOff x="-31874100" y="1939525"/>
            <a:chExt cx="271750" cy="291500"/>
          </a:xfrm>
        </p:grpSpPr>
        <p:sp>
          <p:nvSpPr>
            <p:cNvPr id="14448" name="Google Shape;14448;p81"/>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9" name="Google Shape;14449;p81"/>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450" name="Google Shape;14450;p81"/>
          <p:cNvSpPr/>
          <p:nvPr/>
        </p:nvSpPr>
        <p:spPr>
          <a:xfrm>
            <a:off x="4422551" y="6767534"/>
            <a:ext cx="623100" cy="707174"/>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451" name="Google Shape;14451;p81"/>
          <p:cNvGrpSpPr/>
          <p:nvPr/>
        </p:nvGrpSpPr>
        <p:grpSpPr>
          <a:xfrm>
            <a:off x="4372902" y="7688686"/>
            <a:ext cx="733925" cy="705536"/>
            <a:chOff x="-31889075" y="2658950"/>
            <a:chExt cx="302475" cy="290775"/>
          </a:xfrm>
        </p:grpSpPr>
        <p:sp>
          <p:nvSpPr>
            <p:cNvPr id="14452" name="Google Shape;14452;p81"/>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3" name="Google Shape;14453;p81"/>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454" name="Google Shape;14454;p81"/>
          <p:cNvSpPr/>
          <p:nvPr/>
        </p:nvSpPr>
        <p:spPr>
          <a:xfrm>
            <a:off x="7949155" y="6766564"/>
            <a:ext cx="712876" cy="709115"/>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455" name="Google Shape;14455;p81"/>
          <p:cNvGrpSpPr/>
          <p:nvPr/>
        </p:nvGrpSpPr>
        <p:grpSpPr>
          <a:xfrm>
            <a:off x="3494841" y="3069143"/>
            <a:ext cx="709055" cy="710996"/>
            <a:chOff x="-35136450" y="1912725"/>
            <a:chExt cx="292225" cy="293025"/>
          </a:xfrm>
        </p:grpSpPr>
        <p:sp>
          <p:nvSpPr>
            <p:cNvPr id="14456" name="Google Shape;14456;p81"/>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7" name="Google Shape;14457;p81"/>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8" name="Google Shape;14458;p81"/>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59" name="Google Shape;14459;p81"/>
          <p:cNvGrpSpPr/>
          <p:nvPr/>
        </p:nvGrpSpPr>
        <p:grpSpPr>
          <a:xfrm>
            <a:off x="3495781" y="3987580"/>
            <a:ext cx="707174" cy="708206"/>
            <a:chOff x="-35134875" y="2272675"/>
            <a:chExt cx="291450" cy="291875"/>
          </a:xfrm>
        </p:grpSpPr>
        <p:sp>
          <p:nvSpPr>
            <p:cNvPr id="14460" name="Google Shape;14460;p81"/>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1" name="Google Shape;14461;p81"/>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2" name="Google Shape;14462;p81"/>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3" name="Google Shape;14463;p81"/>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64" name="Google Shape;14464;p81"/>
          <p:cNvGrpSpPr/>
          <p:nvPr/>
        </p:nvGrpSpPr>
        <p:grpSpPr>
          <a:xfrm>
            <a:off x="3578916" y="4898238"/>
            <a:ext cx="540905" cy="707174"/>
            <a:chOff x="-35101800" y="2631050"/>
            <a:chExt cx="222925" cy="291450"/>
          </a:xfrm>
        </p:grpSpPr>
        <p:sp>
          <p:nvSpPr>
            <p:cNvPr id="14465" name="Google Shape;14465;p81"/>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6" name="Google Shape;14466;p81"/>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7" name="Google Shape;14467;p81"/>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8" name="Google Shape;14468;p81"/>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469" name="Google Shape;14469;p81"/>
          <p:cNvSpPr/>
          <p:nvPr/>
        </p:nvSpPr>
        <p:spPr>
          <a:xfrm>
            <a:off x="7964311" y="3069717"/>
            <a:ext cx="676541" cy="710511"/>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470" name="Google Shape;14470;p81"/>
          <p:cNvGrpSpPr/>
          <p:nvPr/>
        </p:nvGrpSpPr>
        <p:grpSpPr>
          <a:xfrm>
            <a:off x="7955019" y="3986215"/>
            <a:ext cx="707174" cy="710935"/>
            <a:chOff x="-33314675" y="2275050"/>
            <a:chExt cx="291450" cy="293000"/>
          </a:xfrm>
        </p:grpSpPr>
        <p:sp>
          <p:nvSpPr>
            <p:cNvPr id="14471" name="Google Shape;14471;p81"/>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2" name="Google Shape;14472;p81"/>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3" name="Google Shape;14473;p81"/>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474" name="Google Shape;14474;p81"/>
          <p:cNvSpPr/>
          <p:nvPr/>
        </p:nvSpPr>
        <p:spPr>
          <a:xfrm>
            <a:off x="7946142" y="4895813"/>
            <a:ext cx="712876" cy="712937"/>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475" name="Google Shape;14475;p81"/>
          <p:cNvGrpSpPr/>
          <p:nvPr/>
        </p:nvGrpSpPr>
        <p:grpSpPr>
          <a:xfrm>
            <a:off x="5279403" y="5830734"/>
            <a:ext cx="707174" cy="707114"/>
            <a:chOff x="-31523625" y="1939525"/>
            <a:chExt cx="291450" cy="291425"/>
          </a:xfrm>
        </p:grpSpPr>
        <p:sp>
          <p:nvSpPr>
            <p:cNvPr id="14476" name="Google Shape;14476;p81"/>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7" name="Google Shape;14477;p81"/>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8" name="Google Shape;14478;p81"/>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9" name="Google Shape;14479;p81"/>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0" name="Google Shape;14480;p81"/>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1" name="Google Shape;14481;p81"/>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2" name="Google Shape;14482;p81"/>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3" name="Google Shape;14483;p81"/>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4" name="Google Shape;14484;p81"/>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5" name="Google Shape;14485;p81"/>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6" name="Google Shape;14486;p81"/>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87" name="Google Shape;14487;p81"/>
          <p:cNvGrpSpPr/>
          <p:nvPr/>
        </p:nvGrpSpPr>
        <p:grpSpPr>
          <a:xfrm>
            <a:off x="5277492" y="6767135"/>
            <a:ext cx="710996" cy="707174"/>
            <a:chOff x="-31523625" y="2298675"/>
            <a:chExt cx="293025" cy="291450"/>
          </a:xfrm>
        </p:grpSpPr>
        <p:sp>
          <p:nvSpPr>
            <p:cNvPr id="14488" name="Google Shape;14488;p81"/>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9" name="Google Shape;14489;p81"/>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0" name="Google Shape;14490;p81"/>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491" name="Google Shape;14491;p81"/>
          <p:cNvSpPr/>
          <p:nvPr/>
        </p:nvSpPr>
        <p:spPr>
          <a:xfrm>
            <a:off x="5267968" y="7685477"/>
            <a:ext cx="718639" cy="712876"/>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2" name="Google Shape;14492;p81"/>
          <p:cNvSpPr/>
          <p:nvPr/>
        </p:nvSpPr>
        <p:spPr>
          <a:xfrm>
            <a:off x="7951066" y="7688328"/>
            <a:ext cx="709055" cy="707174"/>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493" name="Google Shape;14493;p81"/>
          <p:cNvGrpSpPr/>
          <p:nvPr/>
        </p:nvGrpSpPr>
        <p:grpSpPr>
          <a:xfrm>
            <a:off x="4411867" y="3071084"/>
            <a:ext cx="663196" cy="707114"/>
            <a:chOff x="-34767825" y="1914325"/>
            <a:chExt cx="273325" cy="291425"/>
          </a:xfrm>
        </p:grpSpPr>
        <p:sp>
          <p:nvSpPr>
            <p:cNvPr id="14494" name="Google Shape;14494;p81"/>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5" name="Google Shape;14495;p81"/>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6" name="Google Shape;14496;p81"/>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97" name="Google Shape;14497;p81"/>
          <p:cNvGrpSpPr/>
          <p:nvPr/>
        </p:nvGrpSpPr>
        <p:grpSpPr>
          <a:xfrm>
            <a:off x="4387027" y="3986185"/>
            <a:ext cx="712876" cy="710996"/>
            <a:chOff x="-34778075" y="2272675"/>
            <a:chExt cx="293800" cy="293025"/>
          </a:xfrm>
        </p:grpSpPr>
        <p:sp>
          <p:nvSpPr>
            <p:cNvPr id="14498" name="Google Shape;14498;p81"/>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9" name="Google Shape;14499;p81"/>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0" name="Google Shape;14500;p81"/>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01" name="Google Shape;14501;p81"/>
          <p:cNvGrpSpPr/>
          <p:nvPr/>
        </p:nvGrpSpPr>
        <p:grpSpPr>
          <a:xfrm>
            <a:off x="4389878" y="4898238"/>
            <a:ext cx="707174" cy="707174"/>
            <a:chOff x="-34776500" y="2631825"/>
            <a:chExt cx="291450" cy="291450"/>
          </a:xfrm>
        </p:grpSpPr>
        <p:sp>
          <p:nvSpPr>
            <p:cNvPr id="14502" name="Google Shape;14502;p81"/>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3" name="Google Shape;14503;p81"/>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4" name="Google Shape;14504;p81"/>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05" name="Google Shape;14505;p81"/>
          <p:cNvGrpSpPr/>
          <p:nvPr/>
        </p:nvGrpSpPr>
        <p:grpSpPr>
          <a:xfrm>
            <a:off x="1707256" y="5825946"/>
            <a:ext cx="709055" cy="716698"/>
            <a:chOff x="-32956300" y="1915900"/>
            <a:chExt cx="292225" cy="295375"/>
          </a:xfrm>
        </p:grpSpPr>
        <p:sp>
          <p:nvSpPr>
            <p:cNvPr id="14506" name="Google Shape;14506;p81"/>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7" name="Google Shape;14507;p81"/>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508" name="Google Shape;14508;p81"/>
          <p:cNvSpPr/>
          <p:nvPr/>
        </p:nvSpPr>
        <p:spPr>
          <a:xfrm>
            <a:off x="1701295" y="6767565"/>
            <a:ext cx="709055" cy="707114"/>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9" name="Google Shape;14509;p81"/>
          <p:cNvSpPr/>
          <p:nvPr/>
        </p:nvSpPr>
        <p:spPr>
          <a:xfrm>
            <a:off x="1700324" y="7687358"/>
            <a:ext cx="710996" cy="709115"/>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510" name="Google Shape;14510;p81"/>
          <p:cNvGrpSpPr/>
          <p:nvPr/>
        </p:nvGrpSpPr>
        <p:grpSpPr>
          <a:xfrm>
            <a:off x="6162203" y="5830734"/>
            <a:ext cx="712876" cy="707114"/>
            <a:chOff x="-31166825" y="1939525"/>
            <a:chExt cx="293800" cy="291425"/>
          </a:xfrm>
        </p:grpSpPr>
        <p:sp>
          <p:nvSpPr>
            <p:cNvPr id="14511" name="Google Shape;14511;p81"/>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2" name="Google Shape;14512;p81"/>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3" name="Google Shape;14513;p81"/>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4" name="Google Shape;14514;p81"/>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5" name="Google Shape;14515;p81"/>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6" name="Google Shape;14516;p81"/>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7" name="Google Shape;14517;p81"/>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8" name="Google Shape;14518;p81"/>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9" name="Google Shape;14519;p81"/>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0" name="Google Shape;14520;p81"/>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1" name="Google Shape;14521;p81"/>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22" name="Google Shape;14522;p81"/>
          <p:cNvGrpSpPr/>
          <p:nvPr/>
        </p:nvGrpSpPr>
        <p:grpSpPr>
          <a:xfrm>
            <a:off x="6164113" y="6766590"/>
            <a:ext cx="709055" cy="708266"/>
            <a:chOff x="-31165250" y="2298675"/>
            <a:chExt cx="292225" cy="291900"/>
          </a:xfrm>
        </p:grpSpPr>
        <p:sp>
          <p:nvSpPr>
            <p:cNvPr id="14523" name="Google Shape;14523;p81"/>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4" name="Google Shape;14524;p81"/>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5" name="Google Shape;14525;p81"/>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26" name="Google Shape;14526;p81"/>
          <p:cNvGrpSpPr/>
          <p:nvPr/>
        </p:nvGrpSpPr>
        <p:grpSpPr>
          <a:xfrm>
            <a:off x="6165084" y="7687898"/>
            <a:ext cx="707114" cy="707114"/>
            <a:chOff x="-31164450" y="2657050"/>
            <a:chExt cx="291425" cy="291425"/>
          </a:xfrm>
        </p:grpSpPr>
        <p:sp>
          <p:nvSpPr>
            <p:cNvPr id="14527" name="Google Shape;14527;p81"/>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8" name="Google Shape;14528;p81"/>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9" name="Google Shape;14529;p81"/>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0" name="Google Shape;14530;p81"/>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531" name="Google Shape;14531;p81"/>
          <p:cNvSpPr/>
          <p:nvPr/>
        </p:nvSpPr>
        <p:spPr>
          <a:xfrm>
            <a:off x="4377934" y="8529340"/>
            <a:ext cx="710996" cy="705233"/>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532" name="Google Shape;14532;p81"/>
          <p:cNvGrpSpPr/>
          <p:nvPr/>
        </p:nvGrpSpPr>
        <p:grpSpPr>
          <a:xfrm>
            <a:off x="5265975" y="3070356"/>
            <a:ext cx="716698" cy="708569"/>
            <a:chOff x="-34421275" y="1912725"/>
            <a:chExt cx="295375" cy="292025"/>
          </a:xfrm>
        </p:grpSpPr>
        <p:sp>
          <p:nvSpPr>
            <p:cNvPr id="14533" name="Google Shape;14533;p81"/>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4" name="Google Shape;14534;p81"/>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35" name="Google Shape;14535;p81"/>
          <p:cNvGrpSpPr/>
          <p:nvPr/>
        </p:nvGrpSpPr>
        <p:grpSpPr>
          <a:xfrm>
            <a:off x="5264063" y="3986185"/>
            <a:ext cx="720519" cy="710996"/>
            <a:chOff x="-34418125" y="2271100"/>
            <a:chExt cx="296950" cy="293025"/>
          </a:xfrm>
        </p:grpSpPr>
        <p:sp>
          <p:nvSpPr>
            <p:cNvPr id="14536" name="Google Shape;14536;p81"/>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7" name="Google Shape;14537;p81"/>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8" name="Google Shape;14538;p81"/>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9" name="Google Shape;14539;p81"/>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0" name="Google Shape;14540;p81"/>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41" name="Google Shape;14541;p81"/>
          <p:cNvGrpSpPr/>
          <p:nvPr/>
        </p:nvGrpSpPr>
        <p:grpSpPr>
          <a:xfrm>
            <a:off x="5265975" y="4898238"/>
            <a:ext cx="716698" cy="707174"/>
            <a:chOff x="-34421275" y="2631050"/>
            <a:chExt cx="295375" cy="291450"/>
          </a:xfrm>
        </p:grpSpPr>
        <p:sp>
          <p:nvSpPr>
            <p:cNvPr id="14542" name="Google Shape;14542;p81"/>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3" name="Google Shape;14543;p81"/>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4" name="Google Shape;14544;p81"/>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5" name="Google Shape;14545;p81"/>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546" name="Google Shape;14546;p81"/>
          <p:cNvSpPr/>
          <p:nvPr/>
        </p:nvSpPr>
        <p:spPr>
          <a:xfrm>
            <a:off x="2598308" y="5830100"/>
            <a:ext cx="707174" cy="709055"/>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7" name="Google Shape;14547;p81"/>
          <p:cNvSpPr/>
          <p:nvPr/>
        </p:nvSpPr>
        <p:spPr>
          <a:xfrm>
            <a:off x="2598308" y="6767565"/>
            <a:ext cx="707174" cy="707114"/>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8" name="Google Shape;14548;p81"/>
          <p:cNvSpPr/>
          <p:nvPr/>
        </p:nvSpPr>
        <p:spPr>
          <a:xfrm>
            <a:off x="2580169" y="7687631"/>
            <a:ext cx="743449" cy="708569"/>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549" name="Google Shape;14549;p81"/>
          <p:cNvGrpSpPr/>
          <p:nvPr/>
        </p:nvGrpSpPr>
        <p:grpSpPr>
          <a:xfrm>
            <a:off x="7075240" y="5831675"/>
            <a:ext cx="707174" cy="705233"/>
            <a:chOff x="-30805300" y="1938725"/>
            <a:chExt cx="291450" cy="290650"/>
          </a:xfrm>
        </p:grpSpPr>
        <p:sp>
          <p:nvSpPr>
            <p:cNvPr id="14550" name="Google Shape;14550;p81"/>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1" name="Google Shape;14551;p81"/>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52" name="Google Shape;14552;p81"/>
          <p:cNvGrpSpPr/>
          <p:nvPr/>
        </p:nvGrpSpPr>
        <p:grpSpPr>
          <a:xfrm>
            <a:off x="7076210" y="6767530"/>
            <a:ext cx="705233" cy="706386"/>
            <a:chOff x="-30805300" y="2298675"/>
            <a:chExt cx="290650" cy="291125"/>
          </a:xfrm>
        </p:grpSpPr>
        <p:sp>
          <p:nvSpPr>
            <p:cNvPr id="14553" name="Google Shape;14553;p81"/>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4" name="Google Shape;14554;p81"/>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5" name="Google Shape;14555;p81"/>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6" name="Google Shape;14556;p81"/>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57" name="Google Shape;14557;p81"/>
          <p:cNvGrpSpPr/>
          <p:nvPr/>
        </p:nvGrpSpPr>
        <p:grpSpPr>
          <a:xfrm>
            <a:off x="7075270" y="7687898"/>
            <a:ext cx="707114" cy="707114"/>
            <a:chOff x="-30806075" y="2657050"/>
            <a:chExt cx="291425" cy="291425"/>
          </a:xfrm>
        </p:grpSpPr>
        <p:sp>
          <p:nvSpPr>
            <p:cNvPr id="14558" name="Google Shape;14558;p81"/>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9" name="Google Shape;14559;p81"/>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0" name="Google Shape;14560;p81"/>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61" name="Google Shape;14561;p81"/>
          <p:cNvGrpSpPr/>
          <p:nvPr/>
        </p:nvGrpSpPr>
        <p:grpSpPr>
          <a:xfrm>
            <a:off x="5279362" y="8603512"/>
            <a:ext cx="707114" cy="707114"/>
            <a:chOff x="-30064925" y="2332550"/>
            <a:chExt cx="291425" cy="291425"/>
          </a:xfrm>
        </p:grpSpPr>
        <p:sp>
          <p:nvSpPr>
            <p:cNvPr id="14562" name="Google Shape;14562;p81"/>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3" name="Google Shape;14563;p81"/>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4" name="Google Shape;14564;p81"/>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65" name="Google Shape;14565;p81"/>
          <p:cNvGrpSpPr/>
          <p:nvPr/>
        </p:nvGrpSpPr>
        <p:grpSpPr>
          <a:xfrm>
            <a:off x="7966135" y="5822511"/>
            <a:ext cx="697709" cy="695758"/>
            <a:chOff x="2821450" y="2957850"/>
            <a:chExt cx="259275" cy="258550"/>
          </a:xfrm>
        </p:grpSpPr>
        <p:sp>
          <p:nvSpPr>
            <p:cNvPr id="14566" name="Google Shape;14566;p81"/>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7" name="Google Shape;14567;p81"/>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8" name="Google Shape;14568;p81"/>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569" name="Google Shape;14569;p81"/>
          <p:cNvGrpSpPr/>
          <p:nvPr/>
        </p:nvGrpSpPr>
        <p:grpSpPr>
          <a:xfrm>
            <a:off x="9716201" y="3064548"/>
            <a:ext cx="722180" cy="722180"/>
            <a:chOff x="-57970450" y="1903275"/>
            <a:chExt cx="318225" cy="318225"/>
          </a:xfrm>
        </p:grpSpPr>
        <p:sp>
          <p:nvSpPr>
            <p:cNvPr id="14570" name="Google Shape;14570;p81"/>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1" name="Google Shape;14571;p81"/>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2" name="Google Shape;14572;p81"/>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3" name="Google Shape;14573;p81"/>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74" name="Google Shape;14574;p81"/>
          <p:cNvGrpSpPr/>
          <p:nvPr/>
        </p:nvGrpSpPr>
        <p:grpSpPr>
          <a:xfrm>
            <a:off x="9760000" y="4016461"/>
            <a:ext cx="634581" cy="718606"/>
            <a:chOff x="-57950750" y="2296300"/>
            <a:chExt cx="279625" cy="316650"/>
          </a:xfrm>
        </p:grpSpPr>
        <p:sp>
          <p:nvSpPr>
            <p:cNvPr id="14575" name="Google Shape;14575;p81"/>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6" name="Google Shape;14576;p81"/>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7" name="Google Shape;14577;p81"/>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8" name="Google Shape;14578;p81"/>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79" name="Google Shape;14579;p81"/>
          <p:cNvGrpSpPr/>
          <p:nvPr/>
        </p:nvGrpSpPr>
        <p:grpSpPr>
          <a:xfrm>
            <a:off x="9716428" y="4919813"/>
            <a:ext cx="721726" cy="720421"/>
            <a:chOff x="-57969675" y="2687750"/>
            <a:chExt cx="318025" cy="317450"/>
          </a:xfrm>
        </p:grpSpPr>
        <p:sp>
          <p:nvSpPr>
            <p:cNvPr id="14580" name="Google Shape;14580;p81"/>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1" name="Google Shape;14581;p81"/>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2" name="Google Shape;14582;p81"/>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3" name="Google Shape;14583;p81"/>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84" name="Google Shape;14584;p81"/>
          <p:cNvGrpSpPr/>
          <p:nvPr/>
        </p:nvGrpSpPr>
        <p:grpSpPr>
          <a:xfrm>
            <a:off x="14134794" y="3064548"/>
            <a:ext cx="727570" cy="722180"/>
            <a:chOff x="-56012425" y="1903275"/>
            <a:chExt cx="320600" cy="318225"/>
          </a:xfrm>
        </p:grpSpPr>
        <p:sp>
          <p:nvSpPr>
            <p:cNvPr id="14585" name="Google Shape;14585;p81"/>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6" name="Google Shape;14586;p81"/>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87" name="Google Shape;14587;p81"/>
          <p:cNvGrpSpPr/>
          <p:nvPr/>
        </p:nvGrpSpPr>
        <p:grpSpPr>
          <a:xfrm>
            <a:off x="14136581" y="4012887"/>
            <a:ext cx="723995" cy="723995"/>
            <a:chOff x="-56010850" y="2294725"/>
            <a:chExt cx="319025" cy="319025"/>
          </a:xfrm>
        </p:grpSpPr>
        <p:sp>
          <p:nvSpPr>
            <p:cNvPr id="14588" name="Google Shape;14588;p81"/>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9" name="Google Shape;14589;p81"/>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0" name="Google Shape;14590;p81"/>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1" name="Google Shape;14591;p81"/>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92" name="Google Shape;14592;p81"/>
          <p:cNvGrpSpPr/>
          <p:nvPr/>
        </p:nvGrpSpPr>
        <p:grpSpPr>
          <a:xfrm>
            <a:off x="14136609" y="4918055"/>
            <a:ext cx="723939" cy="722180"/>
            <a:chOff x="-56010050" y="2686975"/>
            <a:chExt cx="319000" cy="318225"/>
          </a:xfrm>
        </p:grpSpPr>
        <p:sp>
          <p:nvSpPr>
            <p:cNvPr id="14593" name="Google Shape;14593;p81"/>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4" name="Google Shape;14594;p81"/>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5" name="Google Shape;14595;p81"/>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6" name="Google Shape;14596;p81"/>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97" name="Google Shape;14597;p81"/>
          <p:cNvGrpSpPr/>
          <p:nvPr/>
        </p:nvGrpSpPr>
        <p:grpSpPr>
          <a:xfrm>
            <a:off x="11507601" y="5823872"/>
            <a:ext cx="723995" cy="722180"/>
            <a:chOff x="-54081175" y="1903275"/>
            <a:chExt cx="319025" cy="318225"/>
          </a:xfrm>
        </p:grpSpPr>
        <p:sp>
          <p:nvSpPr>
            <p:cNvPr id="14598" name="Google Shape;14598;p81"/>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9" name="Google Shape;14599;p81"/>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00" name="Google Shape;14600;p81"/>
          <p:cNvGrpSpPr/>
          <p:nvPr/>
        </p:nvGrpSpPr>
        <p:grpSpPr>
          <a:xfrm>
            <a:off x="11552308" y="6730799"/>
            <a:ext cx="634581" cy="720421"/>
            <a:chOff x="-54063050" y="2296300"/>
            <a:chExt cx="279625" cy="317450"/>
          </a:xfrm>
        </p:grpSpPr>
        <p:sp>
          <p:nvSpPr>
            <p:cNvPr id="14601" name="Google Shape;14601;p81"/>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2" name="Google Shape;14602;p81"/>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3" name="Google Shape;14603;p81"/>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4" name="Google Shape;14604;p81"/>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05" name="Google Shape;14605;p81"/>
          <p:cNvGrpSpPr/>
          <p:nvPr/>
        </p:nvGrpSpPr>
        <p:grpSpPr>
          <a:xfrm>
            <a:off x="11552309" y="7658923"/>
            <a:ext cx="634581" cy="722066"/>
            <a:chOff x="-54061475" y="2685450"/>
            <a:chExt cx="279625" cy="318175"/>
          </a:xfrm>
        </p:grpSpPr>
        <p:sp>
          <p:nvSpPr>
            <p:cNvPr id="14606" name="Google Shape;14606;p81"/>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7" name="Google Shape;14607;p81"/>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8" name="Google Shape;14608;p81"/>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9" name="Google Shape;14609;p81"/>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10" name="Google Shape;14610;p81"/>
          <p:cNvGrpSpPr/>
          <p:nvPr/>
        </p:nvGrpSpPr>
        <p:grpSpPr>
          <a:xfrm>
            <a:off x="16059379" y="5843559"/>
            <a:ext cx="550556" cy="723939"/>
            <a:chOff x="-52074300" y="1911950"/>
            <a:chExt cx="242600" cy="319000"/>
          </a:xfrm>
        </p:grpSpPr>
        <p:sp>
          <p:nvSpPr>
            <p:cNvPr id="14611" name="Google Shape;14611;p81"/>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2" name="Google Shape;14612;p81"/>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3" name="Google Shape;14613;p81"/>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4" name="Google Shape;14614;p81"/>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15" name="Google Shape;14615;p81"/>
          <p:cNvGrpSpPr/>
          <p:nvPr/>
        </p:nvGrpSpPr>
        <p:grpSpPr>
          <a:xfrm>
            <a:off x="10575377" y="3066363"/>
            <a:ext cx="723995" cy="722180"/>
            <a:chOff x="-57578225" y="1904075"/>
            <a:chExt cx="319025" cy="318225"/>
          </a:xfrm>
        </p:grpSpPr>
        <p:sp>
          <p:nvSpPr>
            <p:cNvPr id="14616" name="Google Shape;14616;p81"/>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7" name="Google Shape;14617;p81"/>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8" name="Google Shape;14618;p81"/>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9" name="Google Shape;14619;p81"/>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20" name="Google Shape;14620;p81"/>
          <p:cNvGrpSpPr/>
          <p:nvPr/>
        </p:nvGrpSpPr>
        <p:grpSpPr>
          <a:xfrm>
            <a:off x="10620084" y="4012887"/>
            <a:ext cx="634581" cy="722180"/>
            <a:chOff x="-57558525" y="2294725"/>
            <a:chExt cx="279625" cy="318225"/>
          </a:xfrm>
        </p:grpSpPr>
        <p:sp>
          <p:nvSpPr>
            <p:cNvPr id="14621" name="Google Shape;14621;p81"/>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2" name="Google Shape;14622;p81"/>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3" name="Google Shape;14623;p81"/>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4" name="Google Shape;14624;p81"/>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5" name="Google Shape;14625;p81"/>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26" name="Google Shape;14626;p81"/>
          <p:cNvGrpSpPr/>
          <p:nvPr/>
        </p:nvGrpSpPr>
        <p:grpSpPr>
          <a:xfrm>
            <a:off x="10571803" y="4918055"/>
            <a:ext cx="731144" cy="723939"/>
            <a:chOff x="-57579800" y="2686975"/>
            <a:chExt cx="322175" cy="319000"/>
          </a:xfrm>
        </p:grpSpPr>
        <p:sp>
          <p:nvSpPr>
            <p:cNvPr id="14627" name="Google Shape;14627;p81"/>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8" name="Google Shape;14628;p81"/>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29" name="Google Shape;14629;p81"/>
          <p:cNvGrpSpPr/>
          <p:nvPr/>
        </p:nvGrpSpPr>
        <p:grpSpPr>
          <a:xfrm>
            <a:off x="15021363" y="4012887"/>
            <a:ext cx="734718" cy="722180"/>
            <a:chOff x="-55620975" y="2294725"/>
            <a:chExt cx="323750" cy="318225"/>
          </a:xfrm>
        </p:grpSpPr>
        <p:sp>
          <p:nvSpPr>
            <p:cNvPr id="14630" name="Google Shape;14630;p81"/>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1" name="Google Shape;14631;p81"/>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2" name="Google Shape;14632;p81"/>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3" name="Google Shape;14633;p81"/>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4" name="Google Shape;14634;p81"/>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5" name="Google Shape;14635;p81"/>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36" name="Google Shape;14636;p81"/>
          <p:cNvGrpSpPr/>
          <p:nvPr/>
        </p:nvGrpSpPr>
        <p:grpSpPr>
          <a:xfrm>
            <a:off x="15025845" y="4917884"/>
            <a:ext cx="725754" cy="722350"/>
            <a:chOff x="-55620175" y="2686900"/>
            <a:chExt cx="319800" cy="318300"/>
          </a:xfrm>
        </p:grpSpPr>
        <p:sp>
          <p:nvSpPr>
            <p:cNvPr id="14637" name="Google Shape;14637;p81"/>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8" name="Google Shape;14638;p81"/>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9" name="Google Shape;14639;p81"/>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0" name="Google Shape;14640;p81"/>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41" name="Google Shape;14641;p81"/>
          <p:cNvGrpSpPr/>
          <p:nvPr/>
        </p:nvGrpSpPr>
        <p:grpSpPr>
          <a:xfrm>
            <a:off x="12397773" y="5823872"/>
            <a:ext cx="723939" cy="722180"/>
            <a:chOff x="-53690500" y="1903275"/>
            <a:chExt cx="319000" cy="318225"/>
          </a:xfrm>
        </p:grpSpPr>
        <p:sp>
          <p:nvSpPr>
            <p:cNvPr id="14642" name="Google Shape;14642;p81"/>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3" name="Google Shape;14643;p81"/>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4" name="Google Shape;14644;p81"/>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5" name="Google Shape;14645;p81"/>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46" name="Google Shape;14646;p81"/>
          <p:cNvGrpSpPr/>
          <p:nvPr/>
        </p:nvGrpSpPr>
        <p:grpSpPr>
          <a:xfrm>
            <a:off x="12442452" y="6730799"/>
            <a:ext cx="634581" cy="718606"/>
            <a:chOff x="-53670800" y="2296300"/>
            <a:chExt cx="279625" cy="316650"/>
          </a:xfrm>
        </p:grpSpPr>
        <p:sp>
          <p:nvSpPr>
            <p:cNvPr id="14647" name="Google Shape;14647;p81"/>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8" name="Google Shape;14648;p81"/>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9" name="Google Shape;14649;p81"/>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0" name="Google Shape;14650;p81"/>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51" name="Google Shape;14651;p81"/>
          <p:cNvGrpSpPr/>
          <p:nvPr/>
        </p:nvGrpSpPr>
        <p:grpSpPr>
          <a:xfrm>
            <a:off x="12397773" y="7661476"/>
            <a:ext cx="723939" cy="723088"/>
            <a:chOff x="-53690500" y="2686575"/>
            <a:chExt cx="319000" cy="318625"/>
          </a:xfrm>
        </p:grpSpPr>
        <p:sp>
          <p:nvSpPr>
            <p:cNvPr id="14652" name="Google Shape;14652;p81"/>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3" name="Google Shape;14653;p81"/>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4" name="Google Shape;14654;p81"/>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5" name="Google Shape;14655;p81"/>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56" name="Google Shape;14656;p81"/>
          <p:cNvGrpSpPr/>
          <p:nvPr/>
        </p:nvGrpSpPr>
        <p:grpSpPr>
          <a:xfrm>
            <a:off x="16017339" y="6747195"/>
            <a:ext cx="634638" cy="721896"/>
            <a:chOff x="-52092425" y="2303525"/>
            <a:chExt cx="279650" cy="318100"/>
          </a:xfrm>
        </p:grpSpPr>
        <p:sp>
          <p:nvSpPr>
            <p:cNvPr id="14657" name="Google Shape;14657;p81"/>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8" name="Google Shape;14658;p81"/>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9" name="Google Shape;14659;p81"/>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0" name="Google Shape;14660;p81"/>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1" name="Google Shape;14661;p81"/>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62" name="Google Shape;14662;p81"/>
          <p:cNvGrpSpPr/>
          <p:nvPr/>
        </p:nvGrpSpPr>
        <p:grpSpPr>
          <a:xfrm>
            <a:off x="11455455" y="3068122"/>
            <a:ext cx="727513" cy="722180"/>
            <a:chOff x="-57189125" y="1904850"/>
            <a:chExt cx="320575" cy="318225"/>
          </a:xfrm>
        </p:grpSpPr>
        <p:sp>
          <p:nvSpPr>
            <p:cNvPr id="14663" name="Google Shape;14663;p81"/>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4" name="Google Shape;14664;p81"/>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5" name="Google Shape;14665;p81"/>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6" name="Google Shape;14666;p81"/>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7" name="Google Shape;14667;p81"/>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68" name="Google Shape;14668;p81"/>
          <p:cNvGrpSpPr/>
          <p:nvPr/>
        </p:nvGrpSpPr>
        <p:grpSpPr>
          <a:xfrm>
            <a:off x="11457242" y="4057594"/>
            <a:ext cx="723939" cy="632822"/>
            <a:chOff x="-57187550" y="2314425"/>
            <a:chExt cx="319000" cy="278850"/>
          </a:xfrm>
        </p:grpSpPr>
        <p:sp>
          <p:nvSpPr>
            <p:cNvPr id="14669" name="Google Shape;14669;p81"/>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0" name="Google Shape;14670;p81"/>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1" name="Google Shape;14671;p81"/>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2" name="Google Shape;14672;p81"/>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73" name="Google Shape;14673;p81"/>
          <p:cNvGrpSpPr/>
          <p:nvPr/>
        </p:nvGrpSpPr>
        <p:grpSpPr>
          <a:xfrm>
            <a:off x="11491170" y="4916693"/>
            <a:ext cx="656084" cy="723541"/>
            <a:chOff x="-57172600" y="2686375"/>
            <a:chExt cx="289100" cy="318825"/>
          </a:xfrm>
        </p:grpSpPr>
        <p:sp>
          <p:nvSpPr>
            <p:cNvPr id="14674" name="Google Shape;14674;p81"/>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5" name="Google Shape;14675;p81"/>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76" name="Google Shape;14676;p81"/>
          <p:cNvGrpSpPr/>
          <p:nvPr/>
        </p:nvGrpSpPr>
        <p:grpSpPr>
          <a:xfrm>
            <a:off x="15916868" y="3064548"/>
            <a:ext cx="722180" cy="718606"/>
            <a:chOff x="-55225575" y="1903275"/>
            <a:chExt cx="318225" cy="316650"/>
          </a:xfrm>
        </p:grpSpPr>
        <p:sp>
          <p:nvSpPr>
            <p:cNvPr id="14677" name="Google Shape;14677;p81"/>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8" name="Google Shape;14678;p81"/>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9" name="Google Shape;14679;p81"/>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0" name="Google Shape;14680;p81"/>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1" name="Google Shape;14681;p81"/>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82" name="Google Shape;14682;p81"/>
          <p:cNvGrpSpPr/>
          <p:nvPr/>
        </p:nvGrpSpPr>
        <p:grpSpPr>
          <a:xfrm>
            <a:off x="15939222" y="4016461"/>
            <a:ext cx="677473" cy="718606"/>
            <a:chOff x="-55217700" y="2296300"/>
            <a:chExt cx="298525" cy="316650"/>
          </a:xfrm>
        </p:grpSpPr>
        <p:sp>
          <p:nvSpPr>
            <p:cNvPr id="14683" name="Google Shape;14683;p81"/>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4" name="Google Shape;14684;p81"/>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5" name="Google Shape;14685;p81"/>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6" name="Google Shape;14686;p81"/>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87" name="Google Shape;14687;p81"/>
          <p:cNvGrpSpPr/>
          <p:nvPr/>
        </p:nvGrpSpPr>
        <p:grpSpPr>
          <a:xfrm>
            <a:off x="15915081" y="4921629"/>
            <a:ext cx="725754" cy="718606"/>
            <a:chOff x="-55229525" y="2688550"/>
            <a:chExt cx="319800" cy="316650"/>
          </a:xfrm>
        </p:grpSpPr>
        <p:sp>
          <p:nvSpPr>
            <p:cNvPr id="14688" name="Google Shape;14688;p81"/>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9" name="Google Shape;14689;p81"/>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0" name="Google Shape;14690;p81"/>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1" name="Google Shape;14691;p81"/>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92" name="Google Shape;14692;p81"/>
          <p:cNvGrpSpPr/>
          <p:nvPr/>
        </p:nvGrpSpPr>
        <p:grpSpPr>
          <a:xfrm>
            <a:off x="13307519" y="5823872"/>
            <a:ext cx="677529" cy="722180"/>
            <a:chOff x="-53288825" y="1903275"/>
            <a:chExt cx="298550" cy="318225"/>
          </a:xfrm>
        </p:grpSpPr>
        <p:sp>
          <p:nvSpPr>
            <p:cNvPr id="14693" name="Google Shape;14693;p81"/>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4" name="Google Shape;14694;p81"/>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5" name="Google Shape;14695;p81"/>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96" name="Google Shape;14696;p81"/>
          <p:cNvGrpSpPr/>
          <p:nvPr/>
        </p:nvGrpSpPr>
        <p:grpSpPr>
          <a:xfrm>
            <a:off x="13284286" y="6727225"/>
            <a:ext cx="723995" cy="722180"/>
            <a:chOff x="-53299850" y="2294725"/>
            <a:chExt cx="319025" cy="318225"/>
          </a:xfrm>
        </p:grpSpPr>
        <p:sp>
          <p:nvSpPr>
            <p:cNvPr id="14697" name="Google Shape;14697;p81"/>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8" name="Google Shape;14698;p81"/>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99" name="Google Shape;14699;p81"/>
          <p:cNvGrpSpPr/>
          <p:nvPr/>
        </p:nvGrpSpPr>
        <p:grpSpPr>
          <a:xfrm>
            <a:off x="13329873" y="7664142"/>
            <a:ext cx="632822" cy="720421"/>
            <a:chOff x="-53278575" y="2687750"/>
            <a:chExt cx="278850" cy="317450"/>
          </a:xfrm>
        </p:grpSpPr>
        <p:sp>
          <p:nvSpPr>
            <p:cNvPr id="14700" name="Google Shape;14700;p81"/>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1" name="Google Shape;14701;p81"/>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2" name="Google Shape;14702;p81"/>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3" name="Google Shape;14703;p81"/>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04" name="Google Shape;14704;p81"/>
          <p:cNvGrpSpPr/>
          <p:nvPr/>
        </p:nvGrpSpPr>
        <p:grpSpPr>
          <a:xfrm>
            <a:off x="15972660" y="7663518"/>
            <a:ext cx="723995" cy="724619"/>
            <a:chOff x="-52101875" y="2687475"/>
            <a:chExt cx="319025" cy="319300"/>
          </a:xfrm>
        </p:grpSpPr>
        <p:sp>
          <p:nvSpPr>
            <p:cNvPr id="14705" name="Google Shape;14705;p81"/>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6" name="Google Shape;14706;p81"/>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7" name="Google Shape;14707;p81"/>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8" name="Google Shape;14708;p81"/>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09" name="Google Shape;14709;p81"/>
          <p:cNvGrpSpPr/>
          <p:nvPr/>
        </p:nvGrpSpPr>
        <p:grpSpPr>
          <a:xfrm>
            <a:off x="12402159" y="3066363"/>
            <a:ext cx="634581" cy="722180"/>
            <a:chOff x="-56774050" y="1904075"/>
            <a:chExt cx="279625" cy="318225"/>
          </a:xfrm>
        </p:grpSpPr>
        <p:sp>
          <p:nvSpPr>
            <p:cNvPr id="14710" name="Google Shape;14710;p81"/>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1" name="Google Shape;14711;p81"/>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12" name="Google Shape;14712;p81"/>
          <p:cNvGrpSpPr/>
          <p:nvPr/>
        </p:nvGrpSpPr>
        <p:grpSpPr>
          <a:xfrm>
            <a:off x="12402159" y="4012887"/>
            <a:ext cx="634581" cy="722180"/>
            <a:chOff x="-56774850" y="2294725"/>
            <a:chExt cx="279625" cy="318225"/>
          </a:xfrm>
        </p:grpSpPr>
        <p:sp>
          <p:nvSpPr>
            <p:cNvPr id="14713" name="Google Shape;14713;p81"/>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4" name="Google Shape;14714;p81"/>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5" name="Google Shape;14715;p81"/>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16" name="Google Shape;14716;p81"/>
          <p:cNvGrpSpPr/>
          <p:nvPr/>
        </p:nvGrpSpPr>
        <p:grpSpPr>
          <a:xfrm>
            <a:off x="12444171" y="4918055"/>
            <a:ext cx="550556" cy="720364"/>
            <a:chOff x="-56756725" y="2686975"/>
            <a:chExt cx="242600" cy="317425"/>
          </a:xfrm>
        </p:grpSpPr>
        <p:sp>
          <p:nvSpPr>
            <p:cNvPr id="14717" name="Google Shape;14717;p81"/>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8" name="Google Shape;14718;p81"/>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9" name="Google Shape;14719;p81"/>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20" name="Google Shape;14720;p81"/>
          <p:cNvGrpSpPr/>
          <p:nvPr/>
        </p:nvGrpSpPr>
        <p:grpSpPr>
          <a:xfrm>
            <a:off x="9741035" y="5823872"/>
            <a:ext cx="674693" cy="723995"/>
            <a:chOff x="-54826975" y="1903275"/>
            <a:chExt cx="297300" cy="319025"/>
          </a:xfrm>
        </p:grpSpPr>
        <p:sp>
          <p:nvSpPr>
            <p:cNvPr id="14721" name="Google Shape;14721;p81"/>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2" name="Google Shape;14722;p81"/>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3" name="Google Shape;14723;p81"/>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24" name="Google Shape;14724;p81"/>
          <p:cNvGrpSpPr/>
          <p:nvPr/>
        </p:nvGrpSpPr>
        <p:grpSpPr>
          <a:xfrm>
            <a:off x="9716412" y="6730799"/>
            <a:ext cx="723939" cy="718549"/>
            <a:chOff x="-54836500" y="2296300"/>
            <a:chExt cx="319000" cy="316625"/>
          </a:xfrm>
        </p:grpSpPr>
        <p:sp>
          <p:nvSpPr>
            <p:cNvPr id="14725" name="Google Shape;14725;p81"/>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6" name="Google Shape;14726;p81"/>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7" name="Google Shape;14727;p81"/>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8" name="Google Shape;14728;p81"/>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29" name="Google Shape;14729;p81"/>
          <p:cNvGrpSpPr/>
          <p:nvPr/>
        </p:nvGrpSpPr>
        <p:grpSpPr>
          <a:xfrm>
            <a:off x="9759304" y="7664142"/>
            <a:ext cx="638155" cy="722180"/>
            <a:chOff x="-54817600" y="2687750"/>
            <a:chExt cx="281200" cy="318225"/>
          </a:xfrm>
        </p:grpSpPr>
        <p:sp>
          <p:nvSpPr>
            <p:cNvPr id="14730" name="Google Shape;14730;p81"/>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1" name="Google Shape;14731;p81"/>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2" name="Google Shape;14732;p81"/>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3" name="Google Shape;14733;p81"/>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34" name="Google Shape;14734;p81"/>
          <p:cNvGrpSpPr/>
          <p:nvPr/>
        </p:nvGrpSpPr>
        <p:grpSpPr>
          <a:xfrm>
            <a:off x="14220953" y="5823872"/>
            <a:ext cx="634581" cy="718606"/>
            <a:chOff x="-52887125" y="1903275"/>
            <a:chExt cx="279625" cy="316650"/>
          </a:xfrm>
        </p:grpSpPr>
        <p:sp>
          <p:nvSpPr>
            <p:cNvPr id="14735" name="Google Shape;14735;p81"/>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6" name="Google Shape;14736;p81"/>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37" name="Google Shape;14737;p81"/>
          <p:cNvGrpSpPr/>
          <p:nvPr/>
        </p:nvGrpSpPr>
        <p:grpSpPr>
          <a:xfrm>
            <a:off x="14178061" y="6725466"/>
            <a:ext cx="720364" cy="723939"/>
            <a:chOff x="-52906025" y="2293950"/>
            <a:chExt cx="317425" cy="319000"/>
          </a:xfrm>
        </p:grpSpPr>
        <p:sp>
          <p:nvSpPr>
            <p:cNvPr id="14738" name="Google Shape;14738;p81"/>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9" name="Google Shape;14739;p81"/>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0" name="Google Shape;14740;p81"/>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41" name="Google Shape;14741;p81"/>
          <p:cNvGrpSpPr/>
          <p:nvPr/>
        </p:nvGrpSpPr>
        <p:grpSpPr>
          <a:xfrm>
            <a:off x="14220953" y="7662384"/>
            <a:ext cx="634581" cy="722180"/>
            <a:chOff x="-52887125" y="2686975"/>
            <a:chExt cx="279625" cy="318225"/>
          </a:xfrm>
        </p:grpSpPr>
        <p:sp>
          <p:nvSpPr>
            <p:cNvPr id="14742" name="Google Shape;14742;p81"/>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3" name="Google Shape;14743;p81"/>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4" name="Google Shape;14744;p81"/>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5" name="Google Shape;14745;p81"/>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46" name="Google Shape;14746;p81"/>
          <p:cNvGrpSpPr/>
          <p:nvPr/>
        </p:nvGrpSpPr>
        <p:grpSpPr>
          <a:xfrm>
            <a:off x="12441697" y="8581620"/>
            <a:ext cx="636340" cy="718606"/>
            <a:chOff x="-51722225" y="1915100"/>
            <a:chExt cx="280400" cy="316650"/>
          </a:xfrm>
        </p:grpSpPr>
        <p:sp>
          <p:nvSpPr>
            <p:cNvPr id="14747" name="Google Shape;14747;p81"/>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8" name="Google Shape;14748;p81"/>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9" name="Google Shape;14749;p81"/>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0" name="Google Shape;14750;p81"/>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51" name="Google Shape;14751;p81"/>
          <p:cNvGrpSpPr/>
          <p:nvPr/>
        </p:nvGrpSpPr>
        <p:grpSpPr>
          <a:xfrm>
            <a:off x="13233355" y="3063016"/>
            <a:ext cx="741810" cy="721953"/>
            <a:chOff x="-56407800" y="1902600"/>
            <a:chExt cx="326875" cy="318125"/>
          </a:xfrm>
        </p:grpSpPr>
        <p:sp>
          <p:nvSpPr>
            <p:cNvPr id="14752" name="Google Shape;14752;p81"/>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3" name="Google Shape;14753;p81"/>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4" name="Google Shape;14754;p81"/>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55" name="Google Shape;14755;p81"/>
          <p:cNvGrpSpPr/>
          <p:nvPr/>
        </p:nvGrpSpPr>
        <p:grpSpPr>
          <a:xfrm>
            <a:off x="13244957" y="4036148"/>
            <a:ext cx="718606" cy="677473"/>
            <a:chOff x="-56401500" y="2304975"/>
            <a:chExt cx="316650" cy="298525"/>
          </a:xfrm>
        </p:grpSpPr>
        <p:sp>
          <p:nvSpPr>
            <p:cNvPr id="14756" name="Google Shape;14756;p81"/>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7" name="Google Shape;14757;p81"/>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8" name="Google Shape;14758;p81"/>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9" name="Google Shape;14759;p81"/>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60" name="Google Shape;14760;p81"/>
          <p:cNvGrpSpPr/>
          <p:nvPr/>
        </p:nvGrpSpPr>
        <p:grpSpPr>
          <a:xfrm>
            <a:off x="10657726" y="5820298"/>
            <a:ext cx="639971" cy="722180"/>
            <a:chOff x="-54426150" y="1901700"/>
            <a:chExt cx="282000" cy="318225"/>
          </a:xfrm>
        </p:grpSpPr>
        <p:sp>
          <p:nvSpPr>
            <p:cNvPr id="14761" name="Google Shape;14761;p81"/>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2" name="Google Shape;14762;p81"/>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3" name="Google Shape;14763;p81"/>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4" name="Google Shape;14764;p81"/>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65" name="Google Shape;14765;p81"/>
          <p:cNvGrpSpPr/>
          <p:nvPr/>
        </p:nvGrpSpPr>
        <p:grpSpPr>
          <a:xfrm>
            <a:off x="10657726" y="6727225"/>
            <a:ext cx="639971" cy="723995"/>
            <a:chOff x="-54426150" y="2294725"/>
            <a:chExt cx="282000" cy="319025"/>
          </a:xfrm>
        </p:grpSpPr>
        <p:sp>
          <p:nvSpPr>
            <p:cNvPr id="14766" name="Google Shape;14766;p81"/>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7" name="Google Shape;14767;p81"/>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8" name="Google Shape;14768;p81"/>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9" name="Google Shape;14769;p81"/>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0" name="Google Shape;14770;p81"/>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71" name="Google Shape;14771;p81"/>
          <p:cNvGrpSpPr/>
          <p:nvPr/>
        </p:nvGrpSpPr>
        <p:grpSpPr>
          <a:xfrm>
            <a:off x="10654152" y="7662384"/>
            <a:ext cx="647119" cy="723939"/>
            <a:chOff x="-54427725" y="2686975"/>
            <a:chExt cx="285150" cy="319000"/>
          </a:xfrm>
        </p:grpSpPr>
        <p:sp>
          <p:nvSpPr>
            <p:cNvPr id="14772" name="Google Shape;14772;p81"/>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3" name="Google Shape;14773;p81"/>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4" name="Google Shape;14774;p81"/>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5" name="Google Shape;14775;p81"/>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6" name="Google Shape;14776;p81"/>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77" name="Google Shape;14777;p81"/>
          <p:cNvGrpSpPr/>
          <p:nvPr/>
        </p:nvGrpSpPr>
        <p:grpSpPr>
          <a:xfrm>
            <a:off x="15067269" y="5824326"/>
            <a:ext cx="718606" cy="719967"/>
            <a:chOff x="-52513800" y="1903475"/>
            <a:chExt cx="316650" cy="317250"/>
          </a:xfrm>
        </p:grpSpPr>
        <p:sp>
          <p:nvSpPr>
            <p:cNvPr id="14778" name="Google Shape;14778;p81"/>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9" name="Google Shape;14779;p81"/>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80" name="Google Shape;14780;p81"/>
          <p:cNvGrpSpPr/>
          <p:nvPr/>
        </p:nvGrpSpPr>
        <p:grpSpPr>
          <a:xfrm>
            <a:off x="15086927" y="6729040"/>
            <a:ext cx="679288" cy="720364"/>
            <a:chOff x="-52505925" y="2295525"/>
            <a:chExt cx="299325" cy="317425"/>
          </a:xfrm>
        </p:grpSpPr>
        <p:sp>
          <p:nvSpPr>
            <p:cNvPr id="14781" name="Google Shape;14781;p81"/>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2" name="Google Shape;14782;p81"/>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3" name="Google Shape;14783;p81"/>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4" name="Google Shape;14784;p81"/>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85" name="Google Shape;14785;p81"/>
          <p:cNvGrpSpPr/>
          <p:nvPr/>
        </p:nvGrpSpPr>
        <p:grpSpPr>
          <a:xfrm>
            <a:off x="15109281" y="7662384"/>
            <a:ext cx="634581" cy="722180"/>
            <a:chOff x="-52494100" y="2686975"/>
            <a:chExt cx="279625" cy="318225"/>
          </a:xfrm>
        </p:grpSpPr>
        <p:sp>
          <p:nvSpPr>
            <p:cNvPr id="14786" name="Google Shape;14786;p81"/>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7" name="Google Shape;14787;p81"/>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8" name="Google Shape;14788;p81"/>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9" name="Google Shape;14789;p81"/>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90" name="Google Shape;14790;p81"/>
          <p:cNvGrpSpPr/>
          <p:nvPr/>
        </p:nvGrpSpPr>
        <p:grpSpPr>
          <a:xfrm>
            <a:off x="13330825" y="8584270"/>
            <a:ext cx="631007" cy="722180"/>
            <a:chOff x="-51708850" y="2305750"/>
            <a:chExt cx="278050" cy="318225"/>
          </a:xfrm>
        </p:grpSpPr>
        <p:sp>
          <p:nvSpPr>
            <p:cNvPr id="14791" name="Google Shape;14791;p81"/>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2" name="Google Shape;14792;p81"/>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3" name="Google Shape;14793;p81"/>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94" name="Google Shape;14794;p81"/>
          <p:cNvGrpSpPr/>
          <p:nvPr/>
        </p:nvGrpSpPr>
        <p:grpSpPr>
          <a:xfrm>
            <a:off x="15073614" y="3067844"/>
            <a:ext cx="638178" cy="724147"/>
            <a:chOff x="1044400" y="2917425"/>
            <a:chExt cx="248125" cy="281550"/>
          </a:xfrm>
        </p:grpSpPr>
        <p:sp>
          <p:nvSpPr>
            <p:cNvPr id="14795" name="Google Shape;14795;p81"/>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6" name="Google Shape;14796;p81"/>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7" name="Google Shape;14797;p81"/>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8" name="Google Shape;14798;p81"/>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9" name="Google Shape;14799;p81"/>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4800" name="Google Shape;14800;p81"/>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801" name="Google Shape;14801;p81"/>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4802" name="Google Shape;14802;p81"/>
            <p:cNvSpPr/>
            <p:nvPr/>
          </p:nvSpPr>
          <p:spPr>
            <a:xfrm>
              <a:off x="1205975" y="2965750"/>
              <a:ext cx="21000" cy="162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3" name="Google Shape;14803;p81"/>
            <p:cNvSpPr/>
            <p:nvPr/>
          </p:nvSpPr>
          <p:spPr>
            <a:xfrm>
              <a:off x="1082225" y="2937250"/>
              <a:ext cx="11400" cy="264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804" name="Google Shape;14804;p81"/>
          <p:cNvSpPr/>
          <p:nvPr/>
        </p:nvSpPr>
        <p:spPr>
          <a:xfrm>
            <a:off x="13267321" y="4919729"/>
            <a:ext cx="686435" cy="724308"/>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08" name="Shape 14808"/>
        <p:cNvGrpSpPr/>
        <p:nvPr/>
      </p:nvGrpSpPr>
      <p:grpSpPr>
        <a:xfrm>
          <a:off x="0" y="0"/>
          <a:ext cx="0" cy="0"/>
          <a:chOff x="0" y="0"/>
          <a:chExt cx="0" cy="0"/>
        </a:xfrm>
      </p:grpSpPr>
      <p:sp>
        <p:nvSpPr>
          <p:cNvPr id="14809" name="Google Shape;14809;p82"/>
          <p:cNvSpPr txBox="1"/>
          <p:nvPr>
            <p:ph idx="4294967295" type="title"/>
          </p:nvPr>
        </p:nvSpPr>
        <p:spPr>
          <a:xfrm>
            <a:off x="1699350" y="188760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810" name="Google Shape;14810;p82"/>
          <p:cNvSpPr txBox="1"/>
          <p:nvPr>
            <p:ph idx="4294967295" type="title"/>
          </p:nvPr>
        </p:nvSpPr>
        <p:spPr>
          <a:xfrm>
            <a:off x="9716800" y="1887600"/>
            <a:ext cx="696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811" name="Google Shape;14811;p82"/>
          <p:cNvGrpSpPr/>
          <p:nvPr/>
        </p:nvGrpSpPr>
        <p:grpSpPr>
          <a:xfrm>
            <a:off x="1778218" y="3063206"/>
            <a:ext cx="556576" cy="714071"/>
            <a:chOff x="-50489600" y="1947400"/>
            <a:chExt cx="233150" cy="299125"/>
          </a:xfrm>
        </p:grpSpPr>
        <p:sp>
          <p:nvSpPr>
            <p:cNvPr id="14812" name="Google Shape;14812;p82"/>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3" name="Google Shape;14813;p82"/>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14" name="Google Shape;14814;p82"/>
          <p:cNvGrpSpPr/>
          <p:nvPr/>
        </p:nvGrpSpPr>
        <p:grpSpPr>
          <a:xfrm>
            <a:off x="1699231" y="3973119"/>
            <a:ext cx="714549" cy="716399"/>
            <a:chOff x="-50523475" y="2316000"/>
            <a:chExt cx="299325" cy="300100"/>
          </a:xfrm>
        </p:grpSpPr>
        <p:sp>
          <p:nvSpPr>
            <p:cNvPr id="14815" name="Google Shape;14815;p82"/>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6" name="Google Shape;14816;p82"/>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17" name="Google Shape;14817;p82"/>
          <p:cNvGrpSpPr/>
          <p:nvPr/>
        </p:nvGrpSpPr>
        <p:grpSpPr>
          <a:xfrm>
            <a:off x="1696426" y="4871737"/>
            <a:ext cx="720159" cy="714608"/>
            <a:chOff x="-50524250" y="2686150"/>
            <a:chExt cx="301675" cy="299350"/>
          </a:xfrm>
        </p:grpSpPr>
        <p:sp>
          <p:nvSpPr>
            <p:cNvPr id="14818" name="Google Shape;14818;p82"/>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9" name="Google Shape;14819;p82"/>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0" name="Google Shape;14820;p82"/>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1" name="Google Shape;14821;p82"/>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2" name="Google Shape;14822;p82"/>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3" name="Google Shape;14823;p82"/>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24" name="Google Shape;14824;p82"/>
          <p:cNvGrpSpPr/>
          <p:nvPr/>
        </p:nvGrpSpPr>
        <p:grpSpPr>
          <a:xfrm>
            <a:off x="6141952" y="3123364"/>
            <a:ext cx="716399" cy="718308"/>
            <a:chOff x="-48633950" y="1972600"/>
            <a:chExt cx="300100" cy="300900"/>
          </a:xfrm>
        </p:grpSpPr>
        <p:sp>
          <p:nvSpPr>
            <p:cNvPr id="14825" name="Google Shape;14825;p82"/>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6" name="Google Shape;14826;p82"/>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27" name="Google Shape;14827;p82"/>
          <p:cNvGrpSpPr/>
          <p:nvPr/>
        </p:nvGrpSpPr>
        <p:grpSpPr>
          <a:xfrm>
            <a:off x="6140997" y="4035187"/>
            <a:ext cx="718308" cy="722009"/>
            <a:chOff x="-48634750" y="2342000"/>
            <a:chExt cx="300900" cy="302450"/>
          </a:xfrm>
        </p:grpSpPr>
        <p:sp>
          <p:nvSpPr>
            <p:cNvPr id="14828" name="Google Shape;14828;p82"/>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9" name="Google Shape;14829;p82"/>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0" name="Google Shape;14830;p82"/>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1" name="Google Shape;14831;p82"/>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2" name="Google Shape;14832;p82"/>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3" name="Google Shape;14833;p82"/>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4" name="Google Shape;14834;p82"/>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5" name="Google Shape;14835;p82"/>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36" name="Google Shape;14836;p82"/>
          <p:cNvGrpSpPr/>
          <p:nvPr/>
        </p:nvGrpSpPr>
        <p:grpSpPr>
          <a:xfrm>
            <a:off x="6142877" y="4931954"/>
            <a:ext cx="714549" cy="714549"/>
            <a:chOff x="-48633175" y="2711375"/>
            <a:chExt cx="299325" cy="299325"/>
          </a:xfrm>
        </p:grpSpPr>
        <p:sp>
          <p:nvSpPr>
            <p:cNvPr id="14837" name="Google Shape;14837;p82"/>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8" name="Google Shape;14838;p82"/>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39" name="Google Shape;14839;p82"/>
          <p:cNvGrpSpPr/>
          <p:nvPr/>
        </p:nvGrpSpPr>
        <p:grpSpPr>
          <a:xfrm>
            <a:off x="3515856" y="5835859"/>
            <a:ext cx="628013" cy="716458"/>
            <a:chOff x="-46753100" y="1965500"/>
            <a:chExt cx="263075" cy="300125"/>
          </a:xfrm>
        </p:grpSpPr>
        <p:sp>
          <p:nvSpPr>
            <p:cNvPr id="14840" name="Google Shape;14840;p82"/>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1" name="Google Shape;14841;p82"/>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42" name="Google Shape;14842;p82"/>
          <p:cNvGrpSpPr/>
          <p:nvPr/>
        </p:nvGrpSpPr>
        <p:grpSpPr>
          <a:xfrm>
            <a:off x="3470708" y="6770285"/>
            <a:ext cx="718308" cy="631832"/>
            <a:chOff x="-46772025" y="2350650"/>
            <a:chExt cx="300900" cy="264675"/>
          </a:xfrm>
        </p:grpSpPr>
        <p:sp>
          <p:nvSpPr>
            <p:cNvPr id="14843" name="Google Shape;14843;p82"/>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4" name="Google Shape;14844;p82"/>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45" name="Google Shape;14845;p82"/>
          <p:cNvGrpSpPr/>
          <p:nvPr/>
        </p:nvGrpSpPr>
        <p:grpSpPr>
          <a:xfrm>
            <a:off x="3470708" y="7638840"/>
            <a:ext cx="718308" cy="718308"/>
            <a:chOff x="-46772025" y="2701925"/>
            <a:chExt cx="300900" cy="300900"/>
          </a:xfrm>
        </p:grpSpPr>
        <p:sp>
          <p:nvSpPr>
            <p:cNvPr id="14846" name="Google Shape;14846;p82"/>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7" name="Google Shape;14847;p82"/>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848" name="Google Shape;14848;p82"/>
          <p:cNvSpPr/>
          <p:nvPr/>
        </p:nvSpPr>
        <p:spPr>
          <a:xfrm>
            <a:off x="7929722" y="5920222"/>
            <a:ext cx="716399" cy="718308"/>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849" name="Google Shape;14849;p82"/>
          <p:cNvGrpSpPr/>
          <p:nvPr/>
        </p:nvGrpSpPr>
        <p:grpSpPr>
          <a:xfrm>
            <a:off x="2586071" y="3065056"/>
            <a:ext cx="716399" cy="718308"/>
            <a:chOff x="-50154075" y="1948175"/>
            <a:chExt cx="300100" cy="300900"/>
          </a:xfrm>
        </p:grpSpPr>
        <p:sp>
          <p:nvSpPr>
            <p:cNvPr id="14850" name="Google Shape;14850;p82"/>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1" name="Google Shape;14851;p82"/>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52" name="Google Shape;14852;p82"/>
          <p:cNvGrpSpPr/>
          <p:nvPr/>
        </p:nvGrpSpPr>
        <p:grpSpPr>
          <a:xfrm>
            <a:off x="2586071" y="3974970"/>
            <a:ext cx="716399" cy="716458"/>
            <a:chOff x="-50154850" y="2316775"/>
            <a:chExt cx="300100" cy="300125"/>
          </a:xfrm>
        </p:grpSpPr>
        <p:sp>
          <p:nvSpPr>
            <p:cNvPr id="14853" name="Google Shape;14853;p82"/>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4" name="Google Shape;14854;p82"/>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55" name="Google Shape;14855;p82"/>
          <p:cNvGrpSpPr/>
          <p:nvPr/>
        </p:nvGrpSpPr>
        <p:grpSpPr>
          <a:xfrm>
            <a:off x="2577626" y="4868992"/>
            <a:ext cx="733288" cy="713116"/>
            <a:chOff x="-50158000" y="2685000"/>
            <a:chExt cx="307175" cy="298725"/>
          </a:xfrm>
        </p:grpSpPr>
        <p:sp>
          <p:nvSpPr>
            <p:cNvPr id="14856" name="Google Shape;14856;p82"/>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7" name="Google Shape;14857;p82"/>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58" name="Google Shape;14858;p82"/>
          <p:cNvGrpSpPr/>
          <p:nvPr/>
        </p:nvGrpSpPr>
        <p:grpSpPr>
          <a:xfrm>
            <a:off x="7043199" y="3125214"/>
            <a:ext cx="722009" cy="716458"/>
            <a:chOff x="-48266125" y="1973375"/>
            <a:chExt cx="302450" cy="300125"/>
          </a:xfrm>
        </p:grpSpPr>
        <p:sp>
          <p:nvSpPr>
            <p:cNvPr id="14859" name="Google Shape;14859;p82"/>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0" name="Google Shape;14860;p82"/>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1" name="Google Shape;14861;p82"/>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2" name="Google Shape;14862;p82"/>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3" name="Google Shape;14863;p82"/>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4" name="Google Shape;14864;p82"/>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65" name="Google Shape;14865;p82"/>
          <p:cNvGrpSpPr/>
          <p:nvPr/>
        </p:nvGrpSpPr>
        <p:grpSpPr>
          <a:xfrm>
            <a:off x="7097688" y="4036738"/>
            <a:ext cx="613033" cy="716697"/>
            <a:chOff x="-48237000" y="2342650"/>
            <a:chExt cx="256800" cy="300225"/>
          </a:xfrm>
        </p:grpSpPr>
        <p:sp>
          <p:nvSpPr>
            <p:cNvPr id="14866" name="Google Shape;14866;p82"/>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7" name="Google Shape;14867;p82"/>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8" name="Google Shape;14868;p82"/>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69" name="Google Shape;14869;p82"/>
          <p:cNvGrpSpPr/>
          <p:nvPr/>
        </p:nvGrpSpPr>
        <p:grpSpPr>
          <a:xfrm>
            <a:off x="4360676" y="5837291"/>
            <a:ext cx="722068" cy="711266"/>
            <a:chOff x="-46404975" y="1966100"/>
            <a:chExt cx="302475" cy="297950"/>
          </a:xfrm>
        </p:grpSpPr>
        <p:sp>
          <p:nvSpPr>
            <p:cNvPr id="14870" name="Google Shape;14870;p82"/>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1" name="Google Shape;14871;p82"/>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2" name="Google Shape;14872;p82"/>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3" name="Google Shape;14873;p82"/>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74" name="Google Shape;14874;p82"/>
          <p:cNvGrpSpPr/>
          <p:nvPr/>
        </p:nvGrpSpPr>
        <p:grpSpPr>
          <a:xfrm>
            <a:off x="4363481" y="6728926"/>
            <a:ext cx="716458" cy="716399"/>
            <a:chOff x="-46401050" y="2333325"/>
            <a:chExt cx="300125" cy="300100"/>
          </a:xfrm>
        </p:grpSpPr>
        <p:sp>
          <p:nvSpPr>
            <p:cNvPr id="14875" name="Google Shape;14875;p82"/>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6" name="Google Shape;14876;p82"/>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7" name="Google Shape;14877;p82"/>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8" name="Google Shape;14878;p82"/>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879" name="Google Shape;14879;p82"/>
          <p:cNvSpPr/>
          <p:nvPr/>
        </p:nvSpPr>
        <p:spPr>
          <a:xfrm>
            <a:off x="4366876" y="7640394"/>
            <a:ext cx="720218" cy="718308"/>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880" name="Google Shape;14880;p82"/>
          <p:cNvGrpSpPr/>
          <p:nvPr/>
        </p:nvGrpSpPr>
        <p:grpSpPr>
          <a:xfrm>
            <a:off x="7923661" y="6749635"/>
            <a:ext cx="718308" cy="718249"/>
            <a:chOff x="-44914800" y="2342000"/>
            <a:chExt cx="300900" cy="300875"/>
          </a:xfrm>
        </p:grpSpPr>
        <p:sp>
          <p:nvSpPr>
            <p:cNvPr id="14881" name="Google Shape;14881;p82"/>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2" name="Google Shape;14882;p82"/>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3" name="Google Shape;14883;p82"/>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884" name="Google Shape;14884;p82"/>
          <p:cNvSpPr/>
          <p:nvPr/>
        </p:nvSpPr>
        <p:spPr>
          <a:xfrm>
            <a:off x="3479172" y="3063427"/>
            <a:ext cx="714549" cy="713594"/>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885" name="Google Shape;14885;p82"/>
          <p:cNvGrpSpPr/>
          <p:nvPr/>
        </p:nvGrpSpPr>
        <p:grpSpPr>
          <a:xfrm>
            <a:off x="3471632" y="3974671"/>
            <a:ext cx="718308" cy="714847"/>
            <a:chOff x="-49786250" y="2316650"/>
            <a:chExt cx="300900" cy="299450"/>
          </a:xfrm>
        </p:grpSpPr>
        <p:sp>
          <p:nvSpPr>
            <p:cNvPr id="14886" name="Google Shape;14886;p82"/>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7" name="Google Shape;14887;p82"/>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8" name="Google Shape;14888;p82"/>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9" name="Google Shape;14889;p82"/>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0" name="Google Shape;14890;p82"/>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1" name="Google Shape;14891;p82"/>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2" name="Google Shape;14892;p82"/>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893" name="Google Shape;14893;p82"/>
          <p:cNvSpPr/>
          <p:nvPr/>
        </p:nvSpPr>
        <p:spPr>
          <a:xfrm>
            <a:off x="3463208" y="4867684"/>
            <a:ext cx="746477" cy="718308"/>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4" name="Google Shape;14894;p82"/>
          <p:cNvSpPr/>
          <p:nvPr/>
        </p:nvSpPr>
        <p:spPr>
          <a:xfrm>
            <a:off x="7942943" y="3126864"/>
            <a:ext cx="718308" cy="7163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895" name="Google Shape;14895;p82"/>
          <p:cNvGrpSpPr/>
          <p:nvPr/>
        </p:nvGrpSpPr>
        <p:grpSpPr>
          <a:xfrm>
            <a:off x="8066288" y="4035187"/>
            <a:ext cx="460730" cy="718249"/>
            <a:chOff x="-47842400" y="2342000"/>
            <a:chExt cx="193000" cy="300875"/>
          </a:xfrm>
        </p:grpSpPr>
        <p:sp>
          <p:nvSpPr>
            <p:cNvPr id="14896" name="Google Shape;14896;p82"/>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7" name="Google Shape;14897;p82"/>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8" name="Google Shape;14898;p82"/>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99" name="Google Shape;14899;p82"/>
          <p:cNvGrpSpPr/>
          <p:nvPr/>
        </p:nvGrpSpPr>
        <p:grpSpPr>
          <a:xfrm>
            <a:off x="7938423" y="4930104"/>
            <a:ext cx="716458" cy="718308"/>
            <a:chOff x="-47896750" y="2710600"/>
            <a:chExt cx="300125" cy="300900"/>
          </a:xfrm>
        </p:grpSpPr>
        <p:sp>
          <p:nvSpPr>
            <p:cNvPr id="14900" name="Google Shape;14900;p82"/>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1" name="Google Shape;14901;p82"/>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2" name="Google Shape;14902;p82"/>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3" name="Google Shape;14903;p82"/>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04" name="Google Shape;14904;p82"/>
          <p:cNvGrpSpPr/>
          <p:nvPr/>
        </p:nvGrpSpPr>
        <p:grpSpPr>
          <a:xfrm>
            <a:off x="5249703" y="5877217"/>
            <a:ext cx="718308" cy="629982"/>
            <a:chOff x="-46033225" y="1982825"/>
            <a:chExt cx="300900" cy="263900"/>
          </a:xfrm>
        </p:grpSpPr>
        <p:sp>
          <p:nvSpPr>
            <p:cNvPr id="14905" name="Google Shape;14905;p82"/>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6" name="Google Shape;14906;p82"/>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7" name="Google Shape;14907;p82"/>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08" name="Google Shape;14908;p82"/>
          <p:cNvGrpSpPr/>
          <p:nvPr/>
        </p:nvGrpSpPr>
        <p:grpSpPr>
          <a:xfrm>
            <a:off x="5243139" y="6731731"/>
            <a:ext cx="731438" cy="652302"/>
            <a:chOff x="-46034000" y="2334500"/>
            <a:chExt cx="306400" cy="273250"/>
          </a:xfrm>
        </p:grpSpPr>
        <p:sp>
          <p:nvSpPr>
            <p:cNvPr id="14909" name="Google Shape;14909;p82"/>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0" name="Google Shape;14910;p82"/>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1" name="Google Shape;14911;p82"/>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12" name="Google Shape;14912;p82"/>
          <p:cNvGrpSpPr/>
          <p:nvPr/>
        </p:nvGrpSpPr>
        <p:grpSpPr>
          <a:xfrm>
            <a:off x="5335255" y="7640511"/>
            <a:ext cx="547206" cy="712878"/>
            <a:chOff x="-45998575" y="2702625"/>
            <a:chExt cx="229225" cy="298625"/>
          </a:xfrm>
        </p:grpSpPr>
        <p:sp>
          <p:nvSpPr>
            <p:cNvPr id="14913" name="Google Shape;14913;p82"/>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4" name="Google Shape;14914;p82"/>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5" name="Google Shape;14915;p82"/>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6" name="Google Shape;14916;p82"/>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7" name="Google Shape;14917;p82"/>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8" name="Google Shape;14918;p82"/>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9" name="Google Shape;14919;p82"/>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920" name="Google Shape;14920;p82"/>
          <p:cNvSpPr/>
          <p:nvPr/>
        </p:nvSpPr>
        <p:spPr>
          <a:xfrm>
            <a:off x="7972958" y="7682704"/>
            <a:ext cx="629922" cy="7163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1" name="Google Shape;14921;p82"/>
          <p:cNvSpPr/>
          <p:nvPr/>
        </p:nvSpPr>
        <p:spPr>
          <a:xfrm>
            <a:off x="4366895" y="3083598"/>
            <a:ext cx="720159" cy="673190"/>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2" name="Google Shape;14922;p82"/>
          <p:cNvSpPr/>
          <p:nvPr/>
        </p:nvSpPr>
        <p:spPr>
          <a:xfrm>
            <a:off x="4690285" y="3944673"/>
            <a:ext cx="41418" cy="12419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3" name="Google Shape;14923;p82"/>
          <p:cNvSpPr/>
          <p:nvPr/>
        </p:nvSpPr>
        <p:spPr>
          <a:xfrm>
            <a:off x="4530470" y="3997607"/>
            <a:ext cx="111005" cy="7877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4" name="Google Shape;14924;p82"/>
          <p:cNvSpPr/>
          <p:nvPr/>
        </p:nvSpPr>
        <p:spPr>
          <a:xfrm>
            <a:off x="4786186" y="4001187"/>
            <a:ext cx="103485" cy="77047"/>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925" name="Google Shape;14925;p82"/>
          <p:cNvGrpSpPr/>
          <p:nvPr/>
        </p:nvGrpSpPr>
        <p:grpSpPr>
          <a:xfrm>
            <a:off x="4406395" y="4868037"/>
            <a:ext cx="629922" cy="722068"/>
            <a:chOff x="-49398750" y="2684600"/>
            <a:chExt cx="263875" cy="302475"/>
          </a:xfrm>
        </p:grpSpPr>
        <p:sp>
          <p:nvSpPr>
            <p:cNvPr id="14926" name="Google Shape;14926;p82"/>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7" name="Google Shape;14927;p82"/>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8" name="Google Shape;14928;p82"/>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29" name="Google Shape;14929;p82"/>
          <p:cNvGrpSpPr/>
          <p:nvPr/>
        </p:nvGrpSpPr>
        <p:grpSpPr>
          <a:xfrm>
            <a:off x="1746243" y="5856568"/>
            <a:ext cx="628013" cy="718308"/>
            <a:chOff x="-47509225" y="1974175"/>
            <a:chExt cx="263075" cy="300900"/>
          </a:xfrm>
        </p:grpSpPr>
        <p:sp>
          <p:nvSpPr>
            <p:cNvPr id="14930" name="Google Shape;14930;p82"/>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1" name="Google Shape;14931;p82"/>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2" name="Google Shape;14932;p82"/>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3" name="Google Shape;14933;p82"/>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4" name="Google Shape;14934;p82"/>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35" name="Google Shape;14935;p82"/>
          <p:cNvGrpSpPr/>
          <p:nvPr/>
        </p:nvGrpSpPr>
        <p:grpSpPr>
          <a:xfrm>
            <a:off x="1699245" y="6749635"/>
            <a:ext cx="722009" cy="715921"/>
            <a:chOff x="-47529700" y="2342000"/>
            <a:chExt cx="302450" cy="299900"/>
          </a:xfrm>
        </p:grpSpPr>
        <p:sp>
          <p:nvSpPr>
            <p:cNvPr id="14936" name="Google Shape;14936;p82"/>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7" name="Google Shape;14937;p82"/>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38" name="Google Shape;14938;p82"/>
          <p:cNvGrpSpPr/>
          <p:nvPr/>
        </p:nvGrpSpPr>
        <p:grpSpPr>
          <a:xfrm>
            <a:off x="1702050" y="7747935"/>
            <a:ext cx="716399" cy="545296"/>
            <a:chOff x="-47527350" y="2747625"/>
            <a:chExt cx="300100" cy="228425"/>
          </a:xfrm>
        </p:grpSpPr>
        <p:sp>
          <p:nvSpPr>
            <p:cNvPr id="14939" name="Google Shape;14939;p82"/>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0" name="Google Shape;14940;p82"/>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1" name="Google Shape;14941;p82"/>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2" name="Google Shape;14942;p82"/>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3" name="Google Shape;14943;p82"/>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4" name="Google Shape;14944;p82"/>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945" name="Google Shape;14945;p82"/>
          <p:cNvSpPr/>
          <p:nvPr/>
        </p:nvSpPr>
        <p:spPr>
          <a:xfrm>
            <a:off x="6154948" y="5831363"/>
            <a:ext cx="712639" cy="721591"/>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946" name="Google Shape;14946;p82"/>
          <p:cNvGrpSpPr/>
          <p:nvPr/>
        </p:nvGrpSpPr>
        <p:grpSpPr>
          <a:xfrm>
            <a:off x="6147847" y="6774045"/>
            <a:ext cx="716458" cy="629922"/>
            <a:chOff x="-45664625" y="2352225"/>
            <a:chExt cx="300125" cy="263875"/>
          </a:xfrm>
        </p:grpSpPr>
        <p:sp>
          <p:nvSpPr>
            <p:cNvPr id="14947" name="Google Shape;14947;p82"/>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8" name="Google Shape;14948;p82"/>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9" name="Google Shape;14949;p82"/>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0" name="Google Shape;14950;p82"/>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1" name="Google Shape;14951;p82"/>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2" name="Google Shape;14952;p82"/>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3" name="Google Shape;14953;p82"/>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54" name="Google Shape;14954;p82"/>
          <p:cNvGrpSpPr/>
          <p:nvPr/>
        </p:nvGrpSpPr>
        <p:grpSpPr>
          <a:xfrm>
            <a:off x="6146206" y="7642003"/>
            <a:ext cx="719741" cy="715145"/>
            <a:chOff x="-45665400" y="2703250"/>
            <a:chExt cx="301500" cy="299575"/>
          </a:xfrm>
        </p:grpSpPr>
        <p:sp>
          <p:nvSpPr>
            <p:cNvPr id="14955" name="Google Shape;14955;p82"/>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6" name="Google Shape;14956;p82"/>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7" name="Google Shape;14957;p82"/>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8" name="Google Shape;14958;p82"/>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59" name="Google Shape;14959;p82"/>
          <p:cNvGrpSpPr/>
          <p:nvPr/>
        </p:nvGrpSpPr>
        <p:grpSpPr>
          <a:xfrm>
            <a:off x="4349519" y="8523874"/>
            <a:ext cx="718308" cy="720218"/>
            <a:chOff x="-44528075" y="1982825"/>
            <a:chExt cx="300900" cy="301700"/>
          </a:xfrm>
        </p:grpSpPr>
        <p:sp>
          <p:nvSpPr>
            <p:cNvPr id="14960" name="Google Shape;14960;p82"/>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1" name="Google Shape;14961;p82"/>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2" name="Google Shape;14962;p82"/>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3" name="Google Shape;14963;p82"/>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4" name="Google Shape;14964;p82"/>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5" name="Google Shape;14965;p82"/>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6" name="Google Shape;14966;p82"/>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967" name="Google Shape;14967;p82"/>
          <p:cNvSpPr/>
          <p:nvPr/>
        </p:nvSpPr>
        <p:spPr>
          <a:xfrm>
            <a:off x="5257422" y="3062950"/>
            <a:ext cx="716399" cy="7163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968" name="Google Shape;14968;p82"/>
          <p:cNvGrpSpPr/>
          <p:nvPr/>
        </p:nvGrpSpPr>
        <p:grpSpPr>
          <a:xfrm>
            <a:off x="5251846" y="3974970"/>
            <a:ext cx="716399" cy="716458"/>
            <a:chOff x="-49048250" y="2316775"/>
            <a:chExt cx="300100" cy="300125"/>
          </a:xfrm>
        </p:grpSpPr>
        <p:sp>
          <p:nvSpPr>
            <p:cNvPr id="14969" name="Google Shape;14969;p82"/>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0" name="Google Shape;14970;p82"/>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1" name="Google Shape;14971;p82"/>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2" name="Google Shape;14972;p82"/>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973" name="Google Shape;14973;p82"/>
          <p:cNvSpPr/>
          <p:nvPr/>
        </p:nvSpPr>
        <p:spPr>
          <a:xfrm>
            <a:off x="5254617" y="4870250"/>
            <a:ext cx="722009" cy="715742"/>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974" name="Google Shape;14974;p82"/>
          <p:cNvGrpSpPr/>
          <p:nvPr/>
        </p:nvGrpSpPr>
        <p:grpSpPr>
          <a:xfrm>
            <a:off x="2580987" y="5856568"/>
            <a:ext cx="720218" cy="716399"/>
            <a:chOff x="-47160325" y="1974175"/>
            <a:chExt cx="301700" cy="300100"/>
          </a:xfrm>
        </p:grpSpPr>
        <p:sp>
          <p:nvSpPr>
            <p:cNvPr id="14975" name="Google Shape;14975;p82"/>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6" name="Google Shape;14976;p82"/>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77" name="Google Shape;14977;p82"/>
          <p:cNvGrpSpPr/>
          <p:nvPr/>
        </p:nvGrpSpPr>
        <p:grpSpPr>
          <a:xfrm>
            <a:off x="2581942" y="6749635"/>
            <a:ext cx="718308" cy="718249"/>
            <a:chOff x="-47159525" y="2342000"/>
            <a:chExt cx="300900" cy="300875"/>
          </a:xfrm>
        </p:grpSpPr>
        <p:sp>
          <p:nvSpPr>
            <p:cNvPr id="14978" name="Google Shape;14978;p82"/>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9" name="Google Shape;14979;p82"/>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0" name="Google Shape;14980;p82"/>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1" name="Google Shape;14981;p82"/>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2" name="Google Shape;14982;p82"/>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83" name="Google Shape;14983;p82"/>
          <p:cNvGrpSpPr/>
          <p:nvPr/>
        </p:nvGrpSpPr>
        <p:grpSpPr>
          <a:xfrm>
            <a:off x="2582897" y="7663308"/>
            <a:ext cx="716399" cy="718308"/>
            <a:chOff x="-47157950" y="2712175"/>
            <a:chExt cx="300100" cy="300900"/>
          </a:xfrm>
        </p:grpSpPr>
        <p:sp>
          <p:nvSpPr>
            <p:cNvPr id="14984" name="Google Shape;14984;p82"/>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5" name="Google Shape;14985;p82"/>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6" name="Google Shape;14986;p82"/>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7" name="Google Shape;14987;p82"/>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8" name="Google Shape;14988;p82"/>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9" name="Google Shape;14989;p82"/>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0" name="Google Shape;14990;p82"/>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991" name="Google Shape;14991;p82"/>
          <p:cNvSpPr/>
          <p:nvPr/>
        </p:nvSpPr>
        <p:spPr>
          <a:xfrm>
            <a:off x="7076423" y="5835600"/>
            <a:ext cx="629922" cy="714549"/>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992" name="Google Shape;14992;p82"/>
          <p:cNvGrpSpPr/>
          <p:nvPr/>
        </p:nvGrpSpPr>
        <p:grpSpPr>
          <a:xfrm>
            <a:off x="7070351" y="6728926"/>
            <a:ext cx="631772" cy="716399"/>
            <a:chOff x="-45278675" y="2333325"/>
            <a:chExt cx="264650" cy="300100"/>
          </a:xfrm>
        </p:grpSpPr>
        <p:sp>
          <p:nvSpPr>
            <p:cNvPr id="14993" name="Google Shape;14993;p82"/>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4" name="Google Shape;14994;p82"/>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5" name="Google Shape;14995;p82"/>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6" name="Google Shape;14996;p82"/>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97" name="Google Shape;14997;p82"/>
          <p:cNvGrpSpPr/>
          <p:nvPr/>
        </p:nvGrpSpPr>
        <p:grpSpPr>
          <a:xfrm>
            <a:off x="7091000" y="7638840"/>
            <a:ext cx="590474" cy="716458"/>
            <a:chOff x="-45270025" y="2701925"/>
            <a:chExt cx="247350" cy="300125"/>
          </a:xfrm>
        </p:grpSpPr>
        <p:sp>
          <p:nvSpPr>
            <p:cNvPr id="14998" name="Google Shape;14998;p82"/>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9" name="Google Shape;14999;p82"/>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0" name="Google Shape;15000;p82"/>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1" name="Google Shape;15001;p82"/>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002" name="Google Shape;15002;p82"/>
          <p:cNvSpPr/>
          <p:nvPr/>
        </p:nvSpPr>
        <p:spPr>
          <a:xfrm>
            <a:off x="5257397" y="8579827"/>
            <a:ext cx="716399" cy="7163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003" name="Google Shape;15003;p82"/>
          <p:cNvGrpSpPr/>
          <p:nvPr/>
        </p:nvGrpSpPr>
        <p:grpSpPr>
          <a:xfrm>
            <a:off x="4419134" y="4156533"/>
            <a:ext cx="614889" cy="521253"/>
            <a:chOff x="1636184" y="2959225"/>
            <a:chExt cx="232666" cy="197250"/>
          </a:xfrm>
        </p:grpSpPr>
        <p:sp>
          <p:nvSpPr>
            <p:cNvPr id="15004" name="Google Shape;15004;p82"/>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5" name="Google Shape;15005;p82"/>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6" name="Google Shape;15006;p82"/>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5007" name="Google Shape;15007;p82"/>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5008" name="Google Shape;15008;p82"/>
          <p:cNvGrpSpPr/>
          <p:nvPr/>
        </p:nvGrpSpPr>
        <p:grpSpPr>
          <a:xfrm>
            <a:off x="7154530" y="4927223"/>
            <a:ext cx="517084" cy="730307"/>
            <a:chOff x="-47300587" y="123275"/>
            <a:chExt cx="190975" cy="269725"/>
          </a:xfrm>
        </p:grpSpPr>
        <p:sp>
          <p:nvSpPr>
            <p:cNvPr id="15009" name="Google Shape;15009;p82"/>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0" name="Google Shape;15010;p82"/>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1" name="Google Shape;15011;p82"/>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2" name="Google Shape;15012;p82"/>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3" name="Google Shape;15013;p82"/>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14" name="Google Shape;15014;p82"/>
          <p:cNvGrpSpPr/>
          <p:nvPr/>
        </p:nvGrpSpPr>
        <p:grpSpPr>
          <a:xfrm>
            <a:off x="9741577" y="3065601"/>
            <a:ext cx="684656" cy="679585"/>
            <a:chOff x="-13966675" y="1639700"/>
            <a:chExt cx="354450" cy="351825"/>
          </a:xfrm>
        </p:grpSpPr>
        <p:sp>
          <p:nvSpPr>
            <p:cNvPr id="15015" name="Google Shape;15015;p82"/>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6" name="Google Shape;15016;p82"/>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7" name="Google Shape;15017;p82"/>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8" name="Google Shape;15018;p82"/>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9" name="Google Shape;15019;p82"/>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020" name="Google Shape;15020;p82"/>
          <p:cNvSpPr/>
          <p:nvPr/>
        </p:nvSpPr>
        <p:spPr>
          <a:xfrm>
            <a:off x="9743098" y="3879463"/>
            <a:ext cx="681613" cy="68315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1" name="Google Shape;15021;p82"/>
          <p:cNvSpPr/>
          <p:nvPr/>
        </p:nvSpPr>
        <p:spPr>
          <a:xfrm>
            <a:off x="9864040" y="4698917"/>
            <a:ext cx="439729" cy="678571"/>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022" name="Google Shape;15022;p82"/>
          <p:cNvGrpSpPr/>
          <p:nvPr/>
        </p:nvGrpSpPr>
        <p:grpSpPr>
          <a:xfrm>
            <a:off x="13334553" y="3064973"/>
            <a:ext cx="680068" cy="680841"/>
            <a:chOff x="-12199250" y="1662675"/>
            <a:chExt cx="352075" cy="352475"/>
          </a:xfrm>
        </p:grpSpPr>
        <p:sp>
          <p:nvSpPr>
            <p:cNvPr id="15023" name="Google Shape;15023;p82"/>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4" name="Google Shape;15024;p82"/>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5" name="Google Shape;15025;p82"/>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26" name="Google Shape;15026;p82"/>
          <p:cNvGrpSpPr/>
          <p:nvPr/>
        </p:nvGrpSpPr>
        <p:grpSpPr>
          <a:xfrm>
            <a:off x="13332259" y="3878708"/>
            <a:ext cx="684656" cy="684656"/>
            <a:chOff x="-12199250" y="2096250"/>
            <a:chExt cx="354450" cy="354450"/>
          </a:xfrm>
        </p:grpSpPr>
        <p:sp>
          <p:nvSpPr>
            <p:cNvPr id="15027" name="Google Shape;15027;p82"/>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8" name="Google Shape;15028;p82"/>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29" name="Google Shape;15029;p82"/>
          <p:cNvGrpSpPr/>
          <p:nvPr/>
        </p:nvGrpSpPr>
        <p:grpSpPr>
          <a:xfrm>
            <a:off x="13334553" y="4696615"/>
            <a:ext cx="680068" cy="683159"/>
            <a:chOff x="-12199250" y="2530225"/>
            <a:chExt cx="352075" cy="353675"/>
          </a:xfrm>
        </p:grpSpPr>
        <p:sp>
          <p:nvSpPr>
            <p:cNvPr id="15030" name="Google Shape;15030;p82"/>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1" name="Google Shape;15031;p82"/>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2" name="Google Shape;15032;p82"/>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3" name="Google Shape;15033;p82"/>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034" name="Google Shape;15034;p82"/>
          <p:cNvSpPr/>
          <p:nvPr/>
        </p:nvSpPr>
        <p:spPr>
          <a:xfrm>
            <a:off x="9742325" y="5558076"/>
            <a:ext cx="683159" cy="683545"/>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035" name="Google Shape;15035;p82"/>
          <p:cNvGrpSpPr/>
          <p:nvPr/>
        </p:nvGrpSpPr>
        <p:grpSpPr>
          <a:xfrm>
            <a:off x="9741577" y="6376176"/>
            <a:ext cx="684656" cy="678619"/>
            <a:chOff x="-10462550" y="2057650"/>
            <a:chExt cx="354450" cy="351325"/>
          </a:xfrm>
        </p:grpSpPr>
        <p:sp>
          <p:nvSpPr>
            <p:cNvPr id="15036" name="Google Shape;15036;p82"/>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7" name="Google Shape;15037;p82"/>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038" name="Google Shape;15038;p82"/>
          <p:cNvSpPr/>
          <p:nvPr/>
        </p:nvSpPr>
        <p:spPr>
          <a:xfrm>
            <a:off x="15183248" y="5611123"/>
            <a:ext cx="626852" cy="68315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039" name="Google Shape;15039;p82"/>
          <p:cNvGrpSpPr/>
          <p:nvPr/>
        </p:nvGrpSpPr>
        <p:grpSpPr>
          <a:xfrm>
            <a:off x="13299543" y="5559303"/>
            <a:ext cx="750089" cy="681082"/>
            <a:chOff x="-8692750" y="1622100"/>
            <a:chExt cx="388325" cy="352600"/>
          </a:xfrm>
        </p:grpSpPr>
        <p:sp>
          <p:nvSpPr>
            <p:cNvPr id="15040" name="Google Shape;15040;p82"/>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1" name="Google Shape;15041;p82"/>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42" name="Google Shape;15042;p82"/>
          <p:cNvGrpSpPr/>
          <p:nvPr/>
        </p:nvGrpSpPr>
        <p:grpSpPr>
          <a:xfrm>
            <a:off x="10608506" y="3063814"/>
            <a:ext cx="683110" cy="683159"/>
            <a:chOff x="-13529550" y="1639425"/>
            <a:chExt cx="353650" cy="353675"/>
          </a:xfrm>
        </p:grpSpPr>
        <p:sp>
          <p:nvSpPr>
            <p:cNvPr id="15043" name="Google Shape;15043;p82"/>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4" name="Google Shape;15044;p82"/>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5" name="Google Shape;15045;p82"/>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6" name="Google Shape;15046;p82"/>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7" name="Google Shape;15047;p82"/>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8" name="Google Shape;15048;p82"/>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9" name="Google Shape;15049;p82"/>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0" name="Google Shape;15050;p82"/>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51" name="Google Shape;15051;p82"/>
          <p:cNvGrpSpPr/>
          <p:nvPr/>
        </p:nvGrpSpPr>
        <p:grpSpPr>
          <a:xfrm>
            <a:off x="10606212" y="3880978"/>
            <a:ext cx="687698" cy="680116"/>
            <a:chOff x="-13531925" y="2075775"/>
            <a:chExt cx="356025" cy="352100"/>
          </a:xfrm>
        </p:grpSpPr>
        <p:sp>
          <p:nvSpPr>
            <p:cNvPr id="15052" name="Google Shape;15052;p82"/>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3" name="Google Shape;15053;p82"/>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54" name="Google Shape;15054;p82"/>
          <p:cNvGrpSpPr/>
          <p:nvPr/>
        </p:nvGrpSpPr>
        <p:grpSpPr>
          <a:xfrm>
            <a:off x="10609255" y="4697388"/>
            <a:ext cx="681613" cy="681613"/>
            <a:chOff x="-13528775" y="2507400"/>
            <a:chExt cx="352875" cy="352875"/>
          </a:xfrm>
        </p:grpSpPr>
        <p:sp>
          <p:nvSpPr>
            <p:cNvPr id="15055" name="Google Shape;15055;p82"/>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6" name="Google Shape;15056;p82"/>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7" name="Google Shape;15057;p82"/>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058" name="Google Shape;15058;p82"/>
          <p:cNvSpPr/>
          <p:nvPr/>
        </p:nvSpPr>
        <p:spPr>
          <a:xfrm>
            <a:off x="14246777" y="3126210"/>
            <a:ext cx="683159" cy="558377"/>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9" name="Google Shape;15059;p82"/>
          <p:cNvSpPr/>
          <p:nvPr/>
        </p:nvSpPr>
        <p:spPr>
          <a:xfrm>
            <a:off x="14246028" y="3880405"/>
            <a:ext cx="684656" cy="681275"/>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060" name="Google Shape;15060;p82"/>
          <p:cNvGrpSpPr/>
          <p:nvPr/>
        </p:nvGrpSpPr>
        <p:grpSpPr>
          <a:xfrm>
            <a:off x="14280266" y="4696615"/>
            <a:ext cx="616180" cy="683159"/>
            <a:chOff x="-11747150" y="2530225"/>
            <a:chExt cx="319000" cy="353675"/>
          </a:xfrm>
        </p:grpSpPr>
        <p:sp>
          <p:nvSpPr>
            <p:cNvPr id="15061" name="Google Shape;15061;p82"/>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2" name="Google Shape;15062;p82"/>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63" name="Google Shape;15063;p82"/>
          <p:cNvGrpSpPr/>
          <p:nvPr/>
        </p:nvGrpSpPr>
        <p:grpSpPr>
          <a:xfrm>
            <a:off x="10609255" y="5559037"/>
            <a:ext cx="681613" cy="681613"/>
            <a:chOff x="-10027775" y="1622900"/>
            <a:chExt cx="352875" cy="352875"/>
          </a:xfrm>
        </p:grpSpPr>
        <p:sp>
          <p:nvSpPr>
            <p:cNvPr id="15064" name="Google Shape;15064;p82"/>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5" name="Google Shape;15065;p82"/>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6" name="Google Shape;15066;p82"/>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7" name="Google Shape;15067;p82"/>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8" name="Google Shape;15068;p82"/>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9" name="Google Shape;15069;p82"/>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070" name="Google Shape;15070;p82"/>
          <p:cNvSpPr/>
          <p:nvPr/>
        </p:nvSpPr>
        <p:spPr>
          <a:xfrm>
            <a:off x="10622945" y="6373744"/>
            <a:ext cx="654233" cy="683497"/>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071" name="Google Shape;15071;p82"/>
          <p:cNvGrpSpPr/>
          <p:nvPr/>
        </p:nvGrpSpPr>
        <p:grpSpPr>
          <a:xfrm>
            <a:off x="16063190" y="5610367"/>
            <a:ext cx="645106" cy="684656"/>
            <a:chOff x="-10019125" y="2490075"/>
            <a:chExt cx="333975" cy="354450"/>
          </a:xfrm>
        </p:grpSpPr>
        <p:sp>
          <p:nvSpPr>
            <p:cNvPr id="15072" name="Google Shape;15072;p82"/>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3" name="Google Shape;15073;p82"/>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4" name="Google Shape;15074;p82"/>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5" name="Google Shape;15075;p82"/>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76" name="Google Shape;15076;p82"/>
          <p:cNvGrpSpPr/>
          <p:nvPr/>
        </p:nvGrpSpPr>
        <p:grpSpPr>
          <a:xfrm>
            <a:off x="13322360" y="6372386"/>
            <a:ext cx="704455" cy="686201"/>
            <a:chOff x="-8684100" y="2032450"/>
            <a:chExt cx="364700" cy="355250"/>
          </a:xfrm>
        </p:grpSpPr>
        <p:sp>
          <p:nvSpPr>
            <p:cNvPr id="15077" name="Google Shape;15077;p82"/>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8" name="Google Shape;15078;p82"/>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9" name="Google Shape;15079;p82"/>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080" name="Google Shape;15080;p82"/>
          <p:cNvSpPr/>
          <p:nvPr/>
        </p:nvSpPr>
        <p:spPr>
          <a:xfrm>
            <a:off x="11547419" y="3064592"/>
            <a:ext cx="601017" cy="681613"/>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081" name="Google Shape;15081;p82"/>
          <p:cNvGrpSpPr/>
          <p:nvPr/>
        </p:nvGrpSpPr>
        <p:grpSpPr>
          <a:xfrm>
            <a:off x="11504079" y="3879312"/>
            <a:ext cx="687698" cy="683448"/>
            <a:chOff x="-13095575" y="2073400"/>
            <a:chExt cx="356025" cy="353825"/>
          </a:xfrm>
        </p:grpSpPr>
        <p:sp>
          <p:nvSpPr>
            <p:cNvPr id="15082" name="Google Shape;15082;p82"/>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3" name="Google Shape;15083;p82"/>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4" name="Google Shape;15084;p82"/>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5" name="Google Shape;15085;p82"/>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6" name="Google Shape;15086;p82"/>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7" name="Google Shape;15087;p82"/>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8" name="Google Shape;15088;p82"/>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9" name="Google Shape;15089;p82"/>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090" name="Google Shape;15090;p82"/>
          <p:cNvSpPr/>
          <p:nvPr/>
        </p:nvSpPr>
        <p:spPr>
          <a:xfrm>
            <a:off x="11506348" y="4697396"/>
            <a:ext cx="683159" cy="681613"/>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091" name="Google Shape;15091;p82"/>
          <p:cNvGrpSpPr/>
          <p:nvPr/>
        </p:nvGrpSpPr>
        <p:grpSpPr>
          <a:xfrm>
            <a:off x="15153574" y="3062969"/>
            <a:ext cx="686201" cy="684849"/>
            <a:chOff x="-11332875" y="1660700"/>
            <a:chExt cx="355250" cy="354550"/>
          </a:xfrm>
        </p:grpSpPr>
        <p:sp>
          <p:nvSpPr>
            <p:cNvPr id="15092" name="Google Shape;15092;p82"/>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3" name="Google Shape;15093;p82"/>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4" name="Google Shape;15094;p82"/>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5" name="Google Shape;15095;p82"/>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096" name="Google Shape;15096;p82"/>
          <p:cNvSpPr/>
          <p:nvPr/>
        </p:nvSpPr>
        <p:spPr>
          <a:xfrm>
            <a:off x="15151304" y="3881757"/>
            <a:ext cx="690740" cy="678571"/>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7" name="Google Shape;15097;p82"/>
          <p:cNvSpPr/>
          <p:nvPr/>
        </p:nvSpPr>
        <p:spPr>
          <a:xfrm>
            <a:off x="15152825" y="4739215"/>
            <a:ext cx="687698" cy="597975"/>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098" name="Google Shape;15098;p82"/>
          <p:cNvGrpSpPr/>
          <p:nvPr/>
        </p:nvGrpSpPr>
        <p:grpSpPr>
          <a:xfrm>
            <a:off x="11548192" y="5555995"/>
            <a:ext cx="599472" cy="687698"/>
            <a:chOff x="-9570950" y="1622100"/>
            <a:chExt cx="310350" cy="356025"/>
          </a:xfrm>
        </p:grpSpPr>
        <p:sp>
          <p:nvSpPr>
            <p:cNvPr id="15099" name="Google Shape;15099;p82"/>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0" name="Google Shape;15100;p82"/>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01" name="Google Shape;15101;p82"/>
          <p:cNvGrpSpPr/>
          <p:nvPr/>
        </p:nvGrpSpPr>
        <p:grpSpPr>
          <a:xfrm>
            <a:off x="11505600" y="6373907"/>
            <a:ext cx="684656" cy="683159"/>
            <a:chOff x="-9594575" y="2056875"/>
            <a:chExt cx="354450" cy="353675"/>
          </a:xfrm>
        </p:grpSpPr>
        <p:sp>
          <p:nvSpPr>
            <p:cNvPr id="15102" name="Google Shape;15102;p82"/>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3" name="Google Shape;15103;p82"/>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4" name="Google Shape;15104;p82"/>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105" name="Google Shape;15105;p82"/>
          <p:cNvSpPr/>
          <p:nvPr/>
        </p:nvSpPr>
        <p:spPr>
          <a:xfrm>
            <a:off x="14246004" y="6434783"/>
            <a:ext cx="684704" cy="56142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06" name="Google Shape;15106;p82"/>
          <p:cNvGrpSpPr/>
          <p:nvPr/>
        </p:nvGrpSpPr>
        <p:grpSpPr>
          <a:xfrm>
            <a:off x="12416965" y="3064587"/>
            <a:ext cx="684656" cy="681613"/>
            <a:chOff x="-12661600" y="1640225"/>
            <a:chExt cx="354450" cy="352875"/>
          </a:xfrm>
        </p:grpSpPr>
        <p:sp>
          <p:nvSpPr>
            <p:cNvPr id="15107" name="Google Shape;15107;p82"/>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8" name="Google Shape;15108;p82"/>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9" name="Google Shape;15109;p82"/>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10" name="Google Shape;15110;p82"/>
          <p:cNvGrpSpPr/>
          <p:nvPr/>
        </p:nvGrpSpPr>
        <p:grpSpPr>
          <a:xfrm>
            <a:off x="12417713" y="3921662"/>
            <a:ext cx="683159" cy="598748"/>
            <a:chOff x="-12660025" y="2096250"/>
            <a:chExt cx="353675" cy="309975"/>
          </a:xfrm>
        </p:grpSpPr>
        <p:sp>
          <p:nvSpPr>
            <p:cNvPr id="15111" name="Google Shape;15111;p82"/>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2" name="Google Shape;15112;p82"/>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3" name="Google Shape;15113;p82"/>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4" name="Google Shape;15114;p82"/>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5" name="Google Shape;15115;p82"/>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6" name="Google Shape;15116;p82"/>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17" name="Google Shape;15117;p82"/>
          <p:cNvGrpSpPr/>
          <p:nvPr/>
        </p:nvGrpSpPr>
        <p:grpSpPr>
          <a:xfrm>
            <a:off x="12414671" y="4696253"/>
            <a:ext cx="689243" cy="683883"/>
            <a:chOff x="-12663175" y="2506800"/>
            <a:chExt cx="356825" cy="354050"/>
          </a:xfrm>
        </p:grpSpPr>
        <p:sp>
          <p:nvSpPr>
            <p:cNvPr id="15118" name="Google Shape;15118;p82"/>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9" name="Google Shape;15119;p82"/>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0" name="Google Shape;15120;p82"/>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1" name="Google Shape;15121;p82"/>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22" name="Google Shape;15122;p82"/>
          <p:cNvGrpSpPr/>
          <p:nvPr/>
        </p:nvGrpSpPr>
        <p:grpSpPr>
          <a:xfrm>
            <a:off x="16044936" y="3063814"/>
            <a:ext cx="681613" cy="683159"/>
            <a:chOff x="-10896525" y="1663050"/>
            <a:chExt cx="352875" cy="353675"/>
          </a:xfrm>
        </p:grpSpPr>
        <p:sp>
          <p:nvSpPr>
            <p:cNvPr id="15123" name="Google Shape;15123;p82"/>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4" name="Google Shape;15124;p82"/>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125" name="Google Shape;15125;p82"/>
          <p:cNvSpPr/>
          <p:nvPr/>
        </p:nvSpPr>
        <p:spPr>
          <a:xfrm>
            <a:off x="16123287" y="3879318"/>
            <a:ext cx="524912" cy="683448"/>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26" name="Google Shape;15126;p82"/>
          <p:cNvGrpSpPr/>
          <p:nvPr/>
        </p:nvGrpSpPr>
        <p:grpSpPr>
          <a:xfrm>
            <a:off x="16044163" y="4718684"/>
            <a:ext cx="683159" cy="639022"/>
            <a:chOff x="-10898100" y="2542050"/>
            <a:chExt cx="353675" cy="330825"/>
          </a:xfrm>
        </p:grpSpPr>
        <p:sp>
          <p:nvSpPr>
            <p:cNvPr id="15127" name="Google Shape;15127;p82"/>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8" name="Google Shape;15128;p82"/>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9" name="Google Shape;15129;p82"/>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0" name="Google Shape;15130;p82"/>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1" name="Google Shape;15131;p82"/>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2" name="Google Shape;15132;p82"/>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33" name="Google Shape;15133;p82"/>
          <p:cNvGrpSpPr/>
          <p:nvPr/>
        </p:nvGrpSpPr>
        <p:grpSpPr>
          <a:xfrm>
            <a:off x="12419234" y="5560413"/>
            <a:ext cx="680116" cy="678861"/>
            <a:chOff x="-9157450" y="1622750"/>
            <a:chExt cx="352100" cy="351450"/>
          </a:xfrm>
        </p:grpSpPr>
        <p:sp>
          <p:nvSpPr>
            <p:cNvPr id="15134" name="Google Shape;15134;p82"/>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5" name="Google Shape;15135;p82"/>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36" name="Google Shape;15136;p82"/>
          <p:cNvGrpSpPr/>
          <p:nvPr/>
        </p:nvGrpSpPr>
        <p:grpSpPr>
          <a:xfrm>
            <a:off x="12495315" y="6376949"/>
            <a:ext cx="527955" cy="677074"/>
            <a:chOff x="-9119650" y="2056875"/>
            <a:chExt cx="273325" cy="350525"/>
          </a:xfrm>
        </p:grpSpPr>
        <p:sp>
          <p:nvSpPr>
            <p:cNvPr id="15137" name="Google Shape;15137;p82"/>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8" name="Google Shape;15138;p82"/>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139" name="Google Shape;15139;p82"/>
          <p:cNvSpPr/>
          <p:nvPr/>
        </p:nvSpPr>
        <p:spPr>
          <a:xfrm>
            <a:off x="16045685" y="6434798"/>
            <a:ext cx="680116" cy="683110"/>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0" name="Google Shape;15140;p82"/>
          <p:cNvSpPr/>
          <p:nvPr/>
        </p:nvSpPr>
        <p:spPr>
          <a:xfrm>
            <a:off x="14287123" y="5558294"/>
            <a:ext cx="602466" cy="683110"/>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41" name="Google Shape;15141;p82"/>
          <p:cNvGrpSpPr/>
          <p:nvPr/>
        </p:nvGrpSpPr>
        <p:grpSpPr>
          <a:xfrm>
            <a:off x="15153580" y="6435757"/>
            <a:ext cx="686187" cy="683138"/>
            <a:chOff x="6001575" y="3119050"/>
            <a:chExt cx="315025" cy="313625"/>
          </a:xfrm>
        </p:grpSpPr>
        <p:sp>
          <p:nvSpPr>
            <p:cNvPr id="15142" name="Google Shape;15142;p82"/>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3" name="Google Shape;15143;p82"/>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147" name="Shape 15147"/>
        <p:cNvGrpSpPr/>
        <p:nvPr/>
      </p:nvGrpSpPr>
      <p:grpSpPr>
        <a:xfrm>
          <a:off x="0" y="0"/>
          <a:ext cx="0" cy="0"/>
          <a:chOff x="0" y="0"/>
          <a:chExt cx="0" cy="0"/>
        </a:xfrm>
      </p:grpSpPr>
      <p:sp>
        <p:nvSpPr>
          <p:cNvPr id="15148" name="Google Shape;15148;p83"/>
          <p:cNvSpPr/>
          <p:nvPr/>
        </p:nvSpPr>
        <p:spPr>
          <a:xfrm>
            <a:off x="1802973" y="3376917"/>
            <a:ext cx="722500" cy="94784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49" name="Google Shape;15149;p83"/>
          <p:cNvGrpSpPr/>
          <p:nvPr/>
        </p:nvGrpSpPr>
        <p:grpSpPr>
          <a:xfrm>
            <a:off x="1690467" y="4546390"/>
            <a:ext cx="952659" cy="952426"/>
            <a:chOff x="-21298675" y="2414425"/>
            <a:chExt cx="306400" cy="306325"/>
          </a:xfrm>
        </p:grpSpPr>
        <p:sp>
          <p:nvSpPr>
            <p:cNvPr id="15150" name="Google Shape;15150;p83"/>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1" name="Google Shape;15151;p83"/>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2" name="Google Shape;15152;p83"/>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53" name="Google Shape;15153;p83"/>
          <p:cNvGrpSpPr/>
          <p:nvPr/>
        </p:nvGrpSpPr>
        <p:grpSpPr>
          <a:xfrm>
            <a:off x="1689223" y="5730256"/>
            <a:ext cx="955146" cy="890864"/>
            <a:chOff x="-21299475" y="2798025"/>
            <a:chExt cx="307200" cy="286525"/>
          </a:xfrm>
        </p:grpSpPr>
        <p:sp>
          <p:nvSpPr>
            <p:cNvPr id="15154" name="Google Shape;15154;p83"/>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5" name="Google Shape;15155;p83"/>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6" name="Google Shape;15156;p83"/>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7" name="Google Shape;15157;p83"/>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8" name="Google Shape;15158;p83"/>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9" name="Google Shape;15159;p83"/>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0" name="Google Shape;15160;p83"/>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1" name="Google Shape;15161;p83"/>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2" name="Google Shape;15162;p83"/>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3" name="Google Shape;15163;p83"/>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4" name="Google Shape;15164;p83"/>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5" name="Google Shape;15165;p83"/>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166" name="Google Shape;15166;p83"/>
          <p:cNvSpPr/>
          <p:nvPr/>
        </p:nvSpPr>
        <p:spPr>
          <a:xfrm>
            <a:off x="7532337" y="3379677"/>
            <a:ext cx="945352" cy="942321"/>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7" name="Google Shape;15167;p83"/>
          <p:cNvSpPr/>
          <p:nvPr/>
        </p:nvSpPr>
        <p:spPr>
          <a:xfrm>
            <a:off x="7531132" y="4547863"/>
            <a:ext cx="947762" cy="950249"/>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8" name="Google Shape;15168;p83"/>
          <p:cNvSpPr/>
          <p:nvPr/>
        </p:nvSpPr>
        <p:spPr>
          <a:xfrm>
            <a:off x="7515197" y="5702252"/>
            <a:ext cx="979631" cy="947762"/>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69" name="Google Shape;15169;p83"/>
          <p:cNvGrpSpPr/>
          <p:nvPr/>
        </p:nvGrpSpPr>
        <p:grpSpPr>
          <a:xfrm>
            <a:off x="13427932" y="3377834"/>
            <a:ext cx="827824" cy="945352"/>
            <a:chOff x="-17545650" y="2051350"/>
            <a:chExt cx="266250" cy="304050"/>
          </a:xfrm>
        </p:grpSpPr>
        <p:sp>
          <p:nvSpPr>
            <p:cNvPr id="15170" name="Google Shape;15170;p83"/>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1" name="Google Shape;15171;p83"/>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2" name="Google Shape;15172;p83"/>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3" name="Google Shape;15173;p83"/>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174" name="Google Shape;15174;p83"/>
          <p:cNvSpPr/>
          <p:nvPr/>
        </p:nvSpPr>
        <p:spPr>
          <a:xfrm>
            <a:off x="13365838" y="4547902"/>
            <a:ext cx="947762" cy="950172"/>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75" name="Google Shape;15175;p83"/>
          <p:cNvGrpSpPr/>
          <p:nvPr/>
        </p:nvGrpSpPr>
        <p:grpSpPr>
          <a:xfrm>
            <a:off x="13369169" y="5731148"/>
            <a:ext cx="945352" cy="889076"/>
            <a:chOff x="-17565350" y="2809825"/>
            <a:chExt cx="304050" cy="285950"/>
          </a:xfrm>
        </p:grpSpPr>
        <p:sp>
          <p:nvSpPr>
            <p:cNvPr id="15176" name="Google Shape;15176;p83"/>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7" name="Google Shape;15177;p83"/>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8" name="Google Shape;15178;p83"/>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9" name="Google Shape;15179;p83"/>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0" name="Google Shape;15180;p83"/>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181" name="Google Shape;15181;p83"/>
          <p:cNvSpPr/>
          <p:nvPr/>
        </p:nvSpPr>
        <p:spPr>
          <a:xfrm>
            <a:off x="5361029" y="6893139"/>
            <a:ext cx="720013" cy="942943"/>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2" name="Google Shape;15182;p83"/>
          <p:cNvSpPr/>
          <p:nvPr/>
        </p:nvSpPr>
        <p:spPr>
          <a:xfrm>
            <a:off x="2857266" y="3376917"/>
            <a:ext cx="942943" cy="94784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3" name="Google Shape;15183;p83"/>
          <p:cNvSpPr/>
          <p:nvPr/>
        </p:nvSpPr>
        <p:spPr>
          <a:xfrm>
            <a:off x="2857266" y="4549379"/>
            <a:ext cx="942943" cy="94721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84" name="Google Shape;15184;p83"/>
          <p:cNvGrpSpPr/>
          <p:nvPr/>
        </p:nvGrpSpPr>
        <p:grpSpPr>
          <a:xfrm>
            <a:off x="2914986" y="5701807"/>
            <a:ext cx="832566" cy="947762"/>
            <a:chOff x="-20904875" y="2788575"/>
            <a:chExt cx="267775" cy="304825"/>
          </a:xfrm>
        </p:grpSpPr>
        <p:sp>
          <p:nvSpPr>
            <p:cNvPr id="15185" name="Google Shape;15185;p83"/>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6" name="Google Shape;15186;p83"/>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87" name="Google Shape;15187;p83"/>
          <p:cNvGrpSpPr/>
          <p:nvPr/>
        </p:nvGrpSpPr>
        <p:grpSpPr>
          <a:xfrm>
            <a:off x="8795816" y="4551129"/>
            <a:ext cx="720091" cy="942943"/>
            <a:chOff x="-19006700" y="2434925"/>
            <a:chExt cx="231600" cy="303275"/>
          </a:xfrm>
        </p:grpSpPr>
        <p:sp>
          <p:nvSpPr>
            <p:cNvPr id="15188" name="Google Shape;15188;p83"/>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9" name="Google Shape;15189;p83"/>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0" name="Google Shape;15190;p83"/>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1" name="Google Shape;15191;p83"/>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192" name="Google Shape;15192;p83"/>
          <p:cNvSpPr/>
          <p:nvPr/>
        </p:nvSpPr>
        <p:spPr>
          <a:xfrm>
            <a:off x="8680881" y="5703456"/>
            <a:ext cx="945352" cy="945352"/>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3" name="Google Shape;15193;p83"/>
          <p:cNvSpPr/>
          <p:nvPr/>
        </p:nvSpPr>
        <p:spPr>
          <a:xfrm>
            <a:off x="14609700" y="3376956"/>
            <a:ext cx="830234" cy="947762"/>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94" name="Google Shape;15194;p83"/>
          <p:cNvGrpSpPr/>
          <p:nvPr/>
        </p:nvGrpSpPr>
        <p:grpSpPr>
          <a:xfrm>
            <a:off x="14553015" y="4578102"/>
            <a:ext cx="947762" cy="888998"/>
            <a:chOff x="-17190425" y="2435725"/>
            <a:chExt cx="304825" cy="285925"/>
          </a:xfrm>
        </p:grpSpPr>
        <p:sp>
          <p:nvSpPr>
            <p:cNvPr id="15195" name="Google Shape;15195;p83"/>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6" name="Google Shape;15196;p83"/>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7" name="Google Shape;15197;p83"/>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198" name="Google Shape;15198;p83"/>
          <p:cNvSpPr/>
          <p:nvPr/>
        </p:nvSpPr>
        <p:spPr>
          <a:xfrm>
            <a:off x="14555831" y="5707110"/>
            <a:ext cx="937968" cy="938046"/>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99" name="Google Shape;15199;p83"/>
          <p:cNvGrpSpPr/>
          <p:nvPr/>
        </p:nvGrpSpPr>
        <p:grpSpPr>
          <a:xfrm>
            <a:off x="9862466" y="6889301"/>
            <a:ext cx="952659" cy="950172"/>
            <a:chOff x="-15719925" y="2416825"/>
            <a:chExt cx="306400" cy="305600"/>
          </a:xfrm>
        </p:grpSpPr>
        <p:sp>
          <p:nvSpPr>
            <p:cNvPr id="15200" name="Google Shape;15200;p83"/>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1" name="Google Shape;15201;p83"/>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2" name="Google Shape;15202;p83"/>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203" name="Google Shape;15203;p83"/>
          <p:cNvSpPr/>
          <p:nvPr/>
        </p:nvSpPr>
        <p:spPr>
          <a:xfrm>
            <a:off x="4035016" y="3375090"/>
            <a:ext cx="955069" cy="951493"/>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4" name="Google Shape;15204;p83"/>
          <p:cNvSpPr/>
          <p:nvPr/>
        </p:nvSpPr>
        <p:spPr>
          <a:xfrm>
            <a:off x="4038670" y="4663648"/>
            <a:ext cx="947762" cy="718692"/>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205" name="Google Shape;15205;p83"/>
          <p:cNvGrpSpPr/>
          <p:nvPr/>
        </p:nvGrpSpPr>
        <p:grpSpPr>
          <a:xfrm>
            <a:off x="4035055" y="5703012"/>
            <a:ext cx="959965" cy="945352"/>
            <a:chOff x="-20550425" y="2789350"/>
            <a:chExt cx="308750" cy="304050"/>
          </a:xfrm>
        </p:grpSpPr>
        <p:sp>
          <p:nvSpPr>
            <p:cNvPr id="15206" name="Google Shape;15206;p83"/>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7" name="Google Shape;15207;p83"/>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08" name="Google Shape;15208;p83"/>
          <p:cNvGrpSpPr/>
          <p:nvPr/>
        </p:nvGrpSpPr>
        <p:grpSpPr>
          <a:xfrm>
            <a:off x="9865788" y="3376317"/>
            <a:ext cx="947840" cy="948384"/>
            <a:chOff x="-18666450" y="2059825"/>
            <a:chExt cx="304850" cy="305025"/>
          </a:xfrm>
        </p:grpSpPr>
        <p:sp>
          <p:nvSpPr>
            <p:cNvPr id="15209" name="Google Shape;15209;p83"/>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0" name="Google Shape;15210;p83"/>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11" name="Google Shape;15211;p83"/>
          <p:cNvGrpSpPr/>
          <p:nvPr/>
        </p:nvGrpSpPr>
        <p:grpSpPr>
          <a:xfrm>
            <a:off x="9864583" y="4551167"/>
            <a:ext cx="950249" cy="942865"/>
            <a:chOff x="-18668025" y="2435725"/>
            <a:chExt cx="305625" cy="303250"/>
          </a:xfrm>
        </p:grpSpPr>
        <p:sp>
          <p:nvSpPr>
            <p:cNvPr id="15212" name="Google Shape;15212;p83"/>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3" name="Google Shape;15213;p83"/>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14" name="Google Shape;15214;p83"/>
          <p:cNvGrpSpPr/>
          <p:nvPr/>
        </p:nvGrpSpPr>
        <p:grpSpPr>
          <a:xfrm>
            <a:off x="9863378" y="5701804"/>
            <a:ext cx="952659" cy="947762"/>
            <a:chOff x="-18668800" y="2807475"/>
            <a:chExt cx="306400" cy="304825"/>
          </a:xfrm>
        </p:grpSpPr>
        <p:sp>
          <p:nvSpPr>
            <p:cNvPr id="15215" name="Google Shape;15215;p83"/>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6" name="Google Shape;15216;p83"/>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7" name="Google Shape;15217;p83"/>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8" name="Google Shape;15218;p83"/>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9" name="Google Shape;15219;p83"/>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0" name="Google Shape;15220;p83"/>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1" name="Google Shape;15221;p83"/>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2" name="Google Shape;15222;p83"/>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3" name="Google Shape;15223;p83"/>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24" name="Google Shape;15224;p83"/>
          <p:cNvGrpSpPr/>
          <p:nvPr/>
        </p:nvGrpSpPr>
        <p:grpSpPr>
          <a:xfrm>
            <a:off x="15771316" y="3375386"/>
            <a:ext cx="832721" cy="950249"/>
            <a:chOff x="-16798200" y="2050575"/>
            <a:chExt cx="267825" cy="305625"/>
          </a:xfrm>
        </p:grpSpPr>
        <p:sp>
          <p:nvSpPr>
            <p:cNvPr id="15225" name="Google Shape;15225;p83"/>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6" name="Google Shape;15226;p83"/>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7" name="Google Shape;15227;p83"/>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28" name="Google Shape;15228;p83"/>
          <p:cNvGrpSpPr/>
          <p:nvPr/>
        </p:nvGrpSpPr>
        <p:grpSpPr>
          <a:xfrm>
            <a:off x="15712552" y="5704254"/>
            <a:ext cx="950249" cy="942865"/>
            <a:chOff x="-16817100" y="2801175"/>
            <a:chExt cx="305625" cy="303250"/>
          </a:xfrm>
        </p:grpSpPr>
        <p:sp>
          <p:nvSpPr>
            <p:cNvPr id="15229" name="Google Shape;15229;p83"/>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0" name="Google Shape;15230;p83"/>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1" name="Google Shape;15231;p83"/>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2" name="Google Shape;15232;p83"/>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3" name="Google Shape;15233;p83"/>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4" name="Google Shape;15234;p83"/>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5" name="Google Shape;15235;p83"/>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6" name="Google Shape;15236;p83"/>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37" name="Google Shape;15237;p83"/>
          <p:cNvGrpSpPr/>
          <p:nvPr/>
        </p:nvGrpSpPr>
        <p:grpSpPr>
          <a:xfrm>
            <a:off x="14526792" y="6889228"/>
            <a:ext cx="952659" cy="950249"/>
            <a:chOff x="-15717575" y="2786200"/>
            <a:chExt cx="306400" cy="305625"/>
          </a:xfrm>
        </p:grpSpPr>
        <p:sp>
          <p:nvSpPr>
            <p:cNvPr id="15238" name="Google Shape;15238;p83"/>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9" name="Google Shape;15239;p83"/>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0" name="Google Shape;15240;p83"/>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1" name="Google Shape;15241;p83"/>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2" name="Google Shape;15242;p83"/>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3" name="Google Shape;15243;p83"/>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4" name="Google Shape;15244;p83"/>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45" name="Google Shape;15245;p83"/>
          <p:cNvGrpSpPr/>
          <p:nvPr/>
        </p:nvGrpSpPr>
        <p:grpSpPr>
          <a:xfrm>
            <a:off x="5201937" y="3376592"/>
            <a:ext cx="950249" cy="947840"/>
            <a:chOff x="-20173175" y="2038750"/>
            <a:chExt cx="305625" cy="304850"/>
          </a:xfrm>
        </p:grpSpPr>
        <p:sp>
          <p:nvSpPr>
            <p:cNvPr id="15246" name="Google Shape;15246;p83"/>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7" name="Google Shape;15247;p83"/>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248" name="Google Shape;15248;p83"/>
          <p:cNvSpPr/>
          <p:nvPr/>
        </p:nvSpPr>
        <p:spPr>
          <a:xfrm>
            <a:off x="5201944" y="4550934"/>
            <a:ext cx="945352" cy="944109"/>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249" name="Google Shape;15249;p83"/>
          <p:cNvGrpSpPr/>
          <p:nvPr/>
        </p:nvGrpSpPr>
        <p:grpSpPr>
          <a:xfrm>
            <a:off x="5204386" y="5700564"/>
            <a:ext cx="945352" cy="950249"/>
            <a:chOff x="-20173175" y="2787775"/>
            <a:chExt cx="304050" cy="305625"/>
          </a:xfrm>
        </p:grpSpPr>
        <p:sp>
          <p:nvSpPr>
            <p:cNvPr id="15250" name="Google Shape;15250;p83"/>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1" name="Google Shape;15251;p83"/>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2" name="Google Shape;15252;p83"/>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3" name="Google Shape;15253;p83"/>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4" name="Google Shape;15254;p83"/>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5" name="Google Shape;15255;p83"/>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6" name="Google Shape;15256;p83"/>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57" name="Google Shape;15257;p83"/>
          <p:cNvGrpSpPr/>
          <p:nvPr/>
        </p:nvGrpSpPr>
        <p:grpSpPr>
          <a:xfrm>
            <a:off x="11054354" y="4551129"/>
            <a:ext cx="947762" cy="942943"/>
            <a:chOff x="-18294675" y="2434925"/>
            <a:chExt cx="304825" cy="303275"/>
          </a:xfrm>
        </p:grpSpPr>
        <p:sp>
          <p:nvSpPr>
            <p:cNvPr id="15258" name="Google Shape;15258;p83"/>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9" name="Google Shape;15259;p83"/>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0" name="Google Shape;15260;p83"/>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61" name="Google Shape;15261;p83"/>
          <p:cNvGrpSpPr/>
          <p:nvPr/>
        </p:nvGrpSpPr>
        <p:grpSpPr>
          <a:xfrm>
            <a:off x="11166985" y="5704214"/>
            <a:ext cx="722500" cy="942943"/>
            <a:chOff x="-18258450" y="2809825"/>
            <a:chExt cx="232375" cy="303275"/>
          </a:xfrm>
        </p:grpSpPr>
        <p:sp>
          <p:nvSpPr>
            <p:cNvPr id="15262" name="Google Shape;15262;p83"/>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3" name="Google Shape;15263;p83"/>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4" name="Google Shape;15264;p83"/>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265" name="Google Shape;15265;p83"/>
          <p:cNvSpPr/>
          <p:nvPr/>
        </p:nvSpPr>
        <p:spPr>
          <a:xfrm>
            <a:off x="2913177" y="6889485"/>
            <a:ext cx="942943" cy="950249"/>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266" name="Google Shape;15266;p83"/>
          <p:cNvGrpSpPr/>
          <p:nvPr/>
        </p:nvGrpSpPr>
        <p:grpSpPr>
          <a:xfrm>
            <a:off x="7587383" y="6890466"/>
            <a:ext cx="830234" cy="947840"/>
            <a:chOff x="-16422500" y="2425450"/>
            <a:chExt cx="267025" cy="304850"/>
          </a:xfrm>
        </p:grpSpPr>
        <p:sp>
          <p:nvSpPr>
            <p:cNvPr id="15267" name="Google Shape;15267;p83"/>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8" name="Google Shape;15268;p83"/>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9" name="Google Shape;15269;p83"/>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70" name="Google Shape;15270;p83"/>
          <p:cNvGrpSpPr/>
          <p:nvPr/>
        </p:nvGrpSpPr>
        <p:grpSpPr>
          <a:xfrm>
            <a:off x="12192906" y="6891675"/>
            <a:ext cx="947840" cy="945352"/>
            <a:chOff x="-16442200" y="2801175"/>
            <a:chExt cx="304850" cy="304050"/>
          </a:xfrm>
        </p:grpSpPr>
        <p:sp>
          <p:nvSpPr>
            <p:cNvPr id="15271" name="Google Shape;15271;p83"/>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2" name="Google Shape;15272;p83"/>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3" name="Google Shape;15273;p83"/>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274" name="Google Shape;15274;p83"/>
          <p:cNvSpPr/>
          <p:nvPr/>
        </p:nvSpPr>
        <p:spPr>
          <a:xfrm>
            <a:off x="6415322" y="6894382"/>
            <a:ext cx="942865" cy="940455"/>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5" name="Google Shape;15275;p83"/>
          <p:cNvSpPr/>
          <p:nvPr/>
        </p:nvSpPr>
        <p:spPr>
          <a:xfrm>
            <a:off x="6348079" y="3412753"/>
            <a:ext cx="950249" cy="876173"/>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276" name="Google Shape;15276;p83"/>
          <p:cNvGrpSpPr/>
          <p:nvPr/>
        </p:nvGrpSpPr>
        <p:grpSpPr>
          <a:xfrm>
            <a:off x="6344334" y="4552686"/>
            <a:ext cx="962531" cy="939833"/>
            <a:chOff x="-19802200" y="2416025"/>
            <a:chExt cx="309575" cy="302275"/>
          </a:xfrm>
        </p:grpSpPr>
        <p:sp>
          <p:nvSpPr>
            <p:cNvPr id="15277" name="Google Shape;15277;p83"/>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8" name="Google Shape;15278;p83"/>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9" name="Google Shape;15279;p83"/>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0" name="Google Shape;15280;p83"/>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1" name="Google Shape;15281;p83"/>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82" name="Google Shape;15282;p83"/>
          <p:cNvGrpSpPr/>
          <p:nvPr/>
        </p:nvGrpSpPr>
        <p:grpSpPr>
          <a:xfrm>
            <a:off x="6350475" y="5703012"/>
            <a:ext cx="950249" cy="945352"/>
            <a:chOff x="-19801400" y="2788575"/>
            <a:chExt cx="305625" cy="304050"/>
          </a:xfrm>
        </p:grpSpPr>
        <p:sp>
          <p:nvSpPr>
            <p:cNvPr id="15283" name="Google Shape;15283;p83"/>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4" name="Google Shape;15284;p83"/>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5" name="Google Shape;15285;p83"/>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6" name="Google Shape;15286;p83"/>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7" name="Google Shape;15287;p83"/>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8" name="Google Shape;15288;p83"/>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89" name="Google Shape;15289;p83"/>
          <p:cNvGrpSpPr/>
          <p:nvPr/>
        </p:nvGrpSpPr>
        <p:grpSpPr>
          <a:xfrm>
            <a:off x="12260628" y="3377833"/>
            <a:ext cx="844925" cy="945352"/>
            <a:chOff x="-17903225" y="2060800"/>
            <a:chExt cx="271750" cy="304050"/>
          </a:xfrm>
        </p:grpSpPr>
        <p:sp>
          <p:nvSpPr>
            <p:cNvPr id="15290" name="Google Shape;15290;p83"/>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1" name="Google Shape;15291;p83"/>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2" name="Google Shape;15292;p83"/>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93" name="Google Shape;15293;p83"/>
          <p:cNvGrpSpPr/>
          <p:nvPr/>
        </p:nvGrpSpPr>
        <p:grpSpPr>
          <a:xfrm>
            <a:off x="12209210" y="4549924"/>
            <a:ext cx="947762" cy="945352"/>
            <a:chOff x="-17918975" y="2435725"/>
            <a:chExt cx="304825" cy="304050"/>
          </a:xfrm>
        </p:grpSpPr>
        <p:sp>
          <p:nvSpPr>
            <p:cNvPr id="15294" name="Google Shape;15294;p83"/>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5" name="Google Shape;15295;p83"/>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96" name="Google Shape;15296;p83"/>
          <p:cNvGrpSpPr/>
          <p:nvPr/>
        </p:nvGrpSpPr>
        <p:grpSpPr>
          <a:xfrm>
            <a:off x="12266730" y="5705457"/>
            <a:ext cx="832721" cy="940455"/>
            <a:chOff x="-17899300" y="2810625"/>
            <a:chExt cx="267825" cy="302475"/>
          </a:xfrm>
        </p:grpSpPr>
        <p:sp>
          <p:nvSpPr>
            <p:cNvPr id="15297" name="Google Shape;15297;p83"/>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8" name="Google Shape;15298;p83"/>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9" name="Google Shape;15299;p83"/>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00" name="Google Shape;15300;p83"/>
          <p:cNvGrpSpPr/>
          <p:nvPr/>
        </p:nvGrpSpPr>
        <p:grpSpPr>
          <a:xfrm>
            <a:off x="4078435" y="6922331"/>
            <a:ext cx="945352" cy="884179"/>
            <a:chOff x="-16066500" y="2060800"/>
            <a:chExt cx="304050" cy="284375"/>
          </a:xfrm>
        </p:grpSpPr>
        <p:sp>
          <p:nvSpPr>
            <p:cNvPr id="15301" name="Google Shape;15301;p83"/>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2" name="Google Shape;15302;p83"/>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3" name="Google Shape;15303;p83"/>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4" name="Google Shape;15304;p83"/>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5" name="Google Shape;15305;p83"/>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306" name="Google Shape;15306;p83"/>
          <p:cNvSpPr/>
          <p:nvPr/>
        </p:nvSpPr>
        <p:spPr>
          <a:xfrm>
            <a:off x="8689904" y="6889524"/>
            <a:ext cx="950249" cy="950172"/>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7" name="Google Shape;15307;p83"/>
          <p:cNvSpPr/>
          <p:nvPr/>
        </p:nvSpPr>
        <p:spPr>
          <a:xfrm>
            <a:off x="13437482" y="6889796"/>
            <a:ext cx="783752" cy="949627"/>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8" name="Google Shape;15308;p83"/>
          <p:cNvSpPr/>
          <p:nvPr/>
        </p:nvSpPr>
        <p:spPr>
          <a:xfrm>
            <a:off x="11027531" y="6893760"/>
            <a:ext cx="950172" cy="94169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309" name="Google Shape;15309;p83"/>
          <p:cNvGrpSpPr/>
          <p:nvPr/>
        </p:nvGrpSpPr>
        <p:grpSpPr>
          <a:xfrm>
            <a:off x="15847849" y="4595502"/>
            <a:ext cx="736725" cy="838629"/>
            <a:chOff x="4995050" y="3245650"/>
            <a:chExt cx="236950" cy="269725"/>
          </a:xfrm>
        </p:grpSpPr>
        <p:sp>
          <p:nvSpPr>
            <p:cNvPr id="15310" name="Google Shape;15310;p83"/>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1" name="Google Shape;15311;p83"/>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2" name="Google Shape;15312;p83"/>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313" name="Google Shape;15313;p83"/>
            <p:cNvGrpSpPr/>
            <p:nvPr/>
          </p:nvGrpSpPr>
          <p:grpSpPr>
            <a:xfrm>
              <a:off x="4995050" y="3245650"/>
              <a:ext cx="236950" cy="269725"/>
              <a:chOff x="4995050" y="3245650"/>
              <a:chExt cx="236950" cy="269725"/>
            </a:xfrm>
          </p:grpSpPr>
          <p:sp>
            <p:nvSpPr>
              <p:cNvPr id="15314" name="Google Shape;15314;p83"/>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5" name="Google Shape;15315;p83"/>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15316" name="Google Shape;15316;p83"/>
          <p:cNvGrpSpPr/>
          <p:nvPr/>
        </p:nvGrpSpPr>
        <p:grpSpPr>
          <a:xfrm>
            <a:off x="11047435" y="3379489"/>
            <a:ext cx="967498" cy="962585"/>
            <a:chOff x="4724650" y="2885700"/>
            <a:chExt cx="270750" cy="269375"/>
          </a:xfrm>
        </p:grpSpPr>
        <p:sp>
          <p:nvSpPr>
            <p:cNvPr id="15317" name="Google Shape;15317;p83"/>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8" name="Google Shape;15318;p83"/>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9" name="Google Shape;15319;p83"/>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0" name="Google Shape;15320;p83"/>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1" name="Google Shape;15321;p83"/>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2" name="Google Shape;15322;p83"/>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3" name="Google Shape;15323;p83"/>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24" name="Google Shape;15324;p83"/>
          <p:cNvGrpSpPr/>
          <p:nvPr/>
        </p:nvGrpSpPr>
        <p:grpSpPr>
          <a:xfrm>
            <a:off x="8781647" y="3367740"/>
            <a:ext cx="778850" cy="935643"/>
            <a:chOff x="4459350" y="2882125"/>
            <a:chExt cx="228375" cy="274350"/>
          </a:xfrm>
        </p:grpSpPr>
        <p:sp>
          <p:nvSpPr>
            <p:cNvPr id="15325" name="Google Shape;15325;p83"/>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6" name="Google Shape;15326;p83"/>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7" name="Google Shape;15327;p83"/>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8" name="Google Shape;15328;p83"/>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9" name="Google Shape;15329;p83"/>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330" name="Google Shape;15330;p83"/>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331" name="Google Shape;15331;p83"/>
          <p:cNvSpPr txBox="1"/>
          <p:nvPr/>
        </p:nvSpPr>
        <p:spPr>
          <a:xfrm>
            <a:off x="2441000" y="2171700"/>
            <a:ext cx="140946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Nature Icons</a:t>
            </a:r>
            <a:endParaRPr sz="48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2" name="Shape 2132"/>
        <p:cNvGrpSpPr/>
        <p:nvPr/>
      </p:nvGrpSpPr>
      <p:grpSpPr>
        <a:xfrm>
          <a:off x="0" y="0"/>
          <a:ext cx="0" cy="0"/>
          <a:chOff x="0" y="0"/>
          <a:chExt cx="0" cy="0"/>
        </a:xfrm>
      </p:grpSpPr>
      <p:grpSp>
        <p:nvGrpSpPr>
          <p:cNvPr id="2133" name="Google Shape;2133;p39"/>
          <p:cNvGrpSpPr/>
          <p:nvPr/>
        </p:nvGrpSpPr>
        <p:grpSpPr>
          <a:xfrm>
            <a:off x="7989196" y="3020917"/>
            <a:ext cx="8860809" cy="6212808"/>
            <a:chOff x="862950" y="825025"/>
            <a:chExt cx="5862650" cy="4111175"/>
          </a:xfrm>
        </p:grpSpPr>
        <p:sp>
          <p:nvSpPr>
            <p:cNvPr id="2134" name="Google Shape;2134;p39"/>
            <p:cNvSpPr/>
            <p:nvPr/>
          </p:nvSpPr>
          <p:spPr>
            <a:xfrm>
              <a:off x="918425" y="825150"/>
              <a:ext cx="5767425" cy="4096250"/>
            </a:xfrm>
            <a:custGeom>
              <a:rect b="b" l="l" r="r" t="t"/>
              <a:pathLst>
                <a:path extrusionOk="0" h="163850" w="230697">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5" name="Google Shape;2135;p39"/>
            <p:cNvSpPr/>
            <p:nvPr/>
          </p:nvSpPr>
          <p:spPr>
            <a:xfrm>
              <a:off x="934125" y="825025"/>
              <a:ext cx="5751725" cy="4096375"/>
            </a:xfrm>
            <a:custGeom>
              <a:rect b="b" l="l" r="r" t="t"/>
              <a:pathLst>
                <a:path extrusionOk="0" h="163855" w="230069">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6" name="Google Shape;2136;p39"/>
            <p:cNvSpPr/>
            <p:nvPr/>
          </p:nvSpPr>
          <p:spPr>
            <a:xfrm>
              <a:off x="3502650" y="1514850"/>
              <a:ext cx="2496475" cy="3178275"/>
            </a:xfrm>
            <a:custGeom>
              <a:rect b="b" l="l" r="r" t="t"/>
              <a:pathLst>
                <a:path extrusionOk="0" h="127131" w="99859">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7" name="Google Shape;2137;p39"/>
            <p:cNvSpPr/>
            <p:nvPr/>
          </p:nvSpPr>
          <p:spPr>
            <a:xfrm>
              <a:off x="3547025" y="1507125"/>
              <a:ext cx="2405875" cy="3193375"/>
            </a:xfrm>
            <a:custGeom>
              <a:rect b="b" l="l" r="r" t="t"/>
              <a:pathLst>
                <a:path extrusionOk="0" h="127735" w="96235">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8" name="Google Shape;2138;p39"/>
            <p:cNvSpPr/>
            <p:nvPr/>
          </p:nvSpPr>
          <p:spPr>
            <a:xfrm>
              <a:off x="4746725" y="1839875"/>
              <a:ext cx="464000" cy="184875"/>
            </a:xfrm>
            <a:custGeom>
              <a:rect b="b" l="l" r="r" t="t"/>
              <a:pathLst>
                <a:path extrusionOk="0" h="7395" w="1856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9" name="Google Shape;2139;p39"/>
            <p:cNvSpPr/>
            <p:nvPr/>
          </p:nvSpPr>
          <p:spPr>
            <a:xfrm>
              <a:off x="5240275" y="1582925"/>
              <a:ext cx="685825" cy="691375"/>
            </a:xfrm>
            <a:custGeom>
              <a:rect b="b" l="l" r="r" t="t"/>
              <a:pathLst>
                <a:path extrusionOk="0" h="27655" w="27433">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0" name="Google Shape;2140;p39"/>
            <p:cNvSpPr/>
            <p:nvPr/>
          </p:nvSpPr>
          <p:spPr>
            <a:xfrm>
              <a:off x="5406650" y="1584775"/>
              <a:ext cx="438125" cy="367875"/>
            </a:xfrm>
            <a:custGeom>
              <a:rect b="b" l="l" r="r" t="t"/>
              <a:pathLst>
                <a:path extrusionOk="0" h="14715" w="17525">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1" name="Google Shape;2141;p39"/>
            <p:cNvSpPr/>
            <p:nvPr/>
          </p:nvSpPr>
          <p:spPr>
            <a:xfrm>
              <a:off x="4434325" y="2717300"/>
              <a:ext cx="1258875" cy="2210575"/>
            </a:xfrm>
            <a:custGeom>
              <a:rect b="b" l="l" r="r" t="t"/>
              <a:pathLst>
                <a:path extrusionOk="0" h="88423" w="50355">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2" name="Google Shape;2142;p39"/>
            <p:cNvSpPr/>
            <p:nvPr/>
          </p:nvSpPr>
          <p:spPr>
            <a:xfrm>
              <a:off x="4426000" y="2709600"/>
              <a:ext cx="1275500" cy="2226600"/>
            </a:xfrm>
            <a:custGeom>
              <a:rect b="b" l="l" r="r" t="t"/>
              <a:pathLst>
                <a:path extrusionOk="0" h="89064" w="5102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3" name="Google Shape;2143;p39"/>
            <p:cNvSpPr/>
            <p:nvPr/>
          </p:nvSpPr>
          <p:spPr>
            <a:xfrm>
              <a:off x="5009200" y="2762300"/>
              <a:ext cx="495450" cy="732950"/>
            </a:xfrm>
            <a:custGeom>
              <a:rect b="b" l="l" r="r" t="t"/>
              <a:pathLst>
                <a:path extrusionOk="0" h="29318" w="19818">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4" name="Google Shape;2144;p39"/>
            <p:cNvSpPr/>
            <p:nvPr/>
          </p:nvSpPr>
          <p:spPr>
            <a:xfrm>
              <a:off x="5024925" y="2762300"/>
              <a:ext cx="478800" cy="363925"/>
            </a:xfrm>
            <a:custGeom>
              <a:rect b="b" l="l" r="r" t="t"/>
              <a:pathLst>
                <a:path extrusionOk="0" h="14557" w="19152">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5" name="Google Shape;2145;p39"/>
            <p:cNvSpPr/>
            <p:nvPr/>
          </p:nvSpPr>
          <p:spPr>
            <a:xfrm>
              <a:off x="5031400" y="2805725"/>
              <a:ext cx="452900" cy="320750"/>
            </a:xfrm>
            <a:custGeom>
              <a:rect b="b" l="l" r="r" t="t"/>
              <a:pathLst>
                <a:path extrusionOk="0" h="12830" w="18116">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6" name="Google Shape;2146;p39"/>
            <p:cNvSpPr/>
            <p:nvPr/>
          </p:nvSpPr>
          <p:spPr>
            <a:xfrm>
              <a:off x="5001825" y="2754200"/>
              <a:ext cx="510200" cy="748450"/>
            </a:xfrm>
            <a:custGeom>
              <a:rect b="b" l="l" r="r" t="t"/>
              <a:pathLst>
                <a:path extrusionOk="0" h="29938" w="20408">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7" name="Google Shape;2147;p39"/>
            <p:cNvSpPr/>
            <p:nvPr/>
          </p:nvSpPr>
          <p:spPr>
            <a:xfrm>
              <a:off x="5354875" y="2859575"/>
              <a:ext cx="133125" cy="419400"/>
            </a:xfrm>
            <a:custGeom>
              <a:rect b="b" l="l" r="r" t="t"/>
              <a:pathLst>
                <a:path extrusionOk="0" h="16776" w="5325">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8" name="Google Shape;2148;p39"/>
            <p:cNvSpPr/>
            <p:nvPr/>
          </p:nvSpPr>
          <p:spPr>
            <a:xfrm>
              <a:off x="3913950" y="2701900"/>
              <a:ext cx="2461350" cy="2225975"/>
            </a:xfrm>
            <a:custGeom>
              <a:rect b="b" l="l" r="r" t="t"/>
              <a:pathLst>
                <a:path extrusionOk="0" h="89039" w="98454">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9" name="Google Shape;2149;p39"/>
            <p:cNvSpPr/>
            <p:nvPr/>
          </p:nvSpPr>
          <p:spPr>
            <a:xfrm>
              <a:off x="5139525" y="3731850"/>
              <a:ext cx="1235775" cy="1196025"/>
            </a:xfrm>
            <a:custGeom>
              <a:rect b="b" l="l" r="r" t="t"/>
              <a:pathLst>
                <a:path extrusionOk="0" h="47841" w="49431">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0" name="Google Shape;2150;p39"/>
            <p:cNvSpPr/>
            <p:nvPr/>
          </p:nvSpPr>
          <p:spPr>
            <a:xfrm>
              <a:off x="3913950" y="3766050"/>
              <a:ext cx="429825" cy="1161825"/>
            </a:xfrm>
            <a:custGeom>
              <a:rect b="b" l="l" r="r" t="t"/>
              <a:pathLst>
                <a:path extrusionOk="0" h="46473" w="17193">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1" name="Google Shape;2151;p39"/>
            <p:cNvSpPr/>
            <p:nvPr/>
          </p:nvSpPr>
          <p:spPr>
            <a:xfrm>
              <a:off x="5142300" y="4519325"/>
              <a:ext cx="933525" cy="401150"/>
            </a:xfrm>
            <a:custGeom>
              <a:rect b="b" l="l" r="r" t="t"/>
              <a:pathLst>
                <a:path extrusionOk="0" h="16046" w="37341">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2" name="Google Shape;2152;p39"/>
            <p:cNvSpPr/>
            <p:nvPr/>
          </p:nvSpPr>
          <p:spPr>
            <a:xfrm>
              <a:off x="3925975" y="4024850"/>
              <a:ext cx="355850" cy="895625"/>
            </a:xfrm>
            <a:custGeom>
              <a:rect b="b" l="l" r="r" t="t"/>
              <a:pathLst>
                <a:path extrusionOk="0" h="35825" w="14234">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3" name="Google Shape;2153;p39"/>
            <p:cNvSpPr/>
            <p:nvPr/>
          </p:nvSpPr>
          <p:spPr>
            <a:xfrm>
              <a:off x="3906550" y="2694575"/>
              <a:ext cx="2476150" cy="2241625"/>
            </a:xfrm>
            <a:custGeom>
              <a:rect b="b" l="l" r="r" t="t"/>
              <a:pathLst>
                <a:path extrusionOk="0" h="89665" w="99046">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4" name="Google Shape;2154;p39"/>
            <p:cNvSpPr/>
            <p:nvPr/>
          </p:nvSpPr>
          <p:spPr>
            <a:xfrm>
              <a:off x="4643200" y="2691125"/>
              <a:ext cx="389150" cy="1764450"/>
            </a:xfrm>
            <a:custGeom>
              <a:rect b="b" l="l" r="r" t="t"/>
              <a:pathLst>
                <a:path extrusionOk="0" h="70578" w="15566">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5" name="Google Shape;2155;p39"/>
            <p:cNvSpPr/>
            <p:nvPr/>
          </p:nvSpPr>
          <p:spPr>
            <a:xfrm>
              <a:off x="5353025" y="2758425"/>
              <a:ext cx="360500" cy="1559225"/>
            </a:xfrm>
            <a:custGeom>
              <a:rect b="b" l="l" r="r" t="t"/>
              <a:pathLst>
                <a:path extrusionOk="0" h="62369" w="1442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6" name="Google Shape;2156;p39"/>
            <p:cNvSpPr/>
            <p:nvPr/>
          </p:nvSpPr>
          <p:spPr>
            <a:xfrm>
              <a:off x="4686650" y="3654175"/>
              <a:ext cx="1109125" cy="736700"/>
            </a:xfrm>
            <a:custGeom>
              <a:rect b="b" l="l" r="r" t="t"/>
              <a:pathLst>
                <a:path extrusionOk="0" h="29468" w="44365">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7" name="Google Shape;2157;p39"/>
            <p:cNvSpPr/>
            <p:nvPr/>
          </p:nvSpPr>
          <p:spPr>
            <a:xfrm>
              <a:off x="5364125" y="3758650"/>
              <a:ext cx="397450" cy="161775"/>
            </a:xfrm>
            <a:custGeom>
              <a:rect b="b" l="l" r="r" t="t"/>
              <a:pathLst>
                <a:path extrusionOk="0" h="6471" w="15898">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8" name="Google Shape;2158;p39"/>
            <p:cNvSpPr/>
            <p:nvPr/>
          </p:nvSpPr>
          <p:spPr>
            <a:xfrm>
              <a:off x="4686650" y="3815025"/>
              <a:ext cx="824450" cy="575850"/>
            </a:xfrm>
            <a:custGeom>
              <a:rect b="b" l="l" r="r" t="t"/>
              <a:pathLst>
                <a:path extrusionOk="0" h="23034" w="32978">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9" name="Google Shape;2159;p39"/>
            <p:cNvSpPr/>
            <p:nvPr/>
          </p:nvSpPr>
          <p:spPr>
            <a:xfrm>
              <a:off x="5364125" y="3758650"/>
              <a:ext cx="329075" cy="154375"/>
            </a:xfrm>
            <a:custGeom>
              <a:rect b="b" l="l" r="r" t="t"/>
              <a:pathLst>
                <a:path extrusionOk="0" h="6175" w="13163">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0" name="Google Shape;2160;p39"/>
            <p:cNvSpPr/>
            <p:nvPr/>
          </p:nvSpPr>
          <p:spPr>
            <a:xfrm>
              <a:off x="4747650" y="3832600"/>
              <a:ext cx="740350" cy="496350"/>
            </a:xfrm>
            <a:custGeom>
              <a:rect b="b" l="l" r="r" t="t"/>
              <a:pathLst>
                <a:path extrusionOk="0" h="19854" w="29614">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1" name="Google Shape;2161;p39"/>
            <p:cNvSpPr/>
            <p:nvPr/>
          </p:nvSpPr>
          <p:spPr>
            <a:xfrm>
              <a:off x="5105325" y="4022100"/>
              <a:ext cx="42550" cy="68175"/>
            </a:xfrm>
            <a:custGeom>
              <a:rect b="b" l="l" r="r" t="t"/>
              <a:pathLst>
                <a:path extrusionOk="0" h="2727" w="1702">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2" name="Google Shape;2162;p39"/>
            <p:cNvSpPr/>
            <p:nvPr/>
          </p:nvSpPr>
          <p:spPr>
            <a:xfrm>
              <a:off x="5196825" y="3955100"/>
              <a:ext cx="80450" cy="159375"/>
            </a:xfrm>
            <a:custGeom>
              <a:rect b="b" l="l" r="r" t="t"/>
              <a:pathLst>
                <a:path extrusionOk="0" h="6375" w="3218">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3" name="Google Shape;2163;p39"/>
            <p:cNvSpPr/>
            <p:nvPr/>
          </p:nvSpPr>
          <p:spPr>
            <a:xfrm>
              <a:off x="5292025" y="3860550"/>
              <a:ext cx="109100" cy="194575"/>
            </a:xfrm>
            <a:custGeom>
              <a:rect b="b" l="l" r="r" t="t"/>
              <a:pathLst>
                <a:path extrusionOk="0" h="7783" w="4364">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4" name="Google Shape;2164;p39"/>
            <p:cNvSpPr/>
            <p:nvPr/>
          </p:nvSpPr>
          <p:spPr>
            <a:xfrm>
              <a:off x="4678325" y="3645900"/>
              <a:ext cx="1122075" cy="752975"/>
            </a:xfrm>
            <a:custGeom>
              <a:rect b="b" l="l" r="r" t="t"/>
              <a:pathLst>
                <a:path extrusionOk="0" h="30119" w="44883">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5" name="Google Shape;2165;p39"/>
            <p:cNvSpPr/>
            <p:nvPr/>
          </p:nvSpPr>
          <p:spPr>
            <a:xfrm>
              <a:off x="3709700" y="2698525"/>
              <a:ext cx="1055525" cy="2070975"/>
            </a:xfrm>
            <a:custGeom>
              <a:rect b="b" l="l" r="r" t="t"/>
              <a:pathLst>
                <a:path extrusionOk="0" h="82839" w="42221">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6" name="Google Shape;2166;p39"/>
            <p:cNvSpPr/>
            <p:nvPr/>
          </p:nvSpPr>
          <p:spPr>
            <a:xfrm>
              <a:off x="3709700" y="3396325"/>
              <a:ext cx="1024100" cy="1373175"/>
            </a:xfrm>
            <a:custGeom>
              <a:rect b="b" l="l" r="r" t="t"/>
              <a:pathLst>
                <a:path extrusionOk="0" h="54927" w="40964">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7" name="Google Shape;2167;p39"/>
            <p:cNvSpPr/>
            <p:nvPr/>
          </p:nvSpPr>
          <p:spPr>
            <a:xfrm>
              <a:off x="3718000" y="3645900"/>
              <a:ext cx="1007475" cy="1115600"/>
            </a:xfrm>
            <a:custGeom>
              <a:rect b="b" l="l" r="r" t="t"/>
              <a:pathLst>
                <a:path extrusionOk="0" h="44624" w="40299">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8" name="Google Shape;2168;p39"/>
            <p:cNvSpPr/>
            <p:nvPr/>
          </p:nvSpPr>
          <p:spPr>
            <a:xfrm>
              <a:off x="3702300" y="2691125"/>
              <a:ext cx="1071250" cy="2086100"/>
            </a:xfrm>
            <a:custGeom>
              <a:rect b="b" l="l" r="r" t="t"/>
              <a:pathLst>
                <a:path extrusionOk="0" h="83444" w="4285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9" name="Google Shape;2169;p39"/>
            <p:cNvSpPr/>
            <p:nvPr/>
          </p:nvSpPr>
          <p:spPr>
            <a:xfrm>
              <a:off x="4389950" y="3681000"/>
              <a:ext cx="277300" cy="403025"/>
            </a:xfrm>
            <a:custGeom>
              <a:rect b="b" l="l" r="r" t="t"/>
              <a:pathLst>
                <a:path extrusionOk="0" h="16121" w="11092">
                  <a:moveTo>
                    <a:pt x="1258" y="1"/>
                  </a:moveTo>
                  <a:lnTo>
                    <a:pt x="1" y="15713"/>
                  </a:lnTo>
                  <a:lnTo>
                    <a:pt x="10130" y="16120"/>
                  </a:lnTo>
                  <a:lnTo>
                    <a:pt x="11092" y="851"/>
                  </a:lnTo>
                  <a:lnTo>
                    <a:pt x="125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0" name="Google Shape;2170;p39"/>
            <p:cNvSpPr/>
            <p:nvPr/>
          </p:nvSpPr>
          <p:spPr>
            <a:xfrm>
              <a:off x="4381625" y="3673250"/>
              <a:ext cx="293950" cy="419075"/>
            </a:xfrm>
            <a:custGeom>
              <a:rect b="b" l="l" r="r" t="t"/>
              <a:pathLst>
                <a:path extrusionOk="0" h="16763" w="11758">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1" name="Google Shape;2171;p39"/>
            <p:cNvSpPr/>
            <p:nvPr/>
          </p:nvSpPr>
          <p:spPr>
            <a:xfrm>
              <a:off x="4512875" y="3582125"/>
              <a:ext cx="70275" cy="158075"/>
            </a:xfrm>
            <a:custGeom>
              <a:rect b="b" l="l" r="r" t="t"/>
              <a:pathLst>
                <a:path extrusionOk="0" h="6323" w="2811">
                  <a:moveTo>
                    <a:pt x="149" y="0"/>
                  </a:moveTo>
                  <a:lnTo>
                    <a:pt x="1" y="6174"/>
                  </a:lnTo>
                  <a:lnTo>
                    <a:pt x="2663" y="6322"/>
                  </a:lnTo>
                  <a:lnTo>
                    <a:pt x="281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2" name="Google Shape;2172;p39"/>
            <p:cNvSpPr/>
            <p:nvPr/>
          </p:nvSpPr>
          <p:spPr>
            <a:xfrm>
              <a:off x="4505475" y="3574725"/>
              <a:ext cx="85075" cy="172850"/>
            </a:xfrm>
            <a:custGeom>
              <a:rect b="b" l="l" r="r" t="t"/>
              <a:pathLst>
                <a:path extrusionOk="0" h="6914" w="3403">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3" name="Google Shape;2173;p39"/>
            <p:cNvSpPr/>
            <p:nvPr/>
          </p:nvSpPr>
          <p:spPr>
            <a:xfrm>
              <a:off x="5426975" y="3461900"/>
              <a:ext cx="1298625" cy="1073150"/>
            </a:xfrm>
            <a:custGeom>
              <a:rect b="b" l="l" r="r" t="t"/>
              <a:pathLst>
                <a:path extrusionOk="0" h="42926" w="51945">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4" name="Google Shape;2174;p39"/>
            <p:cNvSpPr/>
            <p:nvPr/>
          </p:nvSpPr>
          <p:spPr>
            <a:xfrm>
              <a:off x="5426975" y="3453650"/>
              <a:ext cx="1297700" cy="1088800"/>
            </a:xfrm>
            <a:custGeom>
              <a:rect b="b" l="l" r="r" t="t"/>
              <a:pathLst>
                <a:path extrusionOk="0" h="43552" w="51908">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5" name="Google Shape;2175;p39"/>
            <p:cNvSpPr/>
            <p:nvPr/>
          </p:nvSpPr>
          <p:spPr>
            <a:xfrm>
              <a:off x="5548050" y="4175700"/>
              <a:ext cx="53625" cy="94825"/>
            </a:xfrm>
            <a:custGeom>
              <a:rect b="b" l="l" r="r" t="t"/>
              <a:pathLst>
                <a:path extrusionOk="0" h="3793" w="2145">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6" name="Google Shape;2176;p39"/>
            <p:cNvSpPr/>
            <p:nvPr/>
          </p:nvSpPr>
          <p:spPr>
            <a:xfrm>
              <a:off x="5610900" y="3469350"/>
              <a:ext cx="451075" cy="661600"/>
            </a:xfrm>
            <a:custGeom>
              <a:rect b="b" l="l" r="r" t="t"/>
              <a:pathLst>
                <a:path extrusionOk="0" h="26464" w="18043">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7" name="Google Shape;2177;p39"/>
            <p:cNvSpPr/>
            <p:nvPr/>
          </p:nvSpPr>
          <p:spPr>
            <a:xfrm>
              <a:off x="6081350" y="3473050"/>
              <a:ext cx="74900" cy="17575"/>
            </a:xfrm>
            <a:custGeom>
              <a:rect b="b" l="l" r="r" t="t"/>
              <a:pathLst>
                <a:path extrusionOk="0" h="703" w="2996">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8" name="Google Shape;2178;p39"/>
            <p:cNvSpPr/>
            <p:nvPr/>
          </p:nvSpPr>
          <p:spPr>
            <a:xfrm>
              <a:off x="6350325" y="4060025"/>
              <a:ext cx="263225" cy="113650"/>
            </a:xfrm>
            <a:custGeom>
              <a:rect b="b" l="l" r="r" t="t"/>
              <a:pathLst>
                <a:path extrusionOk="0" h="4546" w="10529">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9" name="Google Shape;2179;p39"/>
            <p:cNvSpPr/>
            <p:nvPr/>
          </p:nvSpPr>
          <p:spPr>
            <a:xfrm>
              <a:off x="6386375" y="4075675"/>
              <a:ext cx="210750" cy="90600"/>
            </a:xfrm>
            <a:custGeom>
              <a:rect b="b" l="l" r="r" t="t"/>
              <a:pathLst>
                <a:path extrusionOk="0" h="3624" w="843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0" name="Google Shape;2180;p39"/>
            <p:cNvSpPr/>
            <p:nvPr/>
          </p:nvSpPr>
          <p:spPr>
            <a:xfrm>
              <a:off x="6371575" y="4051650"/>
              <a:ext cx="240325" cy="130350"/>
            </a:xfrm>
            <a:custGeom>
              <a:rect b="b" l="l" r="r" t="t"/>
              <a:pathLst>
                <a:path extrusionOk="0" h="5214" w="9613">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1" name="Google Shape;2181;p39"/>
            <p:cNvSpPr/>
            <p:nvPr/>
          </p:nvSpPr>
          <p:spPr>
            <a:xfrm>
              <a:off x="6319825" y="3967450"/>
              <a:ext cx="358550" cy="155375"/>
            </a:xfrm>
            <a:custGeom>
              <a:rect b="b" l="l" r="r" t="t"/>
              <a:pathLst>
                <a:path extrusionOk="0" h="6215" w="14342">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2" name="Google Shape;2182;p39"/>
            <p:cNvSpPr/>
            <p:nvPr/>
          </p:nvSpPr>
          <p:spPr>
            <a:xfrm>
              <a:off x="6366950" y="3975850"/>
              <a:ext cx="291175" cy="139600"/>
            </a:xfrm>
            <a:custGeom>
              <a:rect b="b" l="l" r="r" t="t"/>
              <a:pathLst>
                <a:path extrusionOk="0" h="5584" w="11647">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3" name="Google Shape;2183;p39"/>
            <p:cNvSpPr/>
            <p:nvPr/>
          </p:nvSpPr>
          <p:spPr>
            <a:xfrm>
              <a:off x="6351250" y="3960150"/>
              <a:ext cx="321650" cy="170075"/>
            </a:xfrm>
            <a:custGeom>
              <a:rect b="b" l="l" r="r" t="t"/>
              <a:pathLst>
                <a:path extrusionOk="0" h="6803" w="12866">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4" name="Google Shape;2184;p39"/>
            <p:cNvSpPr/>
            <p:nvPr/>
          </p:nvSpPr>
          <p:spPr>
            <a:xfrm>
              <a:off x="6287475" y="3882150"/>
              <a:ext cx="392175" cy="169525"/>
            </a:xfrm>
            <a:custGeom>
              <a:rect b="b" l="l" r="r" t="t"/>
              <a:pathLst>
                <a:path extrusionOk="0" h="6781" w="15687">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5" name="Google Shape;2185;p39"/>
            <p:cNvSpPr/>
            <p:nvPr/>
          </p:nvSpPr>
          <p:spPr>
            <a:xfrm>
              <a:off x="6338300" y="3891750"/>
              <a:ext cx="320750" cy="152525"/>
            </a:xfrm>
            <a:custGeom>
              <a:rect b="b" l="l" r="r" t="t"/>
              <a:pathLst>
                <a:path extrusionOk="0" h="6101" w="1283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6" name="Google Shape;2186;p39"/>
            <p:cNvSpPr/>
            <p:nvPr/>
          </p:nvSpPr>
          <p:spPr>
            <a:xfrm>
              <a:off x="6323525" y="3874175"/>
              <a:ext cx="350300" cy="184875"/>
            </a:xfrm>
            <a:custGeom>
              <a:rect b="b" l="l" r="r" t="t"/>
              <a:pathLst>
                <a:path extrusionOk="0" h="7395" w="14012">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7" name="Google Shape;2187;p39"/>
            <p:cNvSpPr/>
            <p:nvPr/>
          </p:nvSpPr>
          <p:spPr>
            <a:xfrm>
              <a:off x="6297625" y="3803775"/>
              <a:ext cx="392475" cy="169325"/>
            </a:xfrm>
            <a:custGeom>
              <a:rect b="b" l="l" r="r" t="t"/>
              <a:pathLst>
                <a:path extrusionOk="0" h="6773" w="15699">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8" name="Google Shape;2188;p39"/>
            <p:cNvSpPr/>
            <p:nvPr/>
          </p:nvSpPr>
          <p:spPr>
            <a:xfrm>
              <a:off x="6341075" y="3803950"/>
              <a:ext cx="335525" cy="169150"/>
            </a:xfrm>
            <a:custGeom>
              <a:rect b="b" l="l" r="r" t="t"/>
              <a:pathLst>
                <a:path extrusionOk="0" h="6766" w="13421">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9" name="Google Shape;2189;p39"/>
            <p:cNvSpPr/>
            <p:nvPr/>
          </p:nvSpPr>
          <p:spPr>
            <a:xfrm>
              <a:off x="6333675" y="3795625"/>
              <a:ext cx="350325" cy="185800"/>
            </a:xfrm>
            <a:custGeom>
              <a:rect b="b" l="l" r="r" t="t"/>
              <a:pathLst>
                <a:path extrusionOk="0" h="7432" w="14013">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0" name="Google Shape;2190;p39"/>
            <p:cNvSpPr/>
            <p:nvPr/>
          </p:nvSpPr>
          <p:spPr>
            <a:xfrm>
              <a:off x="4942650" y="1866675"/>
              <a:ext cx="849425" cy="1047800"/>
            </a:xfrm>
            <a:custGeom>
              <a:rect b="b" l="l" r="r" t="t"/>
              <a:pathLst>
                <a:path extrusionOk="0" h="41912" w="33977">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1" name="Google Shape;2191;p39"/>
            <p:cNvSpPr/>
            <p:nvPr/>
          </p:nvSpPr>
          <p:spPr>
            <a:xfrm>
              <a:off x="4970400" y="1866675"/>
              <a:ext cx="695050" cy="401125"/>
            </a:xfrm>
            <a:custGeom>
              <a:rect b="b" l="l" r="r" t="t"/>
              <a:pathLst>
                <a:path extrusionOk="0" h="16045" w="27802">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2" name="Google Shape;2192;p39"/>
            <p:cNvSpPr/>
            <p:nvPr/>
          </p:nvSpPr>
          <p:spPr>
            <a:xfrm>
              <a:off x="4968550" y="2285850"/>
              <a:ext cx="823525" cy="628625"/>
            </a:xfrm>
            <a:custGeom>
              <a:rect b="b" l="l" r="r" t="t"/>
              <a:pathLst>
                <a:path extrusionOk="0" h="25145" w="32941">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3" name="Google Shape;2193;p39"/>
            <p:cNvSpPr/>
            <p:nvPr/>
          </p:nvSpPr>
          <p:spPr>
            <a:xfrm>
              <a:off x="4968550" y="2286300"/>
              <a:ext cx="823525" cy="628525"/>
            </a:xfrm>
            <a:custGeom>
              <a:rect b="b" l="l" r="r" t="t"/>
              <a:pathLst>
                <a:path extrusionOk="0" h="25141" w="32941">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4" name="Google Shape;2194;p39"/>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5" name="Google Shape;2195;p39"/>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6" name="Google Shape;2196;p39"/>
            <p:cNvSpPr/>
            <p:nvPr/>
          </p:nvSpPr>
          <p:spPr>
            <a:xfrm>
              <a:off x="4970400" y="1866675"/>
              <a:ext cx="695050" cy="401150"/>
            </a:xfrm>
            <a:custGeom>
              <a:rect b="b" l="l" r="r" t="t"/>
              <a:pathLst>
                <a:path extrusionOk="0" h="16046" w="27802">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7" name="Google Shape;2197;p39"/>
            <p:cNvSpPr/>
            <p:nvPr/>
          </p:nvSpPr>
          <p:spPr>
            <a:xfrm>
              <a:off x="5512925" y="2229900"/>
              <a:ext cx="9275" cy="5575"/>
            </a:xfrm>
            <a:custGeom>
              <a:rect b="b" l="l" r="r" t="t"/>
              <a:pathLst>
                <a:path extrusionOk="0" h="223" w="371">
                  <a:moveTo>
                    <a:pt x="371" y="223"/>
                  </a:moveTo>
                  <a:cubicBezTo>
                    <a:pt x="223" y="149"/>
                    <a:pt x="112" y="75"/>
                    <a:pt x="1" y="1"/>
                  </a:cubicBezTo>
                  <a:cubicBezTo>
                    <a:pt x="112" y="75"/>
                    <a:pt x="223" y="149"/>
                    <a:pt x="371" y="223"/>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8" name="Google Shape;2198;p39"/>
            <p:cNvSpPr/>
            <p:nvPr/>
          </p:nvSpPr>
          <p:spPr>
            <a:xfrm>
              <a:off x="4953750" y="1859125"/>
              <a:ext cx="846650" cy="1063075"/>
            </a:xfrm>
            <a:custGeom>
              <a:rect b="b" l="l" r="r" t="t"/>
              <a:pathLst>
                <a:path extrusionOk="0" h="42523" w="33866">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9" name="Google Shape;2199;p39"/>
            <p:cNvSpPr/>
            <p:nvPr/>
          </p:nvSpPr>
          <p:spPr>
            <a:xfrm>
              <a:off x="4911225" y="2165200"/>
              <a:ext cx="287475" cy="288400"/>
            </a:xfrm>
            <a:custGeom>
              <a:rect b="b" l="l" r="r" t="t"/>
              <a:pathLst>
                <a:path extrusionOk="0" h="11536" w="11499">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0" name="Google Shape;2200;p39"/>
            <p:cNvSpPr/>
            <p:nvPr/>
          </p:nvSpPr>
          <p:spPr>
            <a:xfrm>
              <a:off x="4936200" y="2265950"/>
              <a:ext cx="262500" cy="187650"/>
            </a:xfrm>
            <a:custGeom>
              <a:rect b="b" l="l" r="r" t="t"/>
              <a:pathLst>
                <a:path extrusionOk="0" h="7506" w="1050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1" name="Google Shape;2201;p39"/>
            <p:cNvSpPr/>
            <p:nvPr/>
          </p:nvSpPr>
          <p:spPr>
            <a:xfrm>
              <a:off x="4902925" y="2157825"/>
              <a:ext cx="303175" cy="303175"/>
            </a:xfrm>
            <a:custGeom>
              <a:rect b="b" l="l" r="r" t="t"/>
              <a:pathLst>
                <a:path extrusionOk="0" h="12127" w="12127">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2" name="Google Shape;2202;p39"/>
            <p:cNvSpPr/>
            <p:nvPr/>
          </p:nvSpPr>
          <p:spPr>
            <a:xfrm>
              <a:off x="5304050" y="2165200"/>
              <a:ext cx="288400" cy="288400"/>
            </a:xfrm>
            <a:custGeom>
              <a:rect b="b" l="l" r="r" t="t"/>
              <a:pathLst>
                <a:path extrusionOk="0" h="11536" w="11536">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3" name="Google Shape;2203;p39"/>
            <p:cNvSpPr/>
            <p:nvPr/>
          </p:nvSpPr>
          <p:spPr>
            <a:xfrm>
              <a:off x="5318825" y="2264100"/>
              <a:ext cx="273625" cy="189500"/>
            </a:xfrm>
            <a:custGeom>
              <a:rect b="b" l="l" r="r" t="t"/>
              <a:pathLst>
                <a:path extrusionOk="0" h="7580" w="10945">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4" name="Google Shape;2204;p39"/>
            <p:cNvSpPr/>
            <p:nvPr/>
          </p:nvSpPr>
          <p:spPr>
            <a:xfrm>
              <a:off x="5296650" y="2157825"/>
              <a:ext cx="303200" cy="303175"/>
            </a:xfrm>
            <a:custGeom>
              <a:rect b="b" l="l" r="r" t="t"/>
              <a:pathLst>
                <a:path extrusionOk="0" h="12127" w="12128">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5" name="Google Shape;2205;p39"/>
            <p:cNvSpPr/>
            <p:nvPr/>
          </p:nvSpPr>
          <p:spPr>
            <a:xfrm>
              <a:off x="5190375" y="2221600"/>
              <a:ext cx="129400" cy="39075"/>
            </a:xfrm>
            <a:custGeom>
              <a:rect b="b" l="l" r="r" t="t"/>
              <a:pathLst>
                <a:path extrusionOk="0" h="1563" w="5176">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6" name="Google Shape;2206;p39"/>
            <p:cNvSpPr/>
            <p:nvPr/>
          </p:nvSpPr>
          <p:spPr>
            <a:xfrm>
              <a:off x="4993500" y="2059850"/>
              <a:ext cx="154375" cy="74650"/>
            </a:xfrm>
            <a:custGeom>
              <a:rect b="b" l="l" r="r" t="t"/>
              <a:pathLst>
                <a:path extrusionOk="0" h="2986" w="6175">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7" name="Google Shape;2207;p39"/>
            <p:cNvSpPr/>
            <p:nvPr/>
          </p:nvSpPr>
          <p:spPr>
            <a:xfrm>
              <a:off x="5316075" y="2049675"/>
              <a:ext cx="183025" cy="81200"/>
            </a:xfrm>
            <a:custGeom>
              <a:rect b="b" l="l" r="r" t="t"/>
              <a:pathLst>
                <a:path extrusionOk="0" h="3248" w="7321">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8" name="Google Shape;2208;p39"/>
            <p:cNvSpPr/>
            <p:nvPr/>
          </p:nvSpPr>
          <p:spPr>
            <a:xfrm>
              <a:off x="5148775" y="2298125"/>
              <a:ext cx="97075" cy="268425"/>
            </a:xfrm>
            <a:custGeom>
              <a:rect b="b" l="l" r="r" t="t"/>
              <a:pathLst>
                <a:path extrusionOk="0" h="10737" w="3883">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9" name="Google Shape;2209;p39"/>
            <p:cNvSpPr/>
            <p:nvPr/>
          </p:nvSpPr>
          <p:spPr>
            <a:xfrm>
              <a:off x="5215325" y="2589325"/>
              <a:ext cx="163625" cy="61150"/>
            </a:xfrm>
            <a:custGeom>
              <a:rect b="b" l="l" r="r" t="t"/>
              <a:pathLst>
                <a:path extrusionOk="0" h="2446" w="6545">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0" name="Google Shape;2210;p39"/>
            <p:cNvSpPr/>
            <p:nvPr/>
          </p:nvSpPr>
          <p:spPr>
            <a:xfrm>
              <a:off x="862950" y="4920450"/>
              <a:ext cx="1188625" cy="15750"/>
            </a:xfrm>
            <a:custGeom>
              <a:rect b="b" l="l" r="r" t="t"/>
              <a:pathLst>
                <a:path extrusionOk="0" h="630" w="47545">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1" name="Google Shape;2211;p39"/>
            <p:cNvSpPr/>
            <p:nvPr/>
          </p:nvSpPr>
          <p:spPr>
            <a:xfrm>
              <a:off x="2173575" y="4920450"/>
              <a:ext cx="4043675" cy="15750"/>
            </a:xfrm>
            <a:custGeom>
              <a:rect b="b" l="l" r="r" t="t"/>
              <a:pathLst>
                <a:path extrusionOk="0" h="630" w="161747">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2" name="Google Shape;2212;p39"/>
            <p:cNvSpPr/>
            <p:nvPr/>
          </p:nvSpPr>
          <p:spPr>
            <a:xfrm>
              <a:off x="6316125" y="4920450"/>
              <a:ext cx="159000" cy="15750"/>
            </a:xfrm>
            <a:custGeom>
              <a:rect b="b" l="l" r="r" t="t"/>
              <a:pathLst>
                <a:path extrusionOk="0" h="630" w="636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3" name="Google Shape;2213;p39"/>
            <p:cNvSpPr/>
            <p:nvPr/>
          </p:nvSpPr>
          <p:spPr>
            <a:xfrm>
              <a:off x="4014700" y="2706825"/>
              <a:ext cx="350325" cy="819850"/>
            </a:xfrm>
            <a:custGeom>
              <a:rect b="b" l="l" r="r" t="t"/>
              <a:pathLst>
                <a:path extrusionOk="0" h="32794" w="14013">
                  <a:moveTo>
                    <a:pt x="0" y="1"/>
                  </a:moveTo>
                  <a:lnTo>
                    <a:pt x="0" y="32794"/>
                  </a:lnTo>
                  <a:lnTo>
                    <a:pt x="14012" y="32794"/>
                  </a:lnTo>
                  <a:lnTo>
                    <a:pt x="14012"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4" name="Google Shape;2214;p39"/>
            <p:cNvSpPr/>
            <p:nvPr/>
          </p:nvSpPr>
          <p:spPr>
            <a:xfrm>
              <a:off x="1582025" y="1799200"/>
              <a:ext cx="1080500" cy="1727475"/>
            </a:xfrm>
            <a:custGeom>
              <a:rect b="b" l="l" r="r" t="t"/>
              <a:pathLst>
                <a:path extrusionOk="0" h="69099" w="4322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5" name="Google Shape;2215;p39"/>
            <p:cNvSpPr/>
            <p:nvPr/>
          </p:nvSpPr>
          <p:spPr>
            <a:xfrm>
              <a:off x="1582025" y="1799200"/>
              <a:ext cx="2783000" cy="1727475"/>
            </a:xfrm>
            <a:custGeom>
              <a:rect b="b" l="l" r="r" t="t"/>
              <a:pathLst>
                <a:path extrusionOk="0" h="69099" w="11132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6" name="Google Shape;2216;p39"/>
            <p:cNvSpPr/>
            <p:nvPr/>
          </p:nvSpPr>
          <p:spPr>
            <a:xfrm>
              <a:off x="3977725" y="3502625"/>
              <a:ext cx="27750" cy="24050"/>
            </a:xfrm>
            <a:custGeom>
              <a:rect b="b" l="l" r="r" t="t"/>
              <a:pathLst>
                <a:path extrusionOk="0" h="962" w="111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7" name="Google Shape;2217;p39"/>
            <p:cNvSpPr/>
            <p:nvPr/>
          </p:nvSpPr>
          <p:spPr>
            <a:xfrm>
              <a:off x="3954625" y="3476750"/>
              <a:ext cx="57325" cy="49925"/>
            </a:xfrm>
            <a:custGeom>
              <a:rect b="b" l="l" r="r" t="t"/>
              <a:pathLst>
                <a:path extrusionOk="0" h="1997" w="2293">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8" name="Google Shape;2218;p39"/>
            <p:cNvSpPr/>
            <p:nvPr/>
          </p:nvSpPr>
          <p:spPr>
            <a:xfrm>
              <a:off x="3998975" y="2691125"/>
              <a:ext cx="366050" cy="835550"/>
            </a:xfrm>
            <a:custGeom>
              <a:rect b="b" l="l" r="r" t="t"/>
              <a:pathLst>
                <a:path extrusionOk="0" h="33422" w="14642">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9" name="Google Shape;2219;p39"/>
            <p:cNvSpPr/>
            <p:nvPr/>
          </p:nvSpPr>
          <p:spPr>
            <a:xfrm>
              <a:off x="1529350" y="1687375"/>
              <a:ext cx="2889275" cy="1951150"/>
            </a:xfrm>
            <a:custGeom>
              <a:rect b="b" l="l" r="r" t="t"/>
              <a:pathLst>
                <a:path extrusionOk="0" h="78046" w="115571">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0" name="Google Shape;2220;p39"/>
            <p:cNvSpPr/>
            <p:nvPr/>
          </p:nvSpPr>
          <p:spPr>
            <a:xfrm>
              <a:off x="1521025" y="1679050"/>
              <a:ext cx="2905000" cy="1966875"/>
            </a:xfrm>
            <a:custGeom>
              <a:rect b="b" l="l" r="r" t="t"/>
              <a:pathLst>
                <a:path extrusionOk="0" h="78675" w="11620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1" name="Google Shape;2221;p39"/>
            <p:cNvSpPr/>
            <p:nvPr/>
          </p:nvSpPr>
          <p:spPr>
            <a:xfrm>
              <a:off x="1634725" y="1846350"/>
              <a:ext cx="1974250" cy="154375"/>
            </a:xfrm>
            <a:custGeom>
              <a:rect b="b" l="l" r="r" t="t"/>
              <a:pathLst>
                <a:path extrusionOk="0" h="6175" w="7897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2" name="Google Shape;2222;p39"/>
            <p:cNvSpPr/>
            <p:nvPr/>
          </p:nvSpPr>
          <p:spPr>
            <a:xfrm>
              <a:off x="1626400" y="1838950"/>
              <a:ext cx="1989975" cy="170075"/>
            </a:xfrm>
            <a:custGeom>
              <a:rect b="b" l="l" r="r" t="t"/>
              <a:pathLst>
                <a:path extrusionOk="0" h="6803" w="79599">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3" name="Google Shape;2223;p39"/>
            <p:cNvSpPr/>
            <p:nvPr/>
          </p:nvSpPr>
          <p:spPr>
            <a:xfrm>
              <a:off x="1658750" y="2167975"/>
              <a:ext cx="421500" cy="15750"/>
            </a:xfrm>
            <a:custGeom>
              <a:rect b="b" l="l" r="r" t="t"/>
              <a:pathLst>
                <a:path extrusionOk="0" h="630" w="1686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4" name="Google Shape;2224;p39"/>
            <p:cNvSpPr/>
            <p:nvPr/>
          </p:nvSpPr>
          <p:spPr>
            <a:xfrm>
              <a:off x="1658750" y="225947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5" name="Google Shape;2225;p39"/>
            <p:cNvSpPr/>
            <p:nvPr/>
          </p:nvSpPr>
          <p:spPr>
            <a:xfrm>
              <a:off x="1658750" y="2351000"/>
              <a:ext cx="421500" cy="15725"/>
            </a:xfrm>
            <a:custGeom>
              <a:rect b="b" l="l" r="r" t="t"/>
              <a:pathLst>
                <a:path extrusionOk="0" h="629" w="1686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6" name="Google Shape;2226;p39"/>
            <p:cNvSpPr/>
            <p:nvPr/>
          </p:nvSpPr>
          <p:spPr>
            <a:xfrm>
              <a:off x="1658750" y="244802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7" name="Google Shape;2227;p39"/>
            <p:cNvSpPr/>
            <p:nvPr/>
          </p:nvSpPr>
          <p:spPr>
            <a:xfrm>
              <a:off x="2144000"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8" name="Google Shape;2228;p39"/>
            <p:cNvSpPr/>
            <p:nvPr/>
          </p:nvSpPr>
          <p:spPr>
            <a:xfrm>
              <a:off x="2144000"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9" name="Google Shape;2229;p39"/>
            <p:cNvSpPr/>
            <p:nvPr/>
          </p:nvSpPr>
          <p:spPr>
            <a:xfrm>
              <a:off x="2144000"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0" name="Google Shape;2230;p39"/>
            <p:cNvSpPr/>
            <p:nvPr/>
          </p:nvSpPr>
          <p:spPr>
            <a:xfrm>
              <a:off x="2144000"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1" name="Google Shape;2231;p39"/>
            <p:cNvSpPr/>
            <p:nvPr/>
          </p:nvSpPr>
          <p:spPr>
            <a:xfrm>
              <a:off x="2629225" y="2167975"/>
              <a:ext cx="421500" cy="15750"/>
            </a:xfrm>
            <a:custGeom>
              <a:rect b="b" l="l" r="r" t="t"/>
              <a:pathLst>
                <a:path extrusionOk="0" h="630" w="1686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2" name="Google Shape;2232;p39"/>
            <p:cNvSpPr/>
            <p:nvPr/>
          </p:nvSpPr>
          <p:spPr>
            <a:xfrm>
              <a:off x="2629225" y="225947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3" name="Google Shape;2233;p39"/>
            <p:cNvSpPr/>
            <p:nvPr/>
          </p:nvSpPr>
          <p:spPr>
            <a:xfrm>
              <a:off x="2629225" y="2351000"/>
              <a:ext cx="421500" cy="15725"/>
            </a:xfrm>
            <a:custGeom>
              <a:rect b="b" l="l" r="r" t="t"/>
              <a:pathLst>
                <a:path extrusionOk="0" h="629" w="1686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4" name="Google Shape;2234;p39"/>
            <p:cNvSpPr/>
            <p:nvPr/>
          </p:nvSpPr>
          <p:spPr>
            <a:xfrm>
              <a:off x="2629225" y="244802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5" name="Google Shape;2235;p39"/>
            <p:cNvSpPr/>
            <p:nvPr/>
          </p:nvSpPr>
          <p:spPr>
            <a:xfrm>
              <a:off x="3114475"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6" name="Google Shape;2236;p39"/>
            <p:cNvSpPr/>
            <p:nvPr/>
          </p:nvSpPr>
          <p:spPr>
            <a:xfrm>
              <a:off x="3114475"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7" name="Google Shape;2237;p39"/>
            <p:cNvSpPr/>
            <p:nvPr/>
          </p:nvSpPr>
          <p:spPr>
            <a:xfrm>
              <a:off x="3114475"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8" name="Google Shape;2238;p39"/>
            <p:cNvSpPr/>
            <p:nvPr/>
          </p:nvSpPr>
          <p:spPr>
            <a:xfrm>
              <a:off x="3114475"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9" name="Google Shape;2239;p39"/>
            <p:cNvSpPr/>
            <p:nvPr/>
          </p:nvSpPr>
          <p:spPr>
            <a:xfrm>
              <a:off x="1902750" y="2663150"/>
              <a:ext cx="1494575" cy="451550"/>
            </a:xfrm>
            <a:custGeom>
              <a:rect b="b" l="l" r="r" t="t"/>
              <a:pathLst>
                <a:path extrusionOk="0" h="18062" w="59783">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0" name="Google Shape;2240;p39"/>
            <p:cNvSpPr/>
            <p:nvPr/>
          </p:nvSpPr>
          <p:spPr>
            <a:xfrm>
              <a:off x="2210525" y="2716075"/>
              <a:ext cx="91525" cy="91525"/>
            </a:xfrm>
            <a:custGeom>
              <a:rect b="b" l="l" r="r" t="t"/>
              <a:pathLst>
                <a:path extrusionOk="0" h="3661" w="3661">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1" name="Google Shape;2241;p39"/>
            <p:cNvSpPr/>
            <p:nvPr/>
          </p:nvSpPr>
          <p:spPr>
            <a:xfrm>
              <a:off x="2203150" y="2708675"/>
              <a:ext cx="106300" cy="106325"/>
            </a:xfrm>
            <a:custGeom>
              <a:rect b="b" l="l" r="r" t="t"/>
              <a:pathLst>
                <a:path extrusionOk="0" h="4253" w="4252">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2" name="Google Shape;2242;p39"/>
            <p:cNvSpPr/>
            <p:nvPr/>
          </p:nvSpPr>
          <p:spPr>
            <a:xfrm>
              <a:off x="2679125" y="2748425"/>
              <a:ext cx="91550" cy="91525"/>
            </a:xfrm>
            <a:custGeom>
              <a:rect b="b" l="l" r="r" t="t"/>
              <a:pathLst>
                <a:path extrusionOk="0" h="3661" w="3662">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3" name="Google Shape;2243;p39"/>
            <p:cNvSpPr/>
            <p:nvPr/>
          </p:nvSpPr>
          <p:spPr>
            <a:xfrm>
              <a:off x="2671750" y="2741025"/>
              <a:ext cx="106300" cy="106325"/>
            </a:xfrm>
            <a:custGeom>
              <a:rect b="b" l="l" r="r" t="t"/>
              <a:pathLst>
                <a:path extrusionOk="0" h="4253" w="4252">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4" name="Google Shape;2244;p39"/>
            <p:cNvSpPr/>
            <p:nvPr/>
          </p:nvSpPr>
          <p:spPr>
            <a:xfrm>
              <a:off x="2998000" y="2989650"/>
              <a:ext cx="91525" cy="91525"/>
            </a:xfrm>
            <a:custGeom>
              <a:rect b="b" l="l" r="r" t="t"/>
              <a:pathLst>
                <a:path extrusionOk="0" h="3661" w="3661">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5" name="Google Shape;2245;p39"/>
            <p:cNvSpPr/>
            <p:nvPr/>
          </p:nvSpPr>
          <p:spPr>
            <a:xfrm>
              <a:off x="2990625" y="2982275"/>
              <a:ext cx="106300" cy="106300"/>
            </a:xfrm>
            <a:custGeom>
              <a:rect b="b" l="l" r="r" t="t"/>
              <a:pathLst>
                <a:path extrusionOk="0" h="4252" w="4252">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6" name="Google Shape;2246;p39"/>
            <p:cNvSpPr/>
            <p:nvPr/>
          </p:nvSpPr>
          <p:spPr>
            <a:xfrm>
              <a:off x="3336300" y="2625500"/>
              <a:ext cx="91525" cy="90600"/>
            </a:xfrm>
            <a:custGeom>
              <a:rect b="b" l="l" r="r" t="t"/>
              <a:pathLst>
                <a:path extrusionOk="0" h="3624" w="3661">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7" name="Google Shape;2247;p39"/>
            <p:cNvSpPr/>
            <p:nvPr/>
          </p:nvSpPr>
          <p:spPr>
            <a:xfrm>
              <a:off x="3328900" y="2617175"/>
              <a:ext cx="106300" cy="107250"/>
            </a:xfrm>
            <a:custGeom>
              <a:rect b="b" l="l" r="r" t="t"/>
              <a:pathLst>
                <a:path extrusionOk="0" h="4290" w="4252">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8" name="Google Shape;2248;p39"/>
            <p:cNvSpPr/>
            <p:nvPr/>
          </p:nvSpPr>
          <p:spPr>
            <a:xfrm>
              <a:off x="1865775" y="3060825"/>
              <a:ext cx="90600" cy="91525"/>
            </a:xfrm>
            <a:custGeom>
              <a:rect b="b" l="l" r="r" t="t"/>
              <a:pathLst>
                <a:path extrusionOk="0" h="3661" w="3624">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9" name="Google Shape;2249;p39"/>
            <p:cNvSpPr/>
            <p:nvPr/>
          </p:nvSpPr>
          <p:spPr>
            <a:xfrm>
              <a:off x="1857475" y="3053425"/>
              <a:ext cx="107225" cy="106325"/>
            </a:xfrm>
            <a:custGeom>
              <a:rect b="b" l="l" r="r" t="t"/>
              <a:pathLst>
                <a:path extrusionOk="0" h="4253" w="4289">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0" name="Google Shape;2250;p39"/>
            <p:cNvSpPr/>
            <p:nvPr/>
          </p:nvSpPr>
          <p:spPr>
            <a:xfrm>
              <a:off x="2464700" y="2931425"/>
              <a:ext cx="90600" cy="90600"/>
            </a:xfrm>
            <a:custGeom>
              <a:rect b="b" l="l" r="r" t="t"/>
              <a:pathLst>
                <a:path extrusionOk="0" h="3624" w="3624">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1" name="Google Shape;2251;p39"/>
            <p:cNvSpPr/>
            <p:nvPr/>
          </p:nvSpPr>
          <p:spPr>
            <a:xfrm>
              <a:off x="2456400" y="2923100"/>
              <a:ext cx="107225" cy="106325"/>
            </a:xfrm>
            <a:custGeom>
              <a:rect b="b" l="l" r="r" t="t"/>
              <a:pathLst>
                <a:path extrusionOk="0" h="4253" w="4289">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2" name="Google Shape;2252;p39"/>
            <p:cNvSpPr/>
            <p:nvPr/>
          </p:nvSpPr>
          <p:spPr>
            <a:xfrm>
              <a:off x="3707850" y="1843575"/>
              <a:ext cx="52700" cy="1651675"/>
            </a:xfrm>
            <a:custGeom>
              <a:rect b="b" l="l" r="r" t="t"/>
              <a:pathLst>
                <a:path extrusionOk="0" h="66067" w="2108">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3" name="Google Shape;2253;p39"/>
            <p:cNvSpPr/>
            <p:nvPr/>
          </p:nvSpPr>
          <p:spPr>
            <a:xfrm>
              <a:off x="3700450" y="1836175"/>
              <a:ext cx="67500" cy="1666475"/>
            </a:xfrm>
            <a:custGeom>
              <a:rect b="b" l="l" r="r" t="t"/>
              <a:pathLst>
                <a:path extrusionOk="0" h="66659" w="270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4" name="Google Shape;2254;p39"/>
            <p:cNvSpPr/>
            <p:nvPr/>
          </p:nvSpPr>
          <p:spPr>
            <a:xfrm>
              <a:off x="4015625" y="2157825"/>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5" name="Google Shape;2255;p39"/>
            <p:cNvSpPr/>
            <p:nvPr/>
          </p:nvSpPr>
          <p:spPr>
            <a:xfrm>
              <a:off x="3805825" y="2157825"/>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6" name="Google Shape;2256;p39"/>
            <p:cNvSpPr/>
            <p:nvPr/>
          </p:nvSpPr>
          <p:spPr>
            <a:xfrm>
              <a:off x="4256850" y="2234525"/>
              <a:ext cx="66575" cy="15750"/>
            </a:xfrm>
            <a:custGeom>
              <a:rect b="b" l="l" r="r" t="t"/>
              <a:pathLst>
                <a:path extrusionOk="0" h="630" w="2663">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7" name="Google Shape;2257;p39"/>
            <p:cNvSpPr/>
            <p:nvPr/>
          </p:nvSpPr>
          <p:spPr>
            <a:xfrm>
              <a:off x="4112675" y="2234525"/>
              <a:ext cx="118325" cy="15750"/>
            </a:xfrm>
            <a:custGeom>
              <a:rect b="b" l="l" r="r" t="t"/>
              <a:pathLst>
                <a:path extrusionOk="0" h="630" w="4733">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8" name="Google Shape;2258;p39"/>
            <p:cNvSpPr/>
            <p:nvPr/>
          </p:nvSpPr>
          <p:spPr>
            <a:xfrm>
              <a:off x="3805825" y="2234525"/>
              <a:ext cx="253275" cy="15750"/>
            </a:xfrm>
            <a:custGeom>
              <a:rect b="b" l="l" r="r" t="t"/>
              <a:pathLst>
                <a:path extrusionOk="0" h="630" w="10131">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9" name="Google Shape;2259;p39"/>
            <p:cNvSpPr/>
            <p:nvPr/>
          </p:nvSpPr>
          <p:spPr>
            <a:xfrm>
              <a:off x="4047975" y="2312175"/>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0" name="Google Shape;2260;p39"/>
            <p:cNvSpPr/>
            <p:nvPr/>
          </p:nvSpPr>
          <p:spPr>
            <a:xfrm>
              <a:off x="3805825" y="2312175"/>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1" name="Google Shape;2261;p39"/>
            <p:cNvSpPr/>
            <p:nvPr/>
          </p:nvSpPr>
          <p:spPr>
            <a:xfrm>
              <a:off x="4196775" y="2389800"/>
              <a:ext cx="126650" cy="14825"/>
            </a:xfrm>
            <a:custGeom>
              <a:rect b="b" l="l" r="r" t="t"/>
              <a:pathLst>
                <a:path extrusionOk="0" h="593" w="5066">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2" name="Google Shape;2262;p39"/>
            <p:cNvSpPr/>
            <p:nvPr/>
          </p:nvSpPr>
          <p:spPr>
            <a:xfrm>
              <a:off x="3917650" y="2389800"/>
              <a:ext cx="247725" cy="14825"/>
            </a:xfrm>
            <a:custGeom>
              <a:rect b="b" l="l" r="r" t="t"/>
              <a:pathLst>
                <a:path extrusionOk="0" h="593" w="9909">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3" name="Google Shape;2263;p39"/>
            <p:cNvSpPr/>
            <p:nvPr/>
          </p:nvSpPr>
          <p:spPr>
            <a:xfrm>
              <a:off x="3805825" y="2389800"/>
              <a:ext cx="75800" cy="14825"/>
            </a:xfrm>
            <a:custGeom>
              <a:rect b="b" l="l" r="r" t="t"/>
              <a:pathLst>
                <a:path extrusionOk="0" h="593" w="3032">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4" name="Google Shape;2264;p39"/>
            <p:cNvSpPr/>
            <p:nvPr/>
          </p:nvSpPr>
          <p:spPr>
            <a:xfrm>
              <a:off x="4015625" y="2457275"/>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5" name="Google Shape;2265;p39"/>
            <p:cNvSpPr/>
            <p:nvPr/>
          </p:nvSpPr>
          <p:spPr>
            <a:xfrm>
              <a:off x="3805825" y="2457275"/>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6" name="Google Shape;2266;p39"/>
            <p:cNvSpPr/>
            <p:nvPr/>
          </p:nvSpPr>
          <p:spPr>
            <a:xfrm>
              <a:off x="4256850" y="2534000"/>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7" name="Google Shape;2267;p39"/>
            <p:cNvSpPr/>
            <p:nvPr/>
          </p:nvSpPr>
          <p:spPr>
            <a:xfrm>
              <a:off x="4112675" y="2534000"/>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8" name="Google Shape;2268;p39"/>
            <p:cNvSpPr/>
            <p:nvPr/>
          </p:nvSpPr>
          <p:spPr>
            <a:xfrm>
              <a:off x="3805825" y="2534000"/>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9" name="Google Shape;2269;p39"/>
            <p:cNvSpPr/>
            <p:nvPr/>
          </p:nvSpPr>
          <p:spPr>
            <a:xfrm>
              <a:off x="4047975" y="2611625"/>
              <a:ext cx="275450" cy="15750"/>
            </a:xfrm>
            <a:custGeom>
              <a:rect b="b" l="l" r="r" t="t"/>
              <a:pathLst>
                <a:path extrusionOk="0" h="630" w="11018">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0" name="Google Shape;2270;p39"/>
            <p:cNvSpPr/>
            <p:nvPr/>
          </p:nvSpPr>
          <p:spPr>
            <a:xfrm>
              <a:off x="3805825" y="2611625"/>
              <a:ext cx="201500" cy="15750"/>
            </a:xfrm>
            <a:custGeom>
              <a:rect b="b" l="l" r="r" t="t"/>
              <a:pathLst>
                <a:path extrusionOk="0" h="630" w="806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1" name="Google Shape;2271;p39"/>
            <p:cNvSpPr/>
            <p:nvPr/>
          </p:nvSpPr>
          <p:spPr>
            <a:xfrm>
              <a:off x="4196775" y="2688350"/>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2" name="Google Shape;2272;p39"/>
            <p:cNvSpPr/>
            <p:nvPr/>
          </p:nvSpPr>
          <p:spPr>
            <a:xfrm>
              <a:off x="3917650" y="2688350"/>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3" name="Google Shape;2273;p39"/>
            <p:cNvSpPr/>
            <p:nvPr/>
          </p:nvSpPr>
          <p:spPr>
            <a:xfrm>
              <a:off x="3805825" y="2688350"/>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4" name="Google Shape;2274;p39"/>
            <p:cNvSpPr/>
            <p:nvPr/>
          </p:nvSpPr>
          <p:spPr>
            <a:xfrm>
              <a:off x="4015625" y="2756750"/>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5" name="Google Shape;2275;p39"/>
            <p:cNvSpPr/>
            <p:nvPr/>
          </p:nvSpPr>
          <p:spPr>
            <a:xfrm>
              <a:off x="3805825" y="2756750"/>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6" name="Google Shape;2276;p39"/>
            <p:cNvSpPr/>
            <p:nvPr/>
          </p:nvSpPr>
          <p:spPr>
            <a:xfrm>
              <a:off x="4256850" y="2833450"/>
              <a:ext cx="66575" cy="15750"/>
            </a:xfrm>
            <a:custGeom>
              <a:rect b="b" l="l" r="r" t="t"/>
              <a:pathLst>
                <a:path extrusionOk="0" h="630" w="2663">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7" name="Google Shape;2277;p39"/>
            <p:cNvSpPr/>
            <p:nvPr/>
          </p:nvSpPr>
          <p:spPr>
            <a:xfrm>
              <a:off x="4112675" y="2833450"/>
              <a:ext cx="118325" cy="15750"/>
            </a:xfrm>
            <a:custGeom>
              <a:rect b="b" l="l" r="r" t="t"/>
              <a:pathLst>
                <a:path extrusionOk="0" h="630" w="4733">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8" name="Google Shape;2278;p39"/>
            <p:cNvSpPr/>
            <p:nvPr/>
          </p:nvSpPr>
          <p:spPr>
            <a:xfrm>
              <a:off x="3805825" y="2833450"/>
              <a:ext cx="253275" cy="15750"/>
            </a:xfrm>
            <a:custGeom>
              <a:rect b="b" l="l" r="r" t="t"/>
              <a:pathLst>
                <a:path extrusionOk="0" h="630" w="10131">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9" name="Google Shape;2279;p39"/>
            <p:cNvSpPr/>
            <p:nvPr/>
          </p:nvSpPr>
          <p:spPr>
            <a:xfrm>
              <a:off x="4047975" y="2911100"/>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0" name="Google Shape;2280;p39"/>
            <p:cNvSpPr/>
            <p:nvPr/>
          </p:nvSpPr>
          <p:spPr>
            <a:xfrm>
              <a:off x="3805825" y="2911100"/>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1" name="Google Shape;2281;p39"/>
            <p:cNvSpPr/>
            <p:nvPr/>
          </p:nvSpPr>
          <p:spPr>
            <a:xfrm>
              <a:off x="4196775" y="2987800"/>
              <a:ext cx="126650" cy="15750"/>
            </a:xfrm>
            <a:custGeom>
              <a:rect b="b" l="l" r="r" t="t"/>
              <a:pathLst>
                <a:path extrusionOk="0" h="630" w="5066">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2" name="Google Shape;2282;p39"/>
            <p:cNvSpPr/>
            <p:nvPr/>
          </p:nvSpPr>
          <p:spPr>
            <a:xfrm>
              <a:off x="3917650" y="2987800"/>
              <a:ext cx="247725" cy="15750"/>
            </a:xfrm>
            <a:custGeom>
              <a:rect b="b" l="l" r="r" t="t"/>
              <a:pathLst>
                <a:path extrusionOk="0" h="630" w="9909">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3" name="Google Shape;2283;p39"/>
            <p:cNvSpPr/>
            <p:nvPr/>
          </p:nvSpPr>
          <p:spPr>
            <a:xfrm>
              <a:off x="3805825" y="2987800"/>
              <a:ext cx="75800" cy="15750"/>
            </a:xfrm>
            <a:custGeom>
              <a:rect b="b" l="l" r="r" t="t"/>
              <a:pathLst>
                <a:path extrusionOk="0" h="630" w="3032">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4" name="Google Shape;2284;p39"/>
            <p:cNvSpPr/>
            <p:nvPr/>
          </p:nvSpPr>
          <p:spPr>
            <a:xfrm>
              <a:off x="4015625" y="3056200"/>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5" name="Google Shape;2285;p39"/>
            <p:cNvSpPr/>
            <p:nvPr/>
          </p:nvSpPr>
          <p:spPr>
            <a:xfrm>
              <a:off x="3805825" y="3056200"/>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6" name="Google Shape;2286;p39"/>
            <p:cNvSpPr/>
            <p:nvPr/>
          </p:nvSpPr>
          <p:spPr>
            <a:xfrm>
              <a:off x="4256850" y="3132925"/>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7" name="Google Shape;2287;p39"/>
            <p:cNvSpPr/>
            <p:nvPr/>
          </p:nvSpPr>
          <p:spPr>
            <a:xfrm>
              <a:off x="4112675" y="3132925"/>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8" name="Google Shape;2288;p39"/>
            <p:cNvSpPr/>
            <p:nvPr/>
          </p:nvSpPr>
          <p:spPr>
            <a:xfrm>
              <a:off x="3805825" y="3132925"/>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9" name="Google Shape;2289;p39"/>
            <p:cNvSpPr/>
            <p:nvPr/>
          </p:nvSpPr>
          <p:spPr>
            <a:xfrm>
              <a:off x="4047975" y="3210550"/>
              <a:ext cx="275450" cy="14825"/>
            </a:xfrm>
            <a:custGeom>
              <a:rect b="b" l="l" r="r" t="t"/>
              <a:pathLst>
                <a:path extrusionOk="0" h="593" w="11018">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0" name="Google Shape;2290;p39"/>
            <p:cNvSpPr/>
            <p:nvPr/>
          </p:nvSpPr>
          <p:spPr>
            <a:xfrm>
              <a:off x="3805825" y="3210550"/>
              <a:ext cx="201500" cy="14825"/>
            </a:xfrm>
            <a:custGeom>
              <a:rect b="b" l="l" r="r" t="t"/>
              <a:pathLst>
                <a:path extrusionOk="0" h="593" w="806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1" name="Google Shape;2291;p39"/>
            <p:cNvSpPr/>
            <p:nvPr/>
          </p:nvSpPr>
          <p:spPr>
            <a:xfrm>
              <a:off x="4196775" y="3287275"/>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2" name="Google Shape;2292;p39"/>
            <p:cNvSpPr/>
            <p:nvPr/>
          </p:nvSpPr>
          <p:spPr>
            <a:xfrm>
              <a:off x="3917650" y="3287275"/>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3" name="Google Shape;2293;p39"/>
            <p:cNvSpPr/>
            <p:nvPr/>
          </p:nvSpPr>
          <p:spPr>
            <a:xfrm>
              <a:off x="3805825" y="3287275"/>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4" name="Google Shape;2294;p39"/>
            <p:cNvSpPr/>
            <p:nvPr/>
          </p:nvSpPr>
          <p:spPr>
            <a:xfrm>
              <a:off x="1700350" y="3333475"/>
              <a:ext cx="69325" cy="154400"/>
            </a:xfrm>
            <a:custGeom>
              <a:rect b="b" l="l" r="r" t="t"/>
              <a:pathLst>
                <a:path extrusionOk="0" h="6176" w="2773">
                  <a:moveTo>
                    <a:pt x="0" y="1"/>
                  </a:moveTo>
                  <a:lnTo>
                    <a:pt x="0" y="6175"/>
                  </a:lnTo>
                  <a:lnTo>
                    <a:pt x="2773" y="6175"/>
                  </a:lnTo>
                  <a:lnTo>
                    <a:pt x="2773"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5" name="Google Shape;2295;p39"/>
            <p:cNvSpPr/>
            <p:nvPr/>
          </p:nvSpPr>
          <p:spPr>
            <a:xfrm>
              <a:off x="1838975" y="3401875"/>
              <a:ext cx="69350" cy="86000"/>
            </a:xfrm>
            <a:custGeom>
              <a:rect b="b" l="l" r="r" t="t"/>
              <a:pathLst>
                <a:path extrusionOk="0" h="3440" w="2774">
                  <a:moveTo>
                    <a:pt x="1" y="1"/>
                  </a:moveTo>
                  <a:lnTo>
                    <a:pt x="1" y="3439"/>
                  </a:lnTo>
                  <a:lnTo>
                    <a:pt x="2774" y="3439"/>
                  </a:lnTo>
                  <a:lnTo>
                    <a:pt x="277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6" name="Google Shape;2296;p39"/>
            <p:cNvSpPr/>
            <p:nvPr/>
          </p:nvSpPr>
          <p:spPr>
            <a:xfrm>
              <a:off x="1977625" y="3441625"/>
              <a:ext cx="69350" cy="46250"/>
            </a:xfrm>
            <a:custGeom>
              <a:rect b="b" l="l" r="r" t="t"/>
              <a:pathLst>
                <a:path extrusionOk="0" h="1850" w="2774">
                  <a:moveTo>
                    <a:pt x="0" y="0"/>
                  </a:moveTo>
                  <a:lnTo>
                    <a:pt x="0" y="1849"/>
                  </a:lnTo>
                  <a:lnTo>
                    <a:pt x="2773" y="1849"/>
                  </a:lnTo>
                  <a:lnTo>
                    <a:pt x="2773"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7" name="Google Shape;2297;p39"/>
            <p:cNvSpPr/>
            <p:nvPr/>
          </p:nvSpPr>
          <p:spPr>
            <a:xfrm>
              <a:off x="2116250" y="3378775"/>
              <a:ext cx="69350" cy="109100"/>
            </a:xfrm>
            <a:custGeom>
              <a:rect b="b" l="l" r="r" t="t"/>
              <a:pathLst>
                <a:path extrusionOk="0" h="4364" w="2774">
                  <a:moveTo>
                    <a:pt x="1" y="0"/>
                  </a:moveTo>
                  <a:lnTo>
                    <a:pt x="1" y="4363"/>
                  </a:lnTo>
                  <a:lnTo>
                    <a:pt x="2774" y="4363"/>
                  </a:lnTo>
                  <a:lnTo>
                    <a:pt x="277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8" name="Google Shape;2298;p39"/>
            <p:cNvSpPr/>
            <p:nvPr/>
          </p:nvSpPr>
          <p:spPr>
            <a:xfrm>
              <a:off x="2254900" y="3418525"/>
              <a:ext cx="69350" cy="69350"/>
            </a:xfrm>
            <a:custGeom>
              <a:rect b="b" l="l" r="r" t="t"/>
              <a:pathLst>
                <a:path extrusionOk="0" h="2774" w="2774">
                  <a:moveTo>
                    <a:pt x="0" y="0"/>
                  </a:moveTo>
                  <a:lnTo>
                    <a:pt x="0" y="2773"/>
                  </a:lnTo>
                  <a:lnTo>
                    <a:pt x="2773" y="2773"/>
                  </a:lnTo>
                  <a:lnTo>
                    <a:pt x="2773"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9" name="Google Shape;2299;p39"/>
            <p:cNvSpPr/>
            <p:nvPr/>
          </p:nvSpPr>
          <p:spPr>
            <a:xfrm>
              <a:off x="2393550" y="3373225"/>
              <a:ext cx="69325" cy="114650"/>
            </a:xfrm>
            <a:custGeom>
              <a:rect b="b" l="l" r="r" t="t"/>
              <a:pathLst>
                <a:path extrusionOk="0" h="4586" w="2773">
                  <a:moveTo>
                    <a:pt x="0" y="1"/>
                  </a:moveTo>
                  <a:lnTo>
                    <a:pt x="0" y="4585"/>
                  </a:lnTo>
                  <a:lnTo>
                    <a:pt x="2773" y="4585"/>
                  </a:lnTo>
                  <a:lnTo>
                    <a:pt x="27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0" name="Google Shape;2300;p39"/>
            <p:cNvSpPr/>
            <p:nvPr/>
          </p:nvSpPr>
          <p:spPr>
            <a:xfrm>
              <a:off x="2532175" y="3468425"/>
              <a:ext cx="69350" cy="19450"/>
            </a:xfrm>
            <a:custGeom>
              <a:rect b="b" l="l" r="r" t="t"/>
              <a:pathLst>
                <a:path extrusionOk="0" h="778" w="2774">
                  <a:moveTo>
                    <a:pt x="1" y="1"/>
                  </a:moveTo>
                  <a:lnTo>
                    <a:pt x="1" y="777"/>
                  </a:lnTo>
                  <a:lnTo>
                    <a:pt x="2773" y="777"/>
                  </a:lnTo>
                  <a:lnTo>
                    <a:pt x="2773"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1" name="Google Shape;2301;p39"/>
            <p:cNvSpPr/>
            <p:nvPr/>
          </p:nvSpPr>
          <p:spPr>
            <a:xfrm>
              <a:off x="2670825" y="3333475"/>
              <a:ext cx="69350" cy="154400"/>
            </a:xfrm>
            <a:custGeom>
              <a:rect b="b" l="l" r="r" t="t"/>
              <a:pathLst>
                <a:path extrusionOk="0" h="6176" w="2774">
                  <a:moveTo>
                    <a:pt x="0" y="1"/>
                  </a:moveTo>
                  <a:lnTo>
                    <a:pt x="0" y="6175"/>
                  </a:lnTo>
                  <a:lnTo>
                    <a:pt x="2773" y="6175"/>
                  </a:lnTo>
                  <a:lnTo>
                    <a:pt x="27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2" name="Google Shape;2302;p39"/>
            <p:cNvSpPr/>
            <p:nvPr/>
          </p:nvSpPr>
          <p:spPr>
            <a:xfrm>
              <a:off x="2809450" y="3431450"/>
              <a:ext cx="69350" cy="56425"/>
            </a:xfrm>
            <a:custGeom>
              <a:rect b="b" l="l" r="r" t="t"/>
              <a:pathLst>
                <a:path extrusionOk="0" h="2257" w="2774">
                  <a:moveTo>
                    <a:pt x="1" y="1"/>
                  </a:moveTo>
                  <a:lnTo>
                    <a:pt x="1" y="2256"/>
                  </a:lnTo>
                  <a:lnTo>
                    <a:pt x="2774" y="2256"/>
                  </a:lnTo>
                  <a:lnTo>
                    <a:pt x="2774"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3" name="Google Shape;2303;p39"/>
            <p:cNvSpPr/>
            <p:nvPr/>
          </p:nvSpPr>
          <p:spPr>
            <a:xfrm>
              <a:off x="2948100" y="3465650"/>
              <a:ext cx="69350" cy="22225"/>
            </a:xfrm>
            <a:custGeom>
              <a:rect b="b" l="l" r="r" t="t"/>
              <a:pathLst>
                <a:path extrusionOk="0" h="889" w="2774">
                  <a:moveTo>
                    <a:pt x="0" y="1"/>
                  </a:moveTo>
                  <a:lnTo>
                    <a:pt x="0" y="888"/>
                  </a:lnTo>
                  <a:lnTo>
                    <a:pt x="2773" y="888"/>
                  </a:lnTo>
                  <a:lnTo>
                    <a:pt x="27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4" name="Google Shape;2304;p39"/>
            <p:cNvSpPr/>
            <p:nvPr/>
          </p:nvSpPr>
          <p:spPr>
            <a:xfrm>
              <a:off x="3086750" y="3437000"/>
              <a:ext cx="69325" cy="50875"/>
            </a:xfrm>
            <a:custGeom>
              <a:rect b="b" l="l" r="r" t="t"/>
              <a:pathLst>
                <a:path extrusionOk="0" h="2035" w="2773">
                  <a:moveTo>
                    <a:pt x="0" y="1"/>
                  </a:moveTo>
                  <a:lnTo>
                    <a:pt x="0" y="2034"/>
                  </a:lnTo>
                  <a:lnTo>
                    <a:pt x="2773" y="2034"/>
                  </a:lnTo>
                  <a:lnTo>
                    <a:pt x="2773"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5" name="Google Shape;2305;p39"/>
            <p:cNvSpPr/>
            <p:nvPr/>
          </p:nvSpPr>
          <p:spPr>
            <a:xfrm>
              <a:off x="3225375" y="3333475"/>
              <a:ext cx="69350" cy="154400"/>
            </a:xfrm>
            <a:custGeom>
              <a:rect b="b" l="l" r="r" t="t"/>
              <a:pathLst>
                <a:path extrusionOk="0" h="6176" w="2774">
                  <a:moveTo>
                    <a:pt x="1" y="1"/>
                  </a:moveTo>
                  <a:lnTo>
                    <a:pt x="1" y="6175"/>
                  </a:lnTo>
                  <a:lnTo>
                    <a:pt x="2773" y="6175"/>
                  </a:lnTo>
                  <a:lnTo>
                    <a:pt x="27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6" name="Google Shape;2306;p39"/>
            <p:cNvSpPr/>
            <p:nvPr/>
          </p:nvSpPr>
          <p:spPr>
            <a:xfrm>
              <a:off x="3364025" y="3364900"/>
              <a:ext cx="69325" cy="122975"/>
            </a:xfrm>
            <a:custGeom>
              <a:rect b="b" l="l" r="r" t="t"/>
              <a:pathLst>
                <a:path extrusionOk="0" h="4919" w="2773">
                  <a:moveTo>
                    <a:pt x="0" y="1"/>
                  </a:moveTo>
                  <a:lnTo>
                    <a:pt x="0" y="4918"/>
                  </a:lnTo>
                  <a:lnTo>
                    <a:pt x="2773" y="4918"/>
                  </a:lnTo>
                  <a:lnTo>
                    <a:pt x="2773"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7" name="Google Shape;2307;p39"/>
            <p:cNvSpPr/>
            <p:nvPr/>
          </p:nvSpPr>
          <p:spPr>
            <a:xfrm>
              <a:off x="3502650" y="3386175"/>
              <a:ext cx="69350" cy="101700"/>
            </a:xfrm>
            <a:custGeom>
              <a:rect b="b" l="l" r="r" t="t"/>
              <a:pathLst>
                <a:path extrusionOk="0" h="4068" w="2774">
                  <a:moveTo>
                    <a:pt x="1" y="0"/>
                  </a:moveTo>
                  <a:lnTo>
                    <a:pt x="1" y="4067"/>
                  </a:lnTo>
                  <a:lnTo>
                    <a:pt x="2774" y="4067"/>
                  </a:lnTo>
                  <a:lnTo>
                    <a:pt x="277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8" name="Google Shape;2308;p39"/>
            <p:cNvSpPr/>
            <p:nvPr/>
          </p:nvSpPr>
          <p:spPr>
            <a:xfrm>
              <a:off x="3855725" y="1244650"/>
              <a:ext cx="170100" cy="822625"/>
            </a:xfrm>
            <a:custGeom>
              <a:rect b="b" l="l" r="r" t="t"/>
              <a:pathLst>
                <a:path extrusionOk="0" h="32905" w="6804">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9" name="Google Shape;2309;p39"/>
            <p:cNvSpPr/>
            <p:nvPr/>
          </p:nvSpPr>
          <p:spPr>
            <a:xfrm>
              <a:off x="4130225" y="1239100"/>
              <a:ext cx="302275" cy="14800"/>
            </a:xfrm>
            <a:custGeom>
              <a:rect b="b" l="l" r="r" t="t"/>
              <a:pathLst>
                <a:path extrusionOk="0" h="592" w="12091">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0" name="Google Shape;2310;p39"/>
            <p:cNvSpPr/>
            <p:nvPr/>
          </p:nvSpPr>
          <p:spPr>
            <a:xfrm>
              <a:off x="4130225" y="13306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1" name="Google Shape;2311;p39"/>
            <p:cNvSpPr/>
            <p:nvPr/>
          </p:nvSpPr>
          <p:spPr>
            <a:xfrm>
              <a:off x="4130225" y="14221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2" name="Google Shape;2312;p39"/>
            <p:cNvSpPr/>
            <p:nvPr/>
          </p:nvSpPr>
          <p:spPr>
            <a:xfrm>
              <a:off x="1709575" y="4545200"/>
              <a:ext cx="317975" cy="15750"/>
            </a:xfrm>
            <a:custGeom>
              <a:rect b="b" l="l" r="r" t="t"/>
              <a:pathLst>
                <a:path extrusionOk="0" h="630" w="12719">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3" name="Google Shape;2313;p39"/>
            <p:cNvSpPr/>
            <p:nvPr/>
          </p:nvSpPr>
          <p:spPr>
            <a:xfrm>
              <a:off x="1709575" y="4631150"/>
              <a:ext cx="317975" cy="15750"/>
            </a:xfrm>
            <a:custGeom>
              <a:rect b="b" l="l" r="r" t="t"/>
              <a:pathLst>
                <a:path extrusionOk="0" h="630" w="12719">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4" name="Google Shape;2314;p39"/>
            <p:cNvSpPr/>
            <p:nvPr/>
          </p:nvSpPr>
          <p:spPr>
            <a:xfrm>
              <a:off x="1709575" y="4717125"/>
              <a:ext cx="317975" cy="15725"/>
            </a:xfrm>
            <a:custGeom>
              <a:rect b="b" l="l" r="r" t="t"/>
              <a:pathLst>
                <a:path extrusionOk="0" h="629" w="12719">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5" name="Google Shape;2315;p39"/>
            <p:cNvSpPr/>
            <p:nvPr/>
          </p:nvSpPr>
          <p:spPr>
            <a:xfrm>
              <a:off x="1709575" y="4803075"/>
              <a:ext cx="317975" cy="14800"/>
            </a:xfrm>
            <a:custGeom>
              <a:rect b="b" l="l" r="r" t="t"/>
              <a:pathLst>
                <a:path extrusionOk="0" h="592" w="12719">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6" name="Google Shape;2316;p39"/>
            <p:cNvSpPr/>
            <p:nvPr/>
          </p:nvSpPr>
          <p:spPr>
            <a:xfrm>
              <a:off x="2163400" y="3753100"/>
              <a:ext cx="949250" cy="949250"/>
            </a:xfrm>
            <a:custGeom>
              <a:rect b="b" l="l" r="r" t="t"/>
              <a:pathLst>
                <a:path extrusionOk="0" h="37970" w="3797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7" name="Google Shape;2317;p39"/>
            <p:cNvSpPr/>
            <p:nvPr/>
          </p:nvSpPr>
          <p:spPr>
            <a:xfrm>
              <a:off x="2155075" y="3744775"/>
              <a:ext cx="965875" cy="965900"/>
            </a:xfrm>
            <a:custGeom>
              <a:rect b="b" l="l" r="r" t="t"/>
              <a:pathLst>
                <a:path extrusionOk="0" h="38636" w="38635">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8" name="Google Shape;2318;p39"/>
            <p:cNvSpPr/>
            <p:nvPr/>
          </p:nvSpPr>
          <p:spPr>
            <a:xfrm>
              <a:off x="2283550" y="3873250"/>
              <a:ext cx="708950" cy="708950"/>
            </a:xfrm>
            <a:custGeom>
              <a:rect b="b" l="l" r="r" t="t"/>
              <a:pathLst>
                <a:path extrusionOk="0" h="28358" w="28358">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9" name="Google Shape;2319;p39"/>
            <p:cNvSpPr/>
            <p:nvPr/>
          </p:nvSpPr>
          <p:spPr>
            <a:xfrm>
              <a:off x="2275225" y="3864950"/>
              <a:ext cx="725575" cy="725575"/>
            </a:xfrm>
            <a:custGeom>
              <a:rect b="b" l="l" r="r" t="t"/>
              <a:pathLst>
                <a:path extrusionOk="0" h="29023" w="29023">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0" name="Google Shape;2320;p39"/>
            <p:cNvSpPr/>
            <p:nvPr/>
          </p:nvSpPr>
          <p:spPr>
            <a:xfrm>
              <a:off x="2413875" y="4003575"/>
              <a:ext cx="448300" cy="448300"/>
            </a:xfrm>
            <a:custGeom>
              <a:rect b="b" l="l" r="r" t="t"/>
              <a:pathLst>
                <a:path extrusionOk="0" h="17932" w="17932">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1" name="Google Shape;2321;p39"/>
            <p:cNvSpPr/>
            <p:nvPr/>
          </p:nvSpPr>
          <p:spPr>
            <a:xfrm>
              <a:off x="2406475" y="3996175"/>
              <a:ext cx="463075" cy="463100"/>
            </a:xfrm>
            <a:custGeom>
              <a:rect b="b" l="l" r="r" t="t"/>
              <a:pathLst>
                <a:path extrusionOk="0" h="18524" w="18523">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2" name="Google Shape;2322;p39"/>
            <p:cNvSpPr/>
            <p:nvPr/>
          </p:nvSpPr>
          <p:spPr>
            <a:xfrm>
              <a:off x="1636575" y="3993425"/>
              <a:ext cx="469550" cy="468625"/>
            </a:xfrm>
            <a:custGeom>
              <a:rect b="b" l="l" r="r" t="t"/>
              <a:pathLst>
                <a:path extrusionOk="0" h="18745" w="18782">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3" name="Google Shape;2323;p39"/>
            <p:cNvSpPr/>
            <p:nvPr/>
          </p:nvSpPr>
          <p:spPr>
            <a:xfrm>
              <a:off x="1629175" y="3985100"/>
              <a:ext cx="484325" cy="485250"/>
            </a:xfrm>
            <a:custGeom>
              <a:rect b="b" l="l" r="r" t="t"/>
              <a:pathLst>
                <a:path extrusionOk="0" h="19410" w="19373">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4" name="Google Shape;2324;p39"/>
            <p:cNvSpPr/>
            <p:nvPr/>
          </p:nvSpPr>
          <p:spPr>
            <a:xfrm>
              <a:off x="1740075" y="4096925"/>
              <a:ext cx="262525" cy="262525"/>
            </a:xfrm>
            <a:custGeom>
              <a:rect b="b" l="l" r="r" t="t"/>
              <a:pathLst>
                <a:path extrusionOk="0" h="10501" w="10501">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5" name="Google Shape;2325;p39"/>
            <p:cNvSpPr/>
            <p:nvPr/>
          </p:nvSpPr>
          <p:spPr>
            <a:xfrm>
              <a:off x="1732700" y="4088600"/>
              <a:ext cx="277300" cy="278250"/>
            </a:xfrm>
            <a:custGeom>
              <a:rect b="b" l="l" r="r" t="t"/>
              <a:pathLst>
                <a:path extrusionOk="0" h="11130" w="11092">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6" name="Google Shape;2326;p39"/>
            <p:cNvSpPr/>
            <p:nvPr/>
          </p:nvSpPr>
          <p:spPr>
            <a:xfrm>
              <a:off x="1304750" y="4090450"/>
              <a:ext cx="274525" cy="274550"/>
            </a:xfrm>
            <a:custGeom>
              <a:rect b="b" l="l" r="r" t="t"/>
              <a:pathLst>
                <a:path extrusionOk="0" h="10982" w="10981">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7" name="Google Shape;2327;p39"/>
            <p:cNvSpPr/>
            <p:nvPr/>
          </p:nvSpPr>
          <p:spPr>
            <a:xfrm>
              <a:off x="1297350" y="4083075"/>
              <a:ext cx="290250" cy="289300"/>
            </a:xfrm>
            <a:custGeom>
              <a:rect b="b" l="l" r="r" t="t"/>
              <a:pathLst>
                <a:path extrusionOk="0" h="11572" w="1161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8" name="Google Shape;2328;p39"/>
            <p:cNvSpPr/>
            <p:nvPr/>
          </p:nvSpPr>
          <p:spPr>
            <a:xfrm>
              <a:off x="1364825" y="4150550"/>
              <a:ext cx="154375" cy="154375"/>
            </a:xfrm>
            <a:custGeom>
              <a:rect b="b" l="l" r="r" t="t"/>
              <a:pathLst>
                <a:path extrusionOk="0" h="6175" w="6175">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9" name="Google Shape;2329;p39"/>
            <p:cNvSpPr/>
            <p:nvPr/>
          </p:nvSpPr>
          <p:spPr>
            <a:xfrm>
              <a:off x="1357450" y="4143150"/>
              <a:ext cx="169150" cy="169150"/>
            </a:xfrm>
            <a:custGeom>
              <a:rect b="b" l="l" r="r" t="t"/>
              <a:pathLst>
                <a:path extrusionOk="0" h="6766" w="6766">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0" name="Google Shape;2330;p39"/>
            <p:cNvSpPr/>
            <p:nvPr/>
          </p:nvSpPr>
          <p:spPr>
            <a:xfrm>
              <a:off x="1150400" y="4228175"/>
              <a:ext cx="1488100" cy="25"/>
            </a:xfrm>
            <a:custGeom>
              <a:rect b="b" l="l" r="r" t="t"/>
              <a:pathLst>
                <a:path extrusionOk="0" h="1" w="59524">
                  <a:moveTo>
                    <a:pt x="59523" y="1"/>
                  </a:moveTo>
                  <a:lnTo>
                    <a:pt x="1" y="1"/>
                  </a:lnTo>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1" name="Google Shape;2331;p39"/>
            <p:cNvSpPr/>
            <p:nvPr/>
          </p:nvSpPr>
          <p:spPr>
            <a:xfrm>
              <a:off x="1143000" y="4219850"/>
              <a:ext cx="1502900" cy="15750"/>
            </a:xfrm>
            <a:custGeom>
              <a:rect b="b" l="l" r="r" t="t"/>
              <a:pathLst>
                <a:path extrusionOk="0" h="630" w="60116">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2" name="Google Shape;2332;p39"/>
            <p:cNvSpPr/>
            <p:nvPr/>
          </p:nvSpPr>
          <p:spPr>
            <a:xfrm>
              <a:off x="2662500" y="939625"/>
              <a:ext cx="943700" cy="739450"/>
            </a:xfrm>
            <a:custGeom>
              <a:rect b="b" l="l" r="r" t="t"/>
              <a:pathLst>
                <a:path extrusionOk="0" h="29578" w="37748">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3" name="Google Shape;2333;p39"/>
            <p:cNvSpPr/>
            <p:nvPr/>
          </p:nvSpPr>
          <p:spPr>
            <a:xfrm>
              <a:off x="2752150" y="1489575"/>
              <a:ext cx="854050" cy="189500"/>
            </a:xfrm>
            <a:custGeom>
              <a:rect b="b" l="l" r="r" t="t"/>
              <a:pathLst>
                <a:path extrusionOk="0" h="7580" w="34162">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4" name="Google Shape;2334;p39"/>
            <p:cNvSpPr/>
            <p:nvPr/>
          </p:nvSpPr>
          <p:spPr>
            <a:xfrm>
              <a:off x="2662500" y="1694750"/>
              <a:ext cx="943700" cy="74900"/>
            </a:xfrm>
            <a:custGeom>
              <a:rect b="b" l="l" r="r" t="t"/>
              <a:pathLst>
                <a:path extrusionOk="0" h="2996" w="37748">
                  <a:moveTo>
                    <a:pt x="1" y="1"/>
                  </a:moveTo>
                  <a:lnTo>
                    <a:pt x="1" y="2995"/>
                  </a:lnTo>
                  <a:lnTo>
                    <a:pt x="37747" y="2995"/>
                  </a:lnTo>
                  <a:lnTo>
                    <a:pt x="37747"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5" name="Google Shape;2335;p39"/>
            <p:cNvSpPr/>
            <p:nvPr/>
          </p:nvSpPr>
          <p:spPr>
            <a:xfrm>
              <a:off x="2662500" y="1679050"/>
              <a:ext cx="943700" cy="15725"/>
            </a:xfrm>
            <a:custGeom>
              <a:rect b="b" l="l" r="r" t="t"/>
              <a:pathLst>
                <a:path extrusionOk="0" h="629" w="37748">
                  <a:moveTo>
                    <a:pt x="1" y="0"/>
                  </a:moveTo>
                  <a:lnTo>
                    <a:pt x="1" y="629"/>
                  </a:lnTo>
                  <a:lnTo>
                    <a:pt x="37747" y="629"/>
                  </a:lnTo>
                  <a:lnTo>
                    <a:pt x="37747"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6" name="Google Shape;2336;p39"/>
            <p:cNvSpPr/>
            <p:nvPr/>
          </p:nvSpPr>
          <p:spPr>
            <a:xfrm>
              <a:off x="2655100" y="932250"/>
              <a:ext cx="959425" cy="844800"/>
            </a:xfrm>
            <a:custGeom>
              <a:rect b="b" l="l" r="r" t="t"/>
              <a:pathLst>
                <a:path extrusionOk="0" h="33792" w="38377">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7" name="Google Shape;2337;p39"/>
            <p:cNvSpPr/>
            <p:nvPr/>
          </p:nvSpPr>
          <p:spPr>
            <a:xfrm>
              <a:off x="2662500" y="939625"/>
              <a:ext cx="943700" cy="141450"/>
            </a:xfrm>
            <a:custGeom>
              <a:rect b="b" l="l" r="r" t="t"/>
              <a:pathLst>
                <a:path extrusionOk="0" h="5658" w="37748">
                  <a:moveTo>
                    <a:pt x="1" y="1"/>
                  </a:moveTo>
                  <a:lnTo>
                    <a:pt x="1" y="5657"/>
                  </a:lnTo>
                  <a:lnTo>
                    <a:pt x="37747" y="5657"/>
                  </a:lnTo>
                  <a:lnTo>
                    <a:pt x="37747"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8" name="Google Shape;2338;p39"/>
            <p:cNvSpPr/>
            <p:nvPr/>
          </p:nvSpPr>
          <p:spPr>
            <a:xfrm>
              <a:off x="2655100" y="932250"/>
              <a:ext cx="959425" cy="156225"/>
            </a:xfrm>
            <a:custGeom>
              <a:rect b="b" l="l" r="r" t="t"/>
              <a:pathLst>
                <a:path extrusionOk="0" h="6249" w="38377">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9" name="Google Shape;2339;p39"/>
            <p:cNvSpPr/>
            <p:nvPr/>
          </p:nvSpPr>
          <p:spPr>
            <a:xfrm>
              <a:off x="2942550" y="1191950"/>
              <a:ext cx="389150" cy="389150"/>
            </a:xfrm>
            <a:custGeom>
              <a:rect b="b" l="l" r="r" t="t"/>
              <a:pathLst>
                <a:path extrusionOk="0" h="15566" w="15566">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0" name="Google Shape;2340;p39"/>
            <p:cNvSpPr/>
            <p:nvPr/>
          </p:nvSpPr>
          <p:spPr>
            <a:xfrm>
              <a:off x="2935150" y="1183650"/>
              <a:ext cx="404850" cy="404850"/>
            </a:xfrm>
            <a:custGeom>
              <a:rect b="b" l="l" r="r" t="t"/>
              <a:pathLst>
                <a:path extrusionOk="0" h="16194" w="16194">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1" name="Google Shape;2341;p39"/>
            <p:cNvSpPr/>
            <p:nvPr/>
          </p:nvSpPr>
          <p:spPr>
            <a:xfrm>
              <a:off x="3046075" y="1257575"/>
              <a:ext cx="228325" cy="263450"/>
            </a:xfrm>
            <a:custGeom>
              <a:rect b="b" l="l" r="r" t="t"/>
              <a:pathLst>
                <a:path extrusionOk="0" h="10538" w="9133">
                  <a:moveTo>
                    <a:pt x="0" y="1"/>
                  </a:moveTo>
                  <a:lnTo>
                    <a:pt x="0" y="10537"/>
                  </a:lnTo>
                  <a:lnTo>
                    <a:pt x="9132" y="5288"/>
                  </a:lnTo>
                  <a:lnTo>
                    <a:pt x="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2" name="Google Shape;2342;p39"/>
            <p:cNvSpPr/>
            <p:nvPr/>
          </p:nvSpPr>
          <p:spPr>
            <a:xfrm>
              <a:off x="3038675" y="1250425"/>
              <a:ext cx="243100" cy="278675"/>
            </a:xfrm>
            <a:custGeom>
              <a:rect b="b" l="l" r="r" t="t"/>
              <a:pathLst>
                <a:path extrusionOk="0" h="11147" w="9724">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343" name="Google Shape;2343;p39"/>
          <p:cNvGrpSpPr/>
          <p:nvPr/>
        </p:nvGrpSpPr>
        <p:grpSpPr>
          <a:xfrm>
            <a:off x="1463293" y="1147146"/>
            <a:ext cx="1270200" cy="1469281"/>
            <a:chOff x="731647" y="573573"/>
            <a:chExt cx="635100" cy="734640"/>
          </a:xfrm>
        </p:grpSpPr>
        <p:grpSp>
          <p:nvGrpSpPr>
            <p:cNvPr id="2344" name="Google Shape;2344;p39"/>
            <p:cNvGrpSpPr/>
            <p:nvPr/>
          </p:nvGrpSpPr>
          <p:grpSpPr>
            <a:xfrm>
              <a:off x="731647" y="573573"/>
              <a:ext cx="635100" cy="635100"/>
              <a:chOff x="917231" y="750460"/>
              <a:chExt cx="635100" cy="635100"/>
            </a:xfrm>
          </p:grpSpPr>
          <p:sp>
            <p:nvSpPr>
              <p:cNvPr id="2345" name="Google Shape;2345;p39"/>
              <p:cNvSpPr/>
              <p:nvPr/>
            </p:nvSpPr>
            <p:spPr>
              <a:xfrm>
                <a:off x="917231" y="750460"/>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6" name="Google Shape;2346;p39"/>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347" name="Google Shape;2347;p39"/>
            <p:cNvGrpSpPr/>
            <p:nvPr/>
          </p:nvGrpSpPr>
          <p:grpSpPr>
            <a:xfrm>
              <a:off x="961679" y="1281213"/>
              <a:ext cx="175013" cy="27000"/>
              <a:chOff x="5662375" y="212375"/>
              <a:chExt cx="175013" cy="27000"/>
            </a:xfrm>
          </p:grpSpPr>
          <p:sp>
            <p:nvSpPr>
              <p:cNvPr id="2348" name="Google Shape;2348;p39"/>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349" name="Google Shape;2349;p39"/>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350" name="Google Shape;2350;p39"/>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grpSp>
        <p:nvGrpSpPr>
          <p:cNvPr id="2351" name="Google Shape;2351;p39"/>
          <p:cNvGrpSpPr/>
          <p:nvPr/>
        </p:nvGrpSpPr>
        <p:grpSpPr>
          <a:xfrm>
            <a:off x="1463293" y="3300921"/>
            <a:ext cx="1270200" cy="1466981"/>
            <a:chOff x="731647" y="1650460"/>
            <a:chExt cx="635100" cy="733490"/>
          </a:xfrm>
        </p:grpSpPr>
        <p:grpSp>
          <p:nvGrpSpPr>
            <p:cNvPr id="2352" name="Google Shape;2352;p39"/>
            <p:cNvGrpSpPr/>
            <p:nvPr/>
          </p:nvGrpSpPr>
          <p:grpSpPr>
            <a:xfrm>
              <a:off x="731647" y="1650460"/>
              <a:ext cx="635100" cy="635100"/>
              <a:chOff x="917231" y="1827973"/>
              <a:chExt cx="635100" cy="635100"/>
            </a:xfrm>
          </p:grpSpPr>
          <p:sp>
            <p:nvSpPr>
              <p:cNvPr id="2353" name="Google Shape;2353;p39"/>
              <p:cNvSpPr/>
              <p:nvPr/>
            </p:nvSpPr>
            <p:spPr>
              <a:xfrm>
                <a:off x="917231" y="1827973"/>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4" name="Google Shape;2354;p39"/>
              <p:cNvSpPr/>
              <p:nvPr/>
            </p:nvSpPr>
            <p:spPr>
              <a:xfrm>
                <a:off x="1001931" y="1912710"/>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355" name="Google Shape;2355;p39"/>
            <p:cNvGrpSpPr/>
            <p:nvPr/>
          </p:nvGrpSpPr>
          <p:grpSpPr>
            <a:xfrm>
              <a:off x="961679" y="2356951"/>
              <a:ext cx="175013" cy="27000"/>
              <a:chOff x="5662375" y="212375"/>
              <a:chExt cx="175013" cy="27000"/>
            </a:xfrm>
          </p:grpSpPr>
          <p:sp>
            <p:nvSpPr>
              <p:cNvPr id="2356" name="Google Shape;2356;p39"/>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357" name="Google Shape;2357;p39"/>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358" name="Google Shape;2358;p39"/>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grpSp>
        <p:nvGrpSpPr>
          <p:cNvPr id="2359" name="Google Shape;2359;p39"/>
          <p:cNvGrpSpPr/>
          <p:nvPr/>
        </p:nvGrpSpPr>
        <p:grpSpPr>
          <a:xfrm>
            <a:off x="1463293" y="5456553"/>
            <a:ext cx="1270200" cy="1469967"/>
            <a:chOff x="731647" y="2728277"/>
            <a:chExt cx="635100" cy="734984"/>
          </a:xfrm>
        </p:grpSpPr>
        <p:grpSp>
          <p:nvGrpSpPr>
            <p:cNvPr id="2360" name="Google Shape;2360;p39"/>
            <p:cNvGrpSpPr/>
            <p:nvPr/>
          </p:nvGrpSpPr>
          <p:grpSpPr>
            <a:xfrm>
              <a:off x="731647" y="2728277"/>
              <a:ext cx="635100" cy="635100"/>
              <a:chOff x="917231" y="2905502"/>
              <a:chExt cx="635100" cy="635100"/>
            </a:xfrm>
          </p:grpSpPr>
          <p:sp>
            <p:nvSpPr>
              <p:cNvPr id="2361" name="Google Shape;2361;p39"/>
              <p:cNvSpPr/>
              <p:nvPr/>
            </p:nvSpPr>
            <p:spPr>
              <a:xfrm>
                <a:off x="917231" y="2905502"/>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2" name="Google Shape;2362;p39"/>
              <p:cNvSpPr/>
              <p:nvPr/>
            </p:nvSpPr>
            <p:spPr>
              <a:xfrm>
                <a:off x="1001931" y="2990252"/>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363" name="Google Shape;2363;p39"/>
            <p:cNvGrpSpPr/>
            <p:nvPr/>
          </p:nvGrpSpPr>
          <p:grpSpPr>
            <a:xfrm>
              <a:off x="961679" y="3436260"/>
              <a:ext cx="175013" cy="27000"/>
              <a:chOff x="5662375" y="212375"/>
              <a:chExt cx="175013" cy="27000"/>
            </a:xfrm>
          </p:grpSpPr>
          <p:sp>
            <p:nvSpPr>
              <p:cNvPr id="2364" name="Google Shape;2364;p39"/>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365" name="Google Shape;2365;p39"/>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366" name="Google Shape;2366;p39"/>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grpSp>
        <p:nvGrpSpPr>
          <p:cNvPr id="2367" name="Google Shape;2367;p39"/>
          <p:cNvGrpSpPr/>
          <p:nvPr/>
        </p:nvGrpSpPr>
        <p:grpSpPr>
          <a:xfrm>
            <a:off x="1463293" y="7613349"/>
            <a:ext cx="1270200" cy="1469408"/>
            <a:chOff x="731647" y="3806675"/>
            <a:chExt cx="635100" cy="734704"/>
          </a:xfrm>
        </p:grpSpPr>
        <p:grpSp>
          <p:nvGrpSpPr>
            <p:cNvPr id="2368" name="Google Shape;2368;p39"/>
            <p:cNvGrpSpPr/>
            <p:nvPr/>
          </p:nvGrpSpPr>
          <p:grpSpPr>
            <a:xfrm>
              <a:off x="731647" y="3806675"/>
              <a:ext cx="635100" cy="635100"/>
              <a:chOff x="917231" y="3983097"/>
              <a:chExt cx="635100" cy="635100"/>
            </a:xfrm>
          </p:grpSpPr>
          <p:sp>
            <p:nvSpPr>
              <p:cNvPr id="2369" name="Google Shape;2369;p39"/>
              <p:cNvSpPr/>
              <p:nvPr/>
            </p:nvSpPr>
            <p:spPr>
              <a:xfrm>
                <a:off x="917231" y="3983097"/>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0" name="Google Shape;2370;p39"/>
              <p:cNvSpPr/>
              <p:nvPr/>
            </p:nvSpPr>
            <p:spPr>
              <a:xfrm>
                <a:off x="1001931" y="4067797"/>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371" name="Google Shape;2371;p39"/>
            <p:cNvGrpSpPr/>
            <p:nvPr/>
          </p:nvGrpSpPr>
          <p:grpSpPr>
            <a:xfrm>
              <a:off x="961679" y="4514379"/>
              <a:ext cx="175013" cy="27000"/>
              <a:chOff x="5662375" y="212375"/>
              <a:chExt cx="175013" cy="27000"/>
            </a:xfrm>
          </p:grpSpPr>
          <p:sp>
            <p:nvSpPr>
              <p:cNvPr id="2372" name="Google Shape;2372;p39"/>
              <p:cNvSpPr/>
              <p:nvPr/>
            </p:nvSpPr>
            <p:spPr>
              <a:xfrm>
                <a:off x="5662375"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373" name="Google Shape;2373;p39"/>
              <p:cNvSpPr/>
              <p:nvPr/>
            </p:nvSpPr>
            <p:spPr>
              <a:xfrm>
                <a:off x="5736381"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374" name="Google Shape;2374;p39"/>
              <p:cNvSpPr/>
              <p:nvPr/>
            </p:nvSpPr>
            <p:spPr>
              <a:xfrm>
                <a:off x="5810388" y="212375"/>
                <a:ext cx="27000" cy="27000"/>
              </a:xfrm>
              <a:prstGeom prst="ellipse">
                <a:avLst/>
              </a:pr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sp>
        <p:nvSpPr>
          <p:cNvPr id="2375" name="Google Shape;2375;p39"/>
          <p:cNvSpPr txBox="1"/>
          <p:nvPr>
            <p:ph type="title"/>
          </p:nvPr>
        </p:nvSpPr>
        <p:spPr>
          <a:xfrm>
            <a:off x="11814048" y="713232"/>
            <a:ext cx="5230200" cy="1152000"/>
          </a:xfrm>
          <a:prstGeom prst="rect">
            <a:avLst/>
          </a:prstGeom>
        </p:spPr>
        <p:txBody>
          <a:bodyPr anchorCtr="0" anchor="ctr" bIns="182850" lIns="182850" spcFirstLastPara="1" rIns="182850" wrap="square" tIns="182850">
            <a:noAutofit/>
          </a:bodyPr>
          <a:lstStyle/>
          <a:p>
            <a:pPr indent="0" lvl="0" marL="0" rtl="0" algn="r">
              <a:spcBef>
                <a:spcPts val="0"/>
              </a:spcBef>
              <a:spcAft>
                <a:spcPts val="0"/>
              </a:spcAft>
              <a:buNone/>
            </a:pPr>
            <a:r>
              <a:rPr lang="en"/>
              <a:t>Table of Contents</a:t>
            </a:r>
            <a:endParaRPr/>
          </a:p>
        </p:txBody>
      </p:sp>
      <p:sp>
        <p:nvSpPr>
          <p:cNvPr id="2376" name="Google Shape;2376;p39"/>
          <p:cNvSpPr txBox="1"/>
          <p:nvPr>
            <p:ph idx="2" type="subTitle"/>
          </p:nvPr>
        </p:nvSpPr>
        <p:spPr>
          <a:xfrm>
            <a:off x="3328416" y="1426464"/>
            <a:ext cx="5230200" cy="1152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a:t>Y</a:t>
            </a:r>
            <a:r>
              <a:rPr lang="en" sz="3200">
                <a:solidFill>
                  <a:schemeClr val="dk2"/>
                </a:solidFill>
                <a:latin typeface="Barlow Semi Condensed"/>
                <a:ea typeface="Barlow Semi Condensed"/>
                <a:cs typeface="Barlow Semi Condensed"/>
                <a:sym typeface="Barlow Semi Condensed"/>
              </a:rPr>
              <a:t>ou could describe the</a:t>
            </a:r>
            <a:endParaRPr sz="3200">
              <a:solidFill>
                <a:schemeClr val="dk2"/>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topic of the section here</a:t>
            </a:r>
            <a:endParaRPr>
              <a:latin typeface="Barlow Semi Condensed"/>
              <a:ea typeface="Barlow Semi Condensed"/>
              <a:cs typeface="Barlow Semi Condensed"/>
              <a:sym typeface="Barlow Semi Condensed"/>
            </a:endParaRPr>
          </a:p>
        </p:txBody>
      </p:sp>
      <p:sp>
        <p:nvSpPr>
          <p:cNvPr id="2377" name="Google Shape;2377;p39"/>
          <p:cNvSpPr txBox="1"/>
          <p:nvPr>
            <p:ph idx="1" type="subTitle"/>
          </p:nvPr>
        </p:nvSpPr>
        <p:spPr>
          <a:xfrm>
            <a:off x="3328416" y="859536"/>
            <a:ext cx="5230200" cy="768000"/>
          </a:xfrm>
          <a:prstGeom prst="rect">
            <a:avLst/>
          </a:prstGeom>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3600">
                <a:solidFill>
                  <a:schemeClr val="accent1"/>
                </a:solidFill>
              </a:rPr>
              <a:t>Problem &amp; Solution</a:t>
            </a:r>
            <a:endParaRPr/>
          </a:p>
        </p:txBody>
      </p:sp>
      <p:sp>
        <p:nvSpPr>
          <p:cNvPr id="2378" name="Google Shape;2378;p39"/>
          <p:cNvSpPr txBox="1"/>
          <p:nvPr>
            <p:ph idx="3" type="subTitle"/>
          </p:nvPr>
        </p:nvSpPr>
        <p:spPr>
          <a:xfrm>
            <a:off x="3328416" y="3017520"/>
            <a:ext cx="5230200" cy="768000"/>
          </a:xfrm>
          <a:prstGeom prst="rect">
            <a:avLst/>
          </a:prstGeom>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3600">
                <a:solidFill>
                  <a:schemeClr val="accent1"/>
                </a:solidFill>
              </a:rPr>
              <a:t>Market Analysis and Target</a:t>
            </a:r>
            <a:endParaRPr/>
          </a:p>
        </p:txBody>
      </p:sp>
      <p:sp>
        <p:nvSpPr>
          <p:cNvPr id="2379" name="Google Shape;2379;p39"/>
          <p:cNvSpPr txBox="1"/>
          <p:nvPr>
            <p:ph idx="4" type="subTitle"/>
          </p:nvPr>
        </p:nvSpPr>
        <p:spPr>
          <a:xfrm>
            <a:off x="3328416" y="3584448"/>
            <a:ext cx="5230200" cy="1152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a:t>You could describe the</a:t>
            </a:r>
            <a:endParaRPr/>
          </a:p>
          <a:p>
            <a:pPr indent="0" lvl="0" marL="0" rtl="0" algn="l">
              <a:spcBef>
                <a:spcPts val="0"/>
              </a:spcBef>
              <a:spcAft>
                <a:spcPts val="0"/>
              </a:spcAft>
              <a:buClr>
                <a:schemeClr val="dk1"/>
              </a:buClr>
              <a:buSzPts val="2200"/>
              <a:buFont typeface="Arial"/>
              <a:buNone/>
            </a:pPr>
            <a:r>
              <a:rPr lang="en"/>
              <a:t>topic of the section here</a:t>
            </a:r>
            <a:endParaRPr/>
          </a:p>
        </p:txBody>
      </p:sp>
      <p:sp>
        <p:nvSpPr>
          <p:cNvPr id="2380" name="Google Shape;2380;p39"/>
          <p:cNvSpPr txBox="1"/>
          <p:nvPr>
            <p:ph idx="5" type="subTitle"/>
          </p:nvPr>
        </p:nvSpPr>
        <p:spPr>
          <a:xfrm>
            <a:off x="3328416" y="5175504"/>
            <a:ext cx="5230200" cy="768000"/>
          </a:xfrm>
          <a:prstGeom prst="rect">
            <a:avLst/>
          </a:prstGeom>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3600">
                <a:solidFill>
                  <a:schemeClr val="accent1"/>
                </a:solidFill>
              </a:rPr>
              <a:t>Our Process</a:t>
            </a:r>
            <a:endParaRPr/>
          </a:p>
        </p:txBody>
      </p:sp>
      <p:sp>
        <p:nvSpPr>
          <p:cNvPr id="2381" name="Google Shape;2381;p39"/>
          <p:cNvSpPr txBox="1"/>
          <p:nvPr>
            <p:ph idx="6" type="subTitle"/>
          </p:nvPr>
        </p:nvSpPr>
        <p:spPr>
          <a:xfrm>
            <a:off x="3328416" y="5742432"/>
            <a:ext cx="5230200" cy="1152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a:t>You could describe the</a:t>
            </a:r>
            <a:endParaRPr/>
          </a:p>
          <a:p>
            <a:pPr indent="0" lvl="0" marL="0" rtl="0" algn="l">
              <a:spcBef>
                <a:spcPts val="0"/>
              </a:spcBef>
              <a:spcAft>
                <a:spcPts val="0"/>
              </a:spcAft>
              <a:buClr>
                <a:schemeClr val="dk1"/>
              </a:buClr>
              <a:buSzPts val="2200"/>
              <a:buFont typeface="Arial"/>
              <a:buNone/>
            </a:pPr>
            <a:r>
              <a:rPr lang="en"/>
              <a:t>topic of the section here</a:t>
            </a:r>
            <a:endParaRPr/>
          </a:p>
        </p:txBody>
      </p:sp>
      <p:sp>
        <p:nvSpPr>
          <p:cNvPr id="2382" name="Google Shape;2382;p39"/>
          <p:cNvSpPr txBox="1"/>
          <p:nvPr>
            <p:ph idx="7" type="subTitle"/>
          </p:nvPr>
        </p:nvSpPr>
        <p:spPr>
          <a:xfrm>
            <a:off x="3328416" y="7333488"/>
            <a:ext cx="5230200" cy="768000"/>
          </a:xfrm>
          <a:prstGeom prst="rect">
            <a:avLst/>
          </a:prstGeom>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3600">
                <a:solidFill>
                  <a:schemeClr val="accent1"/>
                </a:solidFill>
              </a:rPr>
              <a:t>Our Consultants</a:t>
            </a:r>
            <a:endParaRPr/>
          </a:p>
        </p:txBody>
      </p:sp>
      <p:sp>
        <p:nvSpPr>
          <p:cNvPr id="2383" name="Google Shape;2383;p39"/>
          <p:cNvSpPr txBox="1"/>
          <p:nvPr>
            <p:ph idx="8" type="subTitle"/>
          </p:nvPr>
        </p:nvSpPr>
        <p:spPr>
          <a:xfrm>
            <a:off x="3328416" y="7900416"/>
            <a:ext cx="5230200" cy="1152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a:t>You could describe the</a:t>
            </a:r>
            <a:endParaRPr/>
          </a:p>
          <a:p>
            <a:pPr indent="0" lvl="0" marL="0" rtl="0" algn="l">
              <a:spcBef>
                <a:spcPts val="0"/>
              </a:spcBef>
              <a:spcAft>
                <a:spcPts val="0"/>
              </a:spcAft>
              <a:buClr>
                <a:schemeClr val="dk1"/>
              </a:buClr>
              <a:buSzPts val="2200"/>
              <a:buFont typeface="Arial"/>
              <a:buNone/>
            </a:pPr>
            <a:r>
              <a:rPr lang="en"/>
              <a:t>topic of the section here</a:t>
            </a:r>
            <a:endParaRPr/>
          </a:p>
        </p:txBody>
      </p:sp>
      <p:sp>
        <p:nvSpPr>
          <p:cNvPr id="2384" name="Google Shape;2384;p39"/>
          <p:cNvSpPr txBox="1"/>
          <p:nvPr>
            <p:ph idx="9" type="title"/>
          </p:nvPr>
        </p:nvSpPr>
        <p:spPr>
          <a:xfrm>
            <a:off x="1627632" y="1444752"/>
            <a:ext cx="914400" cy="694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01</a:t>
            </a:r>
            <a:endParaRPr/>
          </a:p>
        </p:txBody>
      </p:sp>
      <p:sp>
        <p:nvSpPr>
          <p:cNvPr id="2385" name="Google Shape;2385;p39"/>
          <p:cNvSpPr txBox="1"/>
          <p:nvPr>
            <p:ph idx="13" type="title"/>
          </p:nvPr>
        </p:nvSpPr>
        <p:spPr>
          <a:xfrm>
            <a:off x="1627632" y="3602736"/>
            <a:ext cx="914400" cy="694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02</a:t>
            </a:r>
            <a:endParaRPr/>
          </a:p>
        </p:txBody>
      </p:sp>
      <p:sp>
        <p:nvSpPr>
          <p:cNvPr id="2386" name="Google Shape;2386;p39"/>
          <p:cNvSpPr txBox="1"/>
          <p:nvPr>
            <p:ph idx="14" type="title"/>
          </p:nvPr>
        </p:nvSpPr>
        <p:spPr>
          <a:xfrm>
            <a:off x="1627632" y="5760720"/>
            <a:ext cx="914400" cy="694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03</a:t>
            </a:r>
            <a:endParaRPr/>
          </a:p>
        </p:txBody>
      </p:sp>
      <p:sp>
        <p:nvSpPr>
          <p:cNvPr id="2387" name="Google Shape;2387;p39"/>
          <p:cNvSpPr txBox="1"/>
          <p:nvPr>
            <p:ph idx="15" type="title"/>
          </p:nvPr>
        </p:nvSpPr>
        <p:spPr>
          <a:xfrm>
            <a:off x="1627632" y="7918704"/>
            <a:ext cx="914400" cy="694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35" name="Shape 15335"/>
        <p:cNvGrpSpPr/>
        <p:nvPr/>
      </p:nvGrpSpPr>
      <p:grpSpPr>
        <a:xfrm>
          <a:off x="0" y="0"/>
          <a:ext cx="0" cy="0"/>
          <a:chOff x="0" y="0"/>
          <a:chExt cx="0" cy="0"/>
        </a:xfrm>
      </p:grpSpPr>
      <p:sp>
        <p:nvSpPr>
          <p:cNvPr id="15336" name="Google Shape;15336;p84"/>
          <p:cNvSpPr txBox="1"/>
          <p:nvPr>
            <p:ph idx="4294967295" type="title"/>
          </p:nvPr>
        </p:nvSpPr>
        <p:spPr>
          <a:xfrm>
            <a:off x="2136200" y="1866900"/>
            <a:ext cx="140946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337" name="Google Shape;15337;p84"/>
          <p:cNvSpPr/>
          <p:nvPr/>
        </p:nvSpPr>
        <p:spPr>
          <a:xfrm>
            <a:off x="1688201" y="3260278"/>
            <a:ext cx="866569" cy="84556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338" name="Google Shape;15338;p84"/>
          <p:cNvGrpSpPr/>
          <p:nvPr/>
        </p:nvGrpSpPr>
        <p:grpSpPr>
          <a:xfrm>
            <a:off x="1694165" y="4280825"/>
            <a:ext cx="852925" cy="841591"/>
            <a:chOff x="-6713450" y="2397900"/>
            <a:chExt cx="295375" cy="291450"/>
          </a:xfrm>
        </p:grpSpPr>
        <p:sp>
          <p:nvSpPr>
            <p:cNvPr id="15339" name="Google Shape;15339;p8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0" name="Google Shape;15340;p8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341" name="Google Shape;15341;p84"/>
          <p:cNvSpPr/>
          <p:nvPr/>
        </p:nvSpPr>
        <p:spPr>
          <a:xfrm>
            <a:off x="1718848" y="5320458"/>
            <a:ext cx="852997" cy="84382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342" name="Google Shape;15342;p84"/>
          <p:cNvGrpSpPr/>
          <p:nvPr/>
        </p:nvGrpSpPr>
        <p:grpSpPr>
          <a:xfrm>
            <a:off x="7103687" y="3262802"/>
            <a:ext cx="846139" cy="841014"/>
            <a:chOff x="-4932650" y="2046625"/>
            <a:chExt cx="293025" cy="291250"/>
          </a:xfrm>
        </p:grpSpPr>
        <p:sp>
          <p:nvSpPr>
            <p:cNvPr id="15343" name="Google Shape;15343;p8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4" name="Google Shape;15344;p8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345" name="Google Shape;15345;p84"/>
          <p:cNvSpPr/>
          <p:nvPr/>
        </p:nvSpPr>
        <p:spPr>
          <a:xfrm>
            <a:off x="7106591" y="4281652"/>
            <a:ext cx="841591" cy="839353"/>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346" name="Google Shape;15346;p84"/>
          <p:cNvGrpSpPr/>
          <p:nvPr/>
        </p:nvGrpSpPr>
        <p:grpSpPr>
          <a:xfrm>
            <a:off x="7127549" y="5321914"/>
            <a:ext cx="846139" cy="841591"/>
            <a:chOff x="-4931075" y="2765725"/>
            <a:chExt cx="293025" cy="291450"/>
          </a:xfrm>
        </p:grpSpPr>
        <p:sp>
          <p:nvSpPr>
            <p:cNvPr id="15347" name="Google Shape;15347;p8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8" name="Google Shape;15348;p8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49" name="Google Shape;15349;p84"/>
          <p:cNvGrpSpPr/>
          <p:nvPr/>
        </p:nvGrpSpPr>
        <p:grpSpPr>
          <a:xfrm>
            <a:off x="12538686" y="3312577"/>
            <a:ext cx="841591" cy="741463"/>
            <a:chOff x="-3137650" y="2067900"/>
            <a:chExt cx="291450" cy="256775"/>
          </a:xfrm>
        </p:grpSpPr>
        <p:sp>
          <p:nvSpPr>
            <p:cNvPr id="15350" name="Google Shape;15350;p8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1" name="Google Shape;15351;p8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2" name="Google Shape;15352;p8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53" name="Google Shape;15353;p84"/>
          <p:cNvGrpSpPr/>
          <p:nvPr/>
        </p:nvGrpSpPr>
        <p:grpSpPr>
          <a:xfrm>
            <a:off x="12538686" y="4279852"/>
            <a:ext cx="841591" cy="843540"/>
            <a:chOff x="-3137650" y="2408950"/>
            <a:chExt cx="291450" cy="292125"/>
          </a:xfrm>
        </p:grpSpPr>
        <p:sp>
          <p:nvSpPr>
            <p:cNvPr id="15354" name="Google Shape;15354;p8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5" name="Google Shape;15355;p8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6" name="Google Shape;15356;p8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7" name="Google Shape;15357;p8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8" name="Google Shape;15358;p8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59" name="Google Shape;15359;p84"/>
          <p:cNvGrpSpPr/>
          <p:nvPr/>
        </p:nvGrpSpPr>
        <p:grpSpPr>
          <a:xfrm>
            <a:off x="12562548" y="5370823"/>
            <a:ext cx="841591" cy="743774"/>
            <a:chOff x="-3137650" y="2787000"/>
            <a:chExt cx="291450" cy="257575"/>
          </a:xfrm>
        </p:grpSpPr>
        <p:sp>
          <p:nvSpPr>
            <p:cNvPr id="15360" name="Google Shape;15360;p8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1" name="Google Shape;15361;p8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2" name="Google Shape;15362;p8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3" name="Google Shape;15363;p8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4" name="Google Shape;15364;p8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5" name="Google Shape;15365;p8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6" name="Google Shape;15366;p8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7" name="Google Shape;15367;p8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368" name="Google Shape;15368;p84"/>
          <p:cNvSpPr/>
          <p:nvPr/>
        </p:nvSpPr>
        <p:spPr>
          <a:xfrm>
            <a:off x="2718269" y="6589232"/>
            <a:ext cx="841591" cy="59138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9" name="Google Shape;15369;p84"/>
          <p:cNvSpPr/>
          <p:nvPr/>
        </p:nvSpPr>
        <p:spPr>
          <a:xfrm>
            <a:off x="2775851" y="3260964"/>
            <a:ext cx="843829" cy="844190"/>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0" name="Google Shape;15370;p84"/>
          <p:cNvSpPr/>
          <p:nvPr/>
        </p:nvSpPr>
        <p:spPr>
          <a:xfrm>
            <a:off x="2772423" y="4278548"/>
            <a:ext cx="850687" cy="84556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371" name="Google Shape;15371;p84"/>
          <p:cNvGrpSpPr/>
          <p:nvPr/>
        </p:nvGrpSpPr>
        <p:grpSpPr>
          <a:xfrm>
            <a:off x="2798902" y="5320794"/>
            <a:ext cx="843829" cy="843829"/>
            <a:chOff x="-6354300" y="2757075"/>
            <a:chExt cx="292225" cy="292225"/>
          </a:xfrm>
        </p:grpSpPr>
        <p:sp>
          <p:nvSpPr>
            <p:cNvPr id="15372" name="Google Shape;15372;p8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3" name="Google Shape;15373;p8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4" name="Google Shape;15374;p8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5" name="Google Shape;15375;p8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76" name="Google Shape;15376;p84"/>
          <p:cNvGrpSpPr/>
          <p:nvPr/>
        </p:nvGrpSpPr>
        <p:grpSpPr>
          <a:xfrm>
            <a:off x="8186908" y="3259120"/>
            <a:ext cx="848377" cy="848377"/>
            <a:chOff x="-4573475" y="2045850"/>
            <a:chExt cx="293800" cy="293800"/>
          </a:xfrm>
        </p:grpSpPr>
        <p:sp>
          <p:nvSpPr>
            <p:cNvPr id="15377" name="Google Shape;15377;p8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8" name="Google Shape;15378;p8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79" name="Google Shape;15379;p84"/>
          <p:cNvGrpSpPr/>
          <p:nvPr/>
        </p:nvGrpSpPr>
        <p:grpSpPr>
          <a:xfrm>
            <a:off x="8185754" y="4277397"/>
            <a:ext cx="850687" cy="848449"/>
            <a:chOff x="-4570325" y="2405775"/>
            <a:chExt cx="294600" cy="293825"/>
          </a:xfrm>
        </p:grpSpPr>
        <p:sp>
          <p:nvSpPr>
            <p:cNvPr id="15380" name="Google Shape;15380;p8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1" name="Google Shape;15381;p8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82" name="Google Shape;15382;p84"/>
          <p:cNvGrpSpPr/>
          <p:nvPr/>
        </p:nvGrpSpPr>
        <p:grpSpPr>
          <a:xfrm>
            <a:off x="8211889" y="5319676"/>
            <a:ext cx="846139" cy="846067"/>
            <a:chOff x="-4572700" y="2764950"/>
            <a:chExt cx="293025" cy="293000"/>
          </a:xfrm>
        </p:grpSpPr>
        <p:sp>
          <p:nvSpPr>
            <p:cNvPr id="15383" name="Google Shape;15383;p8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4" name="Google Shape;15384;p8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5" name="Google Shape;15385;p8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6" name="Google Shape;15386;p8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7" name="Google Shape;15387;p8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88" name="Google Shape;15388;p84"/>
          <p:cNvGrpSpPr/>
          <p:nvPr/>
        </p:nvGrpSpPr>
        <p:grpSpPr>
          <a:xfrm>
            <a:off x="13649415" y="3262477"/>
            <a:ext cx="829680" cy="841663"/>
            <a:chOff x="-2777700" y="2049775"/>
            <a:chExt cx="287325" cy="291475"/>
          </a:xfrm>
        </p:grpSpPr>
        <p:sp>
          <p:nvSpPr>
            <p:cNvPr id="15389" name="Google Shape;15389;p8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0" name="Google Shape;15390;p8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1" name="Google Shape;15391;p8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92" name="Google Shape;15392;p84"/>
          <p:cNvGrpSpPr/>
          <p:nvPr/>
        </p:nvGrpSpPr>
        <p:grpSpPr>
          <a:xfrm>
            <a:off x="13642340" y="4280862"/>
            <a:ext cx="843829" cy="841519"/>
            <a:chOff x="-2571737" y="2403625"/>
            <a:chExt cx="292225" cy="291425"/>
          </a:xfrm>
        </p:grpSpPr>
        <p:sp>
          <p:nvSpPr>
            <p:cNvPr id="15393" name="Google Shape;15393;p8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4" name="Google Shape;15394;p8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5" name="Google Shape;15395;p8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6" name="Google Shape;15396;p8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7" name="Google Shape;15397;p8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8" name="Google Shape;15398;p8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9" name="Google Shape;15399;p8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00" name="Google Shape;15400;p84"/>
          <p:cNvGrpSpPr/>
          <p:nvPr/>
        </p:nvGrpSpPr>
        <p:grpSpPr>
          <a:xfrm>
            <a:off x="13642340" y="5323069"/>
            <a:ext cx="843829" cy="839281"/>
            <a:chOff x="-2571737" y="2764550"/>
            <a:chExt cx="292225" cy="290650"/>
          </a:xfrm>
        </p:grpSpPr>
        <p:sp>
          <p:nvSpPr>
            <p:cNvPr id="15401" name="Google Shape;15401;p8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2" name="Google Shape;15402;p8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3" name="Google Shape;15403;p8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04" name="Google Shape;15404;p84"/>
          <p:cNvGrpSpPr/>
          <p:nvPr/>
        </p:nvGrpSpPr>
        <p:grpSpPr>
          <a:xfrm>
            <a:off x="6041342" y="6461076"/>
            <a:ext cx="843829" cy="847727"/>
            <a:chOff x="-1333975" y="2365850"/>
            <a:chExt cx="292225" cy="293575"/>
          </a:xfrm>
        </p:grpSpPr>
        <p:sp>
          <p:nvSpPr>
            <p:cNvPr id="15405" name="Google Shape;15405;p8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6" name="Google Shape;15406;p8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7" name="Google Shape;15407;p8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8" name="Google Shape;15408;p8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9" name="Google Shape;15409;p8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0" name="Google Shape;15410;p8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1" name="Google Shape;15411;p8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2" name="Google Shape;15412;p8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13" name="Google Shape;15413;p84"/>
          <p:cNvGrpSpPr/>
          <p:nvPr/>
        </p:nvGrpSpPr>
        <p:grpSpPr>
          <a:xfrm>
            <a:off x="3908291" y="5320794"/>
            <a:ext cx="796039" cy="843829"/>
            <a:chOff x="-5995925" y="2757850"/>
            <a:chExt cx="275675" cy="292225"/>
          </a:xfrm>
        </p:grpSpPr>
        <p:sp>
          <p:nvSpPr>
            <p:cNvPr id="15414" name="Google Shape;15414;p8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5" name="Google Shape;15415;p8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6" name="Google Shape;15416;p8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7" name="Google Shape;15417;p8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8" name="Google Shape;15418;p8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9" name="Google Shape;15419;p8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0" name="Google Shape;15420;p8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1" name="Google Shape;15421;p8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2" name="Google Shape;15422;p8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23" name="Google Shape;15423;p84"/>
          <p:cNvGrpSpPr/>
          <p:nvPr/>
        </p:nvGrpSpPr>
        <p:grpSpPr>
          <a:xfrm>
            <a:off x="9268866" y="3263632"/>
            <a:ext cx="843901" cy="839353"/>
            <a:chOff x="-4211975" y="2046625"/>
            <a:chExt cx="292250" cy="290675"/>
          </a:xfrm>
        </p:grpSpPr>
        <p:sp>
          <p:nvSpPr>
            <p:cNvPr id="15424" name="Google Shape;15424;p8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5" name="Google Shape;15425;p8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26" name="Google Shape;15426;p84"/>
          <p:cNvGrpSpPr/>
          <p:nvPr/>
        </p:nvGrpSpPr>
        <p:grpSpPr>
          <a:xfrm>
            <a:off x="9368958" y="4277397"/>
            <a:ext cx="643718" cy="848449"/>
            <a:chOff x="-4178875" y="2405775"/>
            <a:chExt cx="222925" cy="293825"/>
          </a:xfrm>
        </p:grpSpPr>
        <p:sp>
          <p:nvSpPr>
            <p:cNvPr id="15427" name="Google Shape;15427;p8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8" name="Google Shape;15428;p8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9" name="Google Shape;15429;p8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30" name="Google Shape;15430;p84"/>
          <p:cNvGrpSpPr/>
          <p:nvPr/>
        </p:nvGrpSpPr>
        <p:grpSpPr>
          <a:xfrm>
            <a:off x="9293883" y="5346965"/>
            <a:ext cx="841591" cy="791491"/>
            <a:chOff x="-4211975" y="2783850"/>
            <a:chExt cx="291450" cy="274100"/>
          </a:xfrm>
        </p:grpSpPr>
        <p:sp>
          <p:nvSpPr>
            <p:cNvPr id="15431" name="Google Shape;15431;p8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2" name="Google Shape;15432;p8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3" name="Google Shape;15433;p8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434" name="Google Shape;15434;p84"/>
          <p:cNvSpPr/>
          <p:nvPr/>
        </p:nvSpPr>
        <p:spPr>
          <a:xfrm>
            <a:off x="14725671" y="3259990"/>
            <a:ext cx="798349" cy="84613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435" name="Google Shape;15435;p84"/>
          <p:cNvGrpSpPr/>
          <p:nvPr/>
        </p:nvGrpSpPr>
        <p:grpSpPr>
          <a:xfrm>
            <a:off x="14703742" y="4280826"/>
            <a:ext cx="841591" cy="841591"/>
            <a:chOff x="-2419325" y="2408150"/>
            <a:chExt cx="291450" cy="291450"/>
          </a:xfrm>
        </p:grpSpPr>
        <p:sp>
          <p:nvSpPr>
            <p:cNvPr id="15436" name="Google Shape;15436;p8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7" name="Google Shape;15437;p8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8" name="Google Shape;15438;p8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9" name="Google Shape;15439;p8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0" name="Google Shape;15440;p8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1" name="Google Shape;15441;p8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2" name="Google Shape;15442;p8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443" name="Google Shape;15443;p84"/>
          <p:cNvSpPr/>
          <p:nvPr/>
        </p:nvSpPr>
        <p:spPr>
          <a:xfrm>
            <a:off x="14724521" y="5319303"/>
            <a:ext cx="848377" cy="84613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444" name="Google Shape;15444;p84"/>
          <p:cNvGrpSpPr/>
          <p:nvPr/>
        </p:nvGrpSpPr>
        <p:grpSpPr>
          <a:xfrm>
            <a:off x="9346791" y="6463028"/>
            <a:ext cx="841591" cy="843829"/>
            <a:chOff x="-1333200" y="2770450"/>
            <a:chExt cx="291450" cy="292225"/>
          </a:xfrm>
        </p:grpSpPr>
        <p:sp>
          <p:nvSpPr>
            <p:cNvPr id="15445" name="Google Shape;15445;p8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6" name="Google Shape;15446;p8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47" name="Google Shape;15447;p84"/>
          <p:cNvGrpSpPr/>
          <p:nvPr/>
        </p:nvGrpSpPr>
        <p:grpSpPr>
          <a:xfrm>
            <a:off x="4940018" y="3262512"/>
            <a:ext cx="846139" cy="841591"/>
            <a:chOff x="-5635200" y="2037975"/>
            <a:chExt cx="293025" cy="291450"/>
          </a:xfrm>
        </p:grpSpPr>
        <p:sp>
          <p:nvSpPr>
            <p:cNvPr id="15448" name="Google Shape;15448;p8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9" name="Google Shape;15449;p8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50" name="Google Shape;15450;p84"/>
          <p:cNvGrpSpPr/>
          <p:nvPr/>
        </p:nvGrpSpPr>
        <p:grpSpPr>
          <a:xfrm>
            <a:off x="4936589" y="4280825"/>
            <a:ext cx="852997" cy="841591"/>
            <a:chOff x="-5637575" y="2397900"/>
            <a:chExt cx="295400" cy="291450"/>
          </a:xfrm>
        </p:grpSpPr>
        <p:sp>
          <p:nvSpPr>
            <p:cNvPr id="15451" name="Google Shape;15451;p8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2" name="Google Shape;15452;p8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3" name="Google Shape;15453;p8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4" name="Google Shape;15454;p8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55" name="Google Shape;15455;p84"/>
          <p:cNvGrpSpPr/>
          <p:nvPr/>
        </p:nvGrpSpPr>
        <p:grpSpPr>
          <a:xfrm>
            <a:off x="4963916" y="5320794"/>
            <a:ext cx="846067" cy="843829"/>
            <a:chOff x="-5635975" y="2757075"/>
            <a:chExt cx="293000" cy="292225"/>
          </a:xfrm>
        </p:grpSpPr>
        <p:sp>
          <p:nvSpPr>
            <p:cNvPr id="15456" name="Google Shape;15456;p8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7" name="Google Shape;15457;p8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58" name="Google Shape;15458;p84"/>
          <p:cNvGrpSpPr/>
          <p:nvPr/>
        </p:nvGrpSpPr>
        <p:grpSpPr>
          <a:xfrm>
            <a:off x="10331787" y="3262513"/>
            <a:ext cx="846139" cy="841591"/>
            <a:chOff x="-3854375" y="2046625"/>
            <a:chExt cx="293025" cy="291450"/>
          </a:xfrm>
        </p:grpSpPr>
        <p:sp>
          <p:nvSpPr>
            <p:cNvPr id="15459" name="Google Shape;15459;p8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0" name="Google Shape;15460;p8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61" name="Google Shape;15461;p84"/>
          <p:cNvGrpSpPr/>
          <p:nvPr/>
        </p:nvGrpSpPr>
        <p:grpSpPr>
          <a:xfrm>
            <a:off x="10329513" y="4277433"/>
            <a:ext cx="850687" cy="848377"/>
            <a:chOff x="-3854375" y="2405000"/>
            <a:chExt cx="294600" cy="293800"/>
          </a:xfrm>
        </p:grpSpPr>
        <p:sp>
          <p:nvSpPr>
            <p:cNvPr id="15462" name="Google Shape;15462;p8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3" name="Google Shape;15463;p8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64" name="Google Shape;15464;p84"/>
          <p:cNvGrpSpPr/>
          <p:nvPr/>
        </p:nvGrpSpPr>
        <p:grpSpPr>
          <a:xfrm>
            <a:off x="10357923" y="5319676"/>
            <a:ext cx="841591" cy="846067"/>
            <a:chOff x="-3852025" y="2764950"/>
            <a:chExt cx="291450" cy="293000"/>
          </a:xfrm>
        </p:grpSpPr>
        <p:sp>
          <p:nvSpPr>
            <p:cNvPr id="15465" name="Google Shape;15465;p8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6" name="Google Shape;15466;p8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467" name="Google Shape;15467;p84"/>
          <p:cNvSpPr/>
          <p:nvPr/>
        </p:nvSpPr>
        <p:spPr>
          <a:xfrm>
            <a:off x="15801982" y="3363506"/>
            <a:ext cx="843829" cy="639098"/>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8" name="Google Shape;15468;p84"/>
          <p:cNvSpPr/>
          <p:nvPr/>
        </p:nvSpPr>
        <p:spPr>
          <a:xfrm>
            <a:off x="15801982" y="4280569"/>
            <a:ext cx="843829" cy="84151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469" name="Google Shape;15469;p84"/>
          <p:cNvGrpSpPr/>
          <p:nvPr/>
        </p:nvGrpSpPr>
        <p:grpSpPr>
          <a:xfrm>
            <a:off x="15803101" y="5320795"/>
            <a:ext cx="841591" cy="843829"/>
            <a:chOff x="-2060175" y="2768875"/>
            <a:chExt cx="291450" cy="292225"/>
          </a:xfrm>
        </p:grpSpPr>
        <p:sp>
          <p:nvSpPr>
            <p:cNvPr id="15470" name="Google Shape;15470;p8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1" name="Google Shape;15471;p8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72" name="Google Shape;15472;p84"/>
          <p:cNvGrpSpPr/>
          <p:nvPr/>
        </p:nvGrpSpPr>
        <p:grpSpPr>
          <a:xfrm>
            <a:off x="3830320" y="6464142"/>
            <a:ext cx="843829" cy="841591"/>
            <a:chOff x="-937025" y="2064750"/>
            <a:chExt cx="292225" cy="291450"/>
          </a:xfrm>
        </p:grpSpPr>
        <p:sp>
          <p:nvSpPr>
            <p:cNvPr id="15473" name="Google Shape;15473;p8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4" name="Google Shape;15474;p8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5" name="Google Shape;15475;p8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76" name="Google Shape;15476;p84"/>
          <p:cNvGrpSpPr/>
          <p:nvPr/>
        </p:nvGrpSpPr>
        <p:grpSpPr>
          <a:xfrm>
            <a:off x="6036646" y="3261393"/>
            <a:ext cx="843901" cy="843829"/>
            <a:chOff x="-5276050" y="2037975"/>
            <a:chExt cx="292250" cy="292225"/>
          </a:xfrm>
        </p:grpSpPr>
        <p:sp>
          <p:nvSpPr>
            <p:cNvPr id="15477" name="Google Shape;15477;p8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8" name="Google Shape;15478;p8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9" name="Google Shape;15479;p8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480" name="Google Shape;15480;p84"/>
          <p:cNvSpPr/>
          <p:nvPr/>
        </p:nvSpPr>
        <p:spPr>
          <a:xfrm>
            <a:off x="6029380" y="4305834"/>
            <a:ext cx="859783" cy="790986"/>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1" name="Google Shape;15481;p84"/>
          <p:cNvSpPr/>
          <p:nvPr/>
        </p:nvSpPr>
        <p:spPr>
          <a:xfrm>
            <a:off x="6061218" y="5321613"/>
            <a:ext cx="843829" cy="84151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482" name="Google Shape;15482;p84"/>
          <p:cNvGrpSpPr/>
          <p:nvPr/>
        </p:nvGrpSpPr>
        <p:grpSpPr>
          <a:xfrm>
            <a:off x="11554273" y="3262513"/>
            <a:ext cx="648266" cy="841591"/>
            <a:chOff x="-3462150" y="2046625"/>
            <a:chExt cx="224500" cy="291450"/>
          </a:xfrm>
        </p:grpSpPr>
        <p:sp>
          <p:nvSpPr>
            <p:cNvPr id="15483" name="Google Shape;15483;p8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4" name="Google Shape;15484;p8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5" name="Google Shape;15485;p8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6" name="Google Shape;15486;p8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7" name="Google Shape;15487;p8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8" name="Google Shape;15488;p8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9" name="Google Shape;15489;p8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90" name="Google Shape;15490;p84"/>
          <p:cNvGrpSpPr/>
          <p:nvPr/>
        </p:nvGrpSpPr>
        <p:grpSpPr>
          <a:xfrm>
            <a:off x="11505400" y="4278552"/>
            <a:ext cx="746011" cy="846139"/>
            <a:chOff x="-3478675" y="2405775"/>
            <a:chExt cx="258350" cy="293025"/>
          </a:xfrm>
        </p:grpSpPr>
        <p:sp>
          <p:nvSpPr>
            <p:cNvPr id="15491" name="Google Shape;15491;p8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2" name="Google Shape;15492;p8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3" name="Google Shape;15493;p8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4" name="Google Shape;15494;p8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95" name="Google Shape;15495;p84"/>
          <p:cNvGrpSpPr/>
          <p:nvPr/>
        </p:nvGrpSpPr>
        <p:grpSpPr>
          <a:xfrm>
            <a:off x="11630436" y="5320795"/>
            <a:ext cx="543663" cy="843829"/>
            <a:chOff x="-3443250" y="2765725"/>
            <a:chExt cx="188275" cy="292225"/>
          </a:xfrm>
        </p:grpSpPr>
        <p:sp>
          <p:nvSpPr>
            <p:cNvPr id="15496" name="Google Shape;15496;p8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7" name="Google Shape;15497;p8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8" name="Google Shape;15498;p8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9" name="Google Shape;15499;p8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00" name="Google Shape;15500;p84"/>
          <p:cNvGrpSpPr/>
          <p:nvPr/>
        </p:nvGrpSpPr>
        <p:grpSpPr>
          <a:xfrm>
            <a:off x="1688229" y="6461868"/>
            <a:ext cx="743774" cy="846139"/>
            <a:chOff x="-1684475" y="2049000"/>
            <a:chExt cx="257575" cy="293025"/>
          </a:xfrm>
        </p:grpSpPr>
        <p:sp>
          <p:nvSpPr>
            <p:cNvPr id="15501" name="Google Shape;15501;p8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2" name="Google Shape;15502;p8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3" name="Google Shape;15503;p8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4" name="Google Shape;15504;p8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505" name="Google Shape;15505;p84"/>
          <p:cNvSpPr/>
          <p:nvPr/>
        </p:nvSpPr>
        <p:spPr>
          <a:xfrm>
            <a:off x="4944590" y="6463549"/>
            <a:ext cx="880213" cy="842746"/>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506" name="Google Shape;15506;p84"/>
          <p:cNvGrpSpPr/>
          <p:nvPr/>
        </p:nvGrpSpPr>
        <p:grpSpPr>
          <a:xfrm>
            <a:off x="8268013" y="6463028"/>
            <a:ext cx="841591" cy="843829"/>
            <a:chOff x="-1700225" y="2768875"/>
            <a:chExt cx="291450" cy="292225"/>
          </a:xfrm>
        </p:grpSpPr>
        <p:sp>
          <p:nvSpPr>
            <p:cNvPr id="15507" name="Google Shape;15507;p8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8" name="Google Shape;15508;p8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9" name="Google Shape;15509;p8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0" name="Google Shape;15510;p8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1" name="Google Shape;15511;p8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2" name="Google Shape;15512;p8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13" name="Google Shape;15513;p84"/>
          <p:cNvGrpSpPr/>
          <p:nvPr/>
        </p:nvGrpSpPr>
        <p:grpSpPr>
          <a:xfrm>
            <a:off x="7204710" y="6461870"/>
            <a:ext cx="743774" cy="846139"/>
            <a:chOff x="-919700" y="2420750"/>
            <a:chExt cx="257575" cy="293025"/>
          </a:xfrm>
        </p:grpSpPr>
        <p:sp>
          <p:nvSpPr>
            <p:cNvPr id="15514" name="Google Shape;15514;p8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5" name="Google Shape;15515;p8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6" name="Google Shape;15516;p8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17" name="Google Shape;15517;p84"/>
          <p:cNvGrpSpPr/>
          <p:nvPr/>
        </p:nvGrpSpPr>
        <p:grpSpPr>
          <a:xfrm>
            <a:off x="3875094" y="3291901"/>
            <a:ext cx="819063" cy="821234"/>
            <a:chOff x="6679825" y="2693700"/>
            <a:chExt cx="257875" cy="258575"/>
          </a:xfrm>
        </p:grpSpPr>
        <p:sp>
          <p:nvSpPr>
            <p:cNvPr id="15518" name="Google Shape;15518;p8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9" name="Google Shape;15519;p8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20" name="Google Shape;15520;p84"/>
          <p:cNvGrpSpPr/>
          <p:nvPr/>
        </p:nvGrpSpPr>
        <p:grpSpPr>
          <a:xfrm>
            <a:off x="3854243" y="4284220"/>
            <a:ext cx="841063" cy="834525"/>
            <a:chOff x="6790450" y="3119050"/>
            <a:chExt cx="262750" cy="260675"/>
          </a:xfrm>
        </p:grpSpPr>
        <p:sp>
          <p:nvSpPr>
            <p:cNvPr id="15521" name="Google Shape;15521;p8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2" name="Google Shape;15522;p8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23" name="Google Shape;15523;p84"/>
          <p:cNvGrpSpPr/>
          <p:nvPr/>
        </p:nvGrpSpPr>
        <p:grpSpPr>
          <a:xfrm>
            <a:off x="15816485" y="6477560"/>
            <a:ext cx="814823" cy="814823"/>
            <a:chOff x="2964567" y="2571753"/>
            <a:chExt cx="417045" cy="417045"/>
          </a:xfrm>
        </p:grpSpPr>
        <p:sp>
          <p:nvSpPr>
            <p:cNvPr id="15524" name="Google Shape;15524;p8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5" name="Google Shape;15525;p8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526" name="Google Shape;15526;p84"/>
          <p:cNvSpPr/>
          <p:nvPr/>
        </p:nvSpPr>
        <p:spPr>
          <a:xfrm>
            <a:off x="10425578" y="6477705"/>
            <a:ext cx="814766" cy="81476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527" name="Google Shape;15527;p84"/>
          <p:cNvGrpSpPr/>
          <p:nvPr/>
        </p:nvGrpSpPr>
        <p:grpSpPr>
          <a:xfrm>
            <a:off x="11466659" y="6477581"/>
            <a:ext cx="814864" cy="814782"/>
            <a:chOff x="812101" y="2571761"/>
            <a:chExt cx="417066" cy="417024"/>
          </a:xfrm>
        </p:grpSpPr>
        <p:sp>
          <p:nvSpPr>
            <p:cNvPr id="15528" name="Google Shape;15528;p8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9" name="Google Shape;15529;p8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0" name="Google Shape;15530;p8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1" name="Google Shape;15531;p8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32" name="Google Shape;15532;p84"/>
          <p:cNvGrpSpPr/>
          <p:nvPr/>
        </p:nvGrpSpPr>
        <p:grpSpPr>
          <a:xfrm>
            <a:off x="12507846" y="6477581"/>
            <a:ext cx="814782" cy="814782"/>
            <a:chOff x="1323129" y="2571761"/>
            <a:chExt cx="417024" cy="417024"/>
          </a:xfrm>
        </p:grpSpPr>
        <p:sp>
          <p:nvSpPr>
            <p:cNvPr id="15533" name="Google Shape;15533;p8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4" name="Google Shape;15534;p8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5" name="Google Shape;15535;p8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6" name="Google Shape;15536;p8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537" name="Google Shape;15537;p84"/>
          <p:cNvSpPr/>
          <p:nvPr/>
        </p:nvSpPr>
        <p:spPr>
          <a:xfrm>
            <a:off x="13654853" y="6551205"/>
            <a:ext cx="818803" cy="667772"/>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538" name="Google Shape;15538;p84"/>
          <p:cNvGrpSpPr/>
          <p:nvPr/>
        </p:nvGrpSpPr>
        <p:grpSpPr>
          <a:xfrm>
            <a:off x="14780796" y="6477685"/>
            <a:ext cx="816046" cy="814823"/>
            <a:chOff x="2344476" y="2571761"/>
            <a:chExt cx="417671" cy="417045"/>
          </a:xfrm>
        </p:grpSpPr>
        <p:sp>
          <p:nvSpPr>
            <p:cNvPr id="15539" name="Google Shape;15539;p8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0" name="Google Shape;15540;p8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41" name="Google Shape;15541;p84"/>
          <p:cNvGrpSpPr/>
          <p:nvPr/>
        </p:nvGrpSpPr>
        <p:grpSpPr>
          <a:xfrm>
            <a:off x="13108466" y="7510873"/>
            <a:ext cx="716186" cy="814782"/>
            <a:chOff x="7660859" y="2571753"/>
            <a:chExt cx="366561" cy="417024"/>
          </a:xfrm>
        </p:grpSpPr>
        <p:sp>
          <p:nvSpPr>
            <p:cNvPr id="15542" name="Google Shape;15542;p8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3" name="Google Shape;15543;p8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4" name="Google Shape;15544;p8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45" name="Google Shape;15545;p84"/>
          <p:cNvGrpSpPr/>
          <p:nvPr/>
        </p:nvGrpSpPr>
        <p:grpSpPr>
          <a:xfrm>
            <a:off x="8177829" y="7510873"/>
            <a:ext cx="814782" cy="814782"/>
            <a:chOff x="5566722" y="2571753"/>
            <a:chExt cx="417024" cy="417024"/>
          </a:xfrm>
        </p:grpSpPr>
        <p:sp>
          <p:nvSpPr>
            <p:cNvPr id="15546" name="Google Shape;15546;p8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7" name="Google Shape;15547;p8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48" name="Google Shape;15548;p84"/>
          <p:cNvGrpSpPr/>
          <p:nvPr/>
        </p:nvGrpSpPr>
        <p:grpSpPr>
          <a:xfrm>
            <a:off x="9410493" y="7715384"/>
            <a:ext cx="814761" cy="405760"/>
            <a:chOff x="6090251" y="2676413"/>
            <a:chExt cx="417014" cy="207677"/>
          </a:xfrm>
        </p:grpSpPr>
        <p:sp>
          <p:nvSpPr>
            <p:cNvPr id="15549" name="Google Shape;15549;p8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0" name="Google Shape;15550;p8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1" name="Google Shape;15551;p8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2" name="Google Shape;15552;p8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53" name="Google Shape;15553;p84"/>
          <p:cNvGrpSpPr/>
          <p:nvPr/>
        </p:nvGrpSpPr>
        <p:grpSpPr>
          <a:xfrm>
            <a:off x="11875802" y="7510873"/>
            <a:ext cx="814782" cy="814782"/>
            <a:chOff x="7137330" y="2571753"/>
            <a:chExt cx="417024" cy="417024"/>
          </a:xfrm>
        </p:grpSpPr>
        <p:sp>
          <p:nvSpPr>
            <p:cNvPr id="15554" name="Google Shape;15554;p8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5" name="Google Shape;15555;p8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6" name="Google Shape;15556;p8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57" name="Google Shape;15557;p84"/>
          <p:cNvGrpSpPr/>
          <p:nvPr/>
        </p:nvGrpSpPr>
        <p:grpSpPr>
          <a:xfrm>
            <a:off x="10643137" y="7510873"/>
            <a:ext cx="814782" cy="814782"/>
            <a:chOff x="6613801" y="2571753"/>
            <a:chExt cx="417024" cy="417024"/>
          </a:xfrm>
        </p:grpSpPr>
        <p:sp>
          <p:nvSpPr>
            <p:cNvPr id="15558" name="Google Shape;15558;p8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9" name="Google Shape;15559;p8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0" name="Google Shape;15560;p8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1" name="Google Shape;15561;p8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2" name="Google Shape;15562;p8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63" name="Google Shape;15563;p84"/>
          <p:cNvGrpSpPr/>
          <p:nvPr/>
        </p:nvGrpSpPr>
        <p:grpSpPr>
          <a:xfrm>
            <a:off x="3247129" y="7631793"/>
            <a:ext cx="814782" cy="572941"/>
            <a:chOff x="3476576" y="2633631"/>
            <a:chExt cx="417024" cy="293244"/>
          </a:xfrm>
        </p:grpSpPr>
        <p:sp>
          <p:nvSpPr>
            <p:cNvPr id="15564" name="Google Shape;15564;p8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5" name="Google Shape;15565;p8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66" name="Google Shape;15566;p84"/>
          <p:cNvGrpSpPr/>
          <p:nvPr/>
        </p:nvGrpSpPr>
        <p:grpSpPr>
          <a:xfrm>
            <a:off x="4479794" y="7511015"/>
            <a:ext cx="814823" cy="814497"/>
            <a:chOff x="3988564" y="2571836"/>
            <a:chExt cx="417045" cy="416878"/>
          </a:xfrm>
        </p:grpSpPr>
        <p:sp>
          <p:nvSpPr>
            <p:cNvPr id="15567" name="Google Shape;15567;p8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8" name="Google Shape;15568;p8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69" name="Google Shape;15569;p84"/>
          <p:cNvGrpSpPr/>
          <p:nvPr/>
        </p:nvGrpSpPr>
        <p:grpSpPr>
          <a:xfrm>
            <a:off x="5712499" y="7510873"/>
            <a:ext cx="814782" cy="814782"/>
            <a:chOff x="4500573" y="2571753"/>
            <a:chExt cx="417024" cy="417024"/>
          </a:xfrm>
        </p:grpSpPr>
        <p:sp>
          <p:nvSpPr>
            <p:cNvPr id="15570" name="Google Shape;15570;p8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1" name="Google Shape;15571;p8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72" name="Google Shape;15572;p84"/>
          <p:cNvGrpSpPr/>
          <p:nvPr/>
        </p:nvGrpSpPr>
        <p:grpSpPr>
          <a:xfrm>
            <a:off x="6945164" y="7510873"/>
            <a:ext cx="814782" cy="814782"/>
            <a:chOff x="5012603" y="2571753"/>
            <a:chExt cx="417024" cy="417024"/>
          </a:xfrm>
        </p:grpSpPr>
        <p:sp>
          <p:nvSpPr>
            <p:cNvPr id="15573" name="Google Shape;15573;p8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4" name="Google Shape;15574;p8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75" name="Google Shape;15575;p84"/>
          <p:cNvGrpSpPr/>
          <p:nvPr/>
        </p:nvGrpSpPr>
        <p:grpSpPr>
          <a:xfrm>
            <a:off x="14242515" y="7519070"/>
            <a:ext cx="798355" cy="798355"/>
            <a:chOff x="2038375" y="3798025"/>
            <a:chExt cx="841792" cy="841792"/>
          </a:xfrm>
        </p:grpSpPr>
        <p:sp>
          <p:nvSpPr>
            <p:cNvPr id="15576" name="Google Shape;15576;p84"/>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7" name="Google Shape;15577;p84"/>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581" name="Shape 15581"/>
        <p:cNvGrpSpPr/>
        <p:nvPr/>
      </p:nvGrpSpPr>
      <p:grpSpPr>
        <a:xfrm>
          <a:off x="0" y="0"/>
          <a:ext cx="0" cy="0"/>
          <a:chOff x="0" y="0"/>
          <a:chExt cx="0" cy="0"/>
        </a:xfrm>
      </p:grpSpPr>
      <p:pic>
        <p:nvPicPr>
          <p:cNvPr id="15582" name="Google Shape;15582;p85">
            <a:hlinkClick r:id="rId3"/>
          </p:cNvPr>
          <p:cNvPicPr preferRelativeResize="0"/>
          <p:nvPr/>
        </p:nvPicPr>
        <p:blipFill>
          <a:blip r:embed="rId4">
            <a:alphaModFix/>
          </a:blip>
          <a:stretch>
            <a:fillRect/>
          </a:stretch>
        </p:blipFill>
        <p:spPr>
          <a:xfrm>
            <a:off x="6902126" y="4246150"/>
            <a:ext cx="4483748" cy="17946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1" name="Shape 2391"/>
        <p:cNvGrpSpPr/>
        <p:nvPr/>
      </p:nvGrpSpPr>
      <p:grpSpPr>
        <a:xfrm>
          <a:off x="0" y="0"/>
          <a:ext cx="0" cy="0"/>
          <a:chOff x="0" y="0"/>
          <a:chExt cx="0" cy="0"/>
        </a:xfrm>
      </p:grpSpPr>
      <p:sp>
        <p:nvSpPr>
          <p:cNvPr id="2392" name="Google Shape;2392;p40"/>
          <p:cNvSpPr txBox="1"/>
          <p:nvPr>
            <p:ph type="title"/>
          </p:nvPr>
        </p:nvSpPr>
        <p:spPr>
          <a:xfrm>
            <a:off x="5943600" y="4462272"/>
            <a:ext cx="6400800" cy="1609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sz="9400"/>
              <a:t>Company</a:t>
            </a:r>
            <a:endParaRPr sz="9400"/>
          </a:p>
        </p:txBody>
      </p:sp>
      <p:sp>
        <p:nvSpPr>
          <p:cNvPr id="2393" name="Google Shape;2393;p40"/>
          <p:cNvSpPr txBox="1"/>
          <p:nvPr>
            <p:ph idx="2" type="title"/>
          </p:nvPr>
        </p:nvSpPr>
        <p:spPr>
          <a:xfrm>
            <a:off x="5943600" y="2322576"/>
            <a:ext cx="5935200" cy="2139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01</a:t>
            </a:r>
            <a:endParaRPr/>
          </a:p>
        </p:txBody>
      </p:sp>
      <p:sp>
        <p:nvSpPr>
          <p:cNvPr id="2394" name="Google Shape;2394;p40"/>
          <p:cNvSpPr txBox="1"/>
          <p:nvPr>
            <p:ph idx="1" type="subTitle"/>
          </p:nvPr>
        </p:nvSpPr>
        <p:spPr>
          <a:xfrm>
            <a:off x="5946450" y="5998464"/>
            <a:ext cx="6400800" cy="1371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Enter a subtitle here if you need it</a:t>
            </a:r>
            <a:endParaRPr>
              <a:latin typeface="Barlow Semi Condensed"/>
              <a:ea typeface="Barlow Semi Condensed"/>
              <a:cs typeface="Barlow Semi Condensed"/>
              <a:sym typeface="Barlow Semi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8" name="Shape 2398"/>
        <p:cNvGrpSpPr/>
        <p:nvPr/>
      </p:nvGrpSpPr>
      <p:grpSpPr>
        <a:xfrm>
          <a:off x="0" y="0"/>
          <a:ext cx="0" cy="0"/>
          <a:chOff x="0" y="0"/>
          <a:chExt cx="0" cy="0"/>
        </a:xfrm>
      </p:grpSpPr>
      <p:grpSp>
        <p:nvGrpSpPr>
          <p:cNvPr id="2399" name="Google Shape;2399;p41"/>
          <p:cNvGrpSpPr/>
          <p:nvPr/>
        </p:nvGrpSpPr>
        <p:grpSpPr>
          <a:xfrm>
            <a:off x="7464873" y="1053832"/>
            <a:ext cx="3358255" cy="3358255"/>
            <a:chOff x="3614228" y="234880"/>
            <a:chExt cx="1915500" cy="1915500"/>
          </a:xfrm>
        </p:grpSpPr>
        <p:sp>
          <p:nvSpPr>
            <p:cNvPr id="2400" name="Google Shape;2400;p41"/>
            <p:cNvSpPr/>
            <p:nvPr/>
          </p:nvSpPr>
          <p:spPr>
            <a:xfrm>
              <a:off x="3614228" y="234880"/>
              <a:ext cx="1915500" cy="19155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1" name="Google Shape;2401;p41"/>
            <p:cNvSpPr/>
            <p:nvPr/>
          </p:nvSpPr>
          <p:spPr>
            <a:xfrm>
              <a:off x="3869711" y="490401"/>
              <a:ext cx="1404000" cy="14040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402" name="Google Shape;2402;p41"/>
          <p:cNvSpPr txBox="1"/>
          <p:nvPr/>
        </p:nvSpPr>
        <p:spPr>
          <a:xfrm>
            <a:off x="8078350" y="2947217"/>
            <a:ext cx="2131200" cy="6408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2"/>
                </a:solidFill>
                <a:latin typeface="Abel"/>
                <a:ea typeface="Abel"/>
                <a:cs typeface="Abel"/>
                <a:sym typeface="Abel"/>
              </a:rPr>
              <a:t>Your logo</a:t>
            </a:r>
            <a:endParaRPr sz="2800">
              <a:solidFill>
                <a:schemeClr val="dk2"/>
              </a:solidFill>
              <a:latin typeface="Abel"/>
              <a:ea typeface="Abel"/>
              <a:cs typeface="Abel"/>
              <a:sym typeface="Abel"/>
            </a:endParaRPr>
          </a:p>
        </p:txBody>
      </p:sp>
      <p:grpSp>
        <p:nvGrpSpPr>
          <p:cNvPr id="2403" name="Google Shape;2403;p41"/>
          <p:cNvGrpSpPr/>
          <p:nvPr/>
        </p:nvGrpSpPr>
        <p:grpSpPr>
          <a:xfrm>
            <a:off x="8553085" y="1901322"/>
            <a:ext cx="1182910" cy="1181278"/>
            <a:chOff x="1190625" y="238125"/>
            <a:chExt cx="5238750" cy="5231525"/>
          </a:xfrm>
        </p:grpSpPr>
        <p:sp>
          <p:nvSpPr>
            <p:cNvPr id="2404" name="Google Shape;2404;p41"/>
            <p:cNvSpPr/>
            <p:nvPr/>
          </p:nvSpPr>
          <p:spPr>
            <a:xfrm>
              <a:off x="1190625" y="259325"/>
              <a:ext cx="5238750" cy="5210325"/>
            </a:xfrm>
            <a:custGeom>
              <a:rect b="b" l="l" r="r" t="t"/>
              <a:pathLst>
                <a:path extrusionOk="0" h="208413" w="20955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05" name="Google Shape;2405;p41"/>
            <p:cNvSpPr/>
            <p:nvPr/>
          </p:nvSpPr>
          <p:spPr>
            <a:xfrm>
              <a:off x="4202861" y="1284806"/>
              <a:ext cx="1389300" cy="1389300"/>
            </a:xfrm>
            <a:custGeom>
              <a:rect b="b" l="l" r="r" t="t"/>
              <a:pathLst>
                <a:path extrusionOk="0" h="55572" w="55572">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06" name="Google Shape;2406;p41"/>
            <p:cNvSpPr/>
            <p:nvPr/>
          </p:nvSpPr>
          <p:spPr>
            <a:xfrm>
              <a:off x="3730400" y="4080350"/>
              <a:ext cx="173675" cy="260500"/>
            </a:xfrm>
            <a:custGeom>
              <a:rect b="b" l="l" r="r" t="t"/>
              <a:pathLst>
                <a:path extrusionOk="0" h="10420" w="6947">
                  <a:moveTo>
                    <a:pt x="0" y="0"/>
                  </a:moveTo>
                  <a:lnTo>
                    <a:pt x="0" y="10420"/>
                  </a:lnTo>
                  <a:lnTo>
                    <a:pt x="6947" y="10420"/>
                  </a:lnTo>
                  <a:lnTo>
                    <a:pt x="69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07" name="Google Shape;2407;p41"/>
            <p:cNvSpPr/>
            <p:nvPr/>
          </p:nvSpPr>
          <p:spPr>
            <a:xfrm>
              <a:off x="2430350" y="1227000"/>
              <a:ext cx="1473725" cy="2679700"/>
            </a:xfrm>
            <a:custGeom>
              <a:rect b="b" l="l" r="r" t="t"/>
              <a:pathLst>
                <a:path extrusionOk="0" h="107188" w="58949">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08" name="Google Shape;2408;p41"/>
            <p:cNvSpPr/>
            <p:nvPr/>
          </p:nvSpPr>
          <p:spPr>
            <a:xfrm>
              <a:off x="5467000" y="3472525"/>
              <a:ext cx="607825" cy="173700"/>
            </a:xfrm>
            <a:custGeom>
              <a:rect b="b" l="l" r="r" t="t"/>
              <a:pathLst>
                <a:path extrusionOk="0" h="6948" w="24313">
                  <a:moveTo>
                    <a:pt x="0" y="1"/>
                  </a:moveTo>
                  <a:lnTo>
                    <a:pt x="0" y="6947"/>
                  </a:lnTo>
                  <a:lnTo>
                    <a:pt x="24313" y="6947"/>
                  </a:lnTo>
                  <a:lnTo>
                    <a:pt x="2431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09" name="Google Shape;2409;p41"/>
            <p:cNvSpPr/>
            <p:nvPr/>
          </p:nvSpPr>
          <p:spPr>
            <a:xfrm>
              <a:off x="5324700" y="3925975"/>
              <a:ext cx="631950" cy="566850"/>
            </a:xfrm>
            <a:custGeom>
              <a:rect b="b" l="l" r="r" t="t"/>
              <a:pathLst>
                <a:path extrusionOk="0" h="22674" w="25278">
                  <a:moveTo>
                    <a:pt x="4438" y="1"/>
                  </a:moveTo>
                  <a:lnTo>
                    <a:pt x="0" y="5307"/>
                  </a:lnTo>
                  <a:lnTo>
                    <a:pt x="20839" y="22673"/>
                  </a:lnTo>
                  <a:lnTo>
                    <a:pt x="25277" y="17367"/>
                  </a:lnTo>
                  <a:lnTo>
                    <a:pt x="443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10" name="Google Shape;2410;p41"/>
            <p:cNvSpPr/>
            <p:nvPr/>
          </p:nvSpPr>
          <p:spPr>
            <a:xfrm>
              <a:off x="4946025" y="4167175"/>
              <a:ext cx="173675" cy="607825"/>
            </a:xfrm>
            <a:custGeom>
              <a:rect b="b" l="l" r="r" t="t"/>
              <a:pathLst>
                <a:path extrusionOk="0" h="24313" w="6947">
                  <a:moveTo>
                    <a:pt x="0" y="1"/>
                  </a:moveTo>
                  <a:lnTo>
                    <a:pt x="0" y="24313"/>
                  </a:lnTo>
                  <a:lnTo>
                    <a:pt x="6947" y="24313"/>
                  </a:lnTo>
                  <a:lnTo>
                    <a:pt x="694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11" name="Google Shape;2411;p41"/>
            <p:cNvSpPr/>
            <p:nvPr/>
          </p:nvSpPr>
          <p:spPr>
            <a:xfrm>
              <a:off x="1279850" y="1564675"/>
              <a:ext cx="735675" cy="342525"/>
            </a:xfrm>
            <a:custGeom>
              <a:rect b="b" l="l" r="r" t="t"/>
              <a:pathLst>
                <a:path extrusionOk="0" h="13701" w="29427">
                  <a:moveTo>
                    <a:pt x="27786" y="1"/>
                  </a:moveTo>
                  <a:lnTo>
                    <a:pt x="1" y="6947"/>
                  </a:lnTo>
                  <a:lnTo>
                    <a:pt x="1641" y="13701"/>
                  </a:lnTo>
                  <a:lnTo>
                    <a:pt x="29426" y="6754"/>
                  </a:lnTo>
                  <a:lnTo>
                    <a:pt x="2778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12" name="Google Shape;2412;p41"/>
            <p:cNvSpPr/>
            <p:nvPr/>
          </p:nvSpPr>
          <p:spPr>
            <a:xfrm>
              <a:off x="1424575" y="710850"/>
              <a:ext cx="706725" cy="574075"/>
            </a:xfrm>
            <a:custGeom>
              <a:rect b="b" l="l" r="r" t="t"/>
              <a:pathLst>
                <a:path extrusionOk="0" h="22963" w="28269">
                  <a:moveTo>
                    <a:pt x="3956" y="1"/>
                  </a:moveTo>
                  <a:lnTo>
                    <a:pt x="0" y="5596"/>
                  </a:lnTo>
                  <a:lnTo>
                    <a:pt x="24313" y="22962"/>
                  </a:lnTo>
                  <a:lnTo>
                    <a:pt x="28268" y="17367"/>
                  </a:lnTo>
                  <a:lnTo>
                    <a:pt x="395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13" name="Google Shape;2413;p41"/>
            <p:cNvSpPr/>
            <p:nvPr/>
          </p:nvSpPr>
          <p:spPr>
            <a:xfrm>
              <a:off x="2167450" y="238125"/>
              <a:ext cx="344925" cy="738075"/>
            </a:xfrm>
            <a:custGeom>
              <a:rect b="b" l="l" r="r" t="t"/>
              <a:pathLst>
                <a:path extrusionOk="0" h="29523" w="13797">
                  <a:moveTo>
                    <a:pt x="6754" y="0"/>
                  </a:moveTo>
                  <a:lnTo>
                    <a:pt x="1" y="1737"/>
                  </a:lnTo>
                  <a:lnTo>
                    <a:pt x="7140" y="29522"/>
                  </a:lnTo>
                  <a:lnTo>
                    <a:pt x="13797" y="27786"/>
                  </a:lnTo>
                  <a:lnTo>
                    <a:pt x="675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sp>
        <p:nvSpPr>
          <p:cNvPr id="2414" name="Google Shape;2414;p41"/>
          <p:cNvSpPr txBox="1"/>
          <p:nvPr>
            <p:ph type="title"/>
          </p:nvPr>
        </p:nvSpPr>
        <p:spPr>
          <a:xfrm>
            <a:off x="4334256" y="4956048"/>
            <a:ext cx="9619200" cy="1152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Our Company</a:t>
            </a:r>
            <a:endParaRPr/>
          </a:p>
        </p:txBody>
      </p:sp>
      <p:sp>
        <p:nvSpPr>
          <p:cNvPr id="2415" name="Google Shape;2415;p41"/>
          <p:cNvSpPr txBox="1"/>
          <p:nvPr>
            <p:ph idx="1" type="subTitle"/>
          </p:nvPr>
        </p:nvSpPr>
        <p:spPr>
          <a:xfrm>
            <a:off x="4334256" y="6108192"/>
            <a:ext cx="9619200" cy="2268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Mercury is the closest planet to the sun and the smallest one in the solar system—it’s only a bit larger than </a:t>
            </a:r>
            <a:r>
              <a:rPr lang="en" sz="3200"/>
              <a:t>the</a:t>
            </a:r>
            <a:r>
              <a:rPr lang="en" sz="3200">
                <a:solidFill>
                  <a:schemeClr val="dk2"/>
                </a:solidFill>
                <a:latin typeface="Barlow Semi Condensed"/>
                <a:ea typeface="Barlow Semi Condensed"/>
                <a:cs typeface="Barlow Semi Condensed"/>
                <a:sym typeface="Barlow Semi Condensed"/>
              </a:rPr>
              <a:t> </a:t>
            </a:r>
            <a:r>
              <a:rPr lang="en" sz="3200"/>
              <a:t>M</a:t>
            </a:r>
            <a:r>
              <a:rPr lang="en" sz="3200">
                <a:solidFill>
                  <a:schemeClr val="dk2"/>
                </a:solidFill>
                <a:latin typeface="Barlow Semi Condensed"/>
                <a:ea typeface="Barlow Semi Condensed"/>
                <a:cs typeface="Barlow Semi Condensed"/>
                <a:sym typeface="Barlow Semi Condensed"/>
              </a:rPr>
              <a:t>oon. The planet’s name has nothing to do with the liquid metal, since </a:t>
            </a:r>
            <a:r>
              <a:rPr lang="en" sz="3200"/>
              <a:t>Mercury </a:t>
            </a:r>
            <a:r>
              <a:rPr lang="en" sz="3200">
                <a:solidFill>
                  <a:schemeClr val="dk2"/>
                </a:solidFill>
                <a:latin typeface="Barlow Semi Condensed"/>
                <a:ea typeface="Barlow Semi Condensed"/>
                <a:cs typeface="Barlow Semi Condensed"/>
                <a:sym typeface="Barlow Semi Condensed"/>
              </a:rPr>
              <a:t>was named after the </a:t>
            </a:r>
            <a:r>
              <a:rPr lang="en" sz="3200"/>
              <a:t>R</a:t>
            </a:r>
            <a:r>
              <a:rPr lang="en" sz="3200">
                <a:solidFill>
                  <a:schemeClr val="dk2"/>
                </a:solidFill>
                <a:latin typeface="Barlow Semi Condensed"/>
                <a:ea typeface="Barlow Semi Condensed"/>
                <a:cs typeface="Barlow Semi Condensed"/>
                <a:sym typeface="Barlow Semi Condensed"/>
              </a:rPr>
              <a:t>oman messenger god</a:t>
            </a:r>
            <a:endParaRPr>
              <a:latin typeface="Barlow Semi Condensed"/>
              <a:ea typeface="Barlow Semi Condensed"/>
              <a:cs typeface="Barlow Semi Condensed"/>
              <a:sym typeface="Barlow Semi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9" name="Shape 2419"/>
        <p:cNvGrpSpPr/>
        <p:nvPr/>
      </p:nvGrpSpPr>
      <p:grpSpPr>
        <a:xfrm>
          <a:off x="0" y="0"/>
          <a:ext cx="0" cy="0"/>
          <a:chOff x="0" y="0"/>
          <a:chExt cx="0" cy="0"/>
        </a:xfrm>
      </p:grpSpPr>
      <p:grpSp>
        <p:nvGrpSpPr>
          <p:cNvPr id="2420" name="Google Shape;2420;p42"/>
          <p:cNvGrpSpPr/>
          <p:nvPr/>
        </p:nvGrpSpPr>
        <p:grpSpPr>
          <a:xfrm>
            <a:off x="3638048" y="7787632"/>
            <a:ext cx="350025" cy="54000"/>
            <a:chOff x="5662375" y="212375"/>
            <a:chExt cx="175013" cy="27000"/>
          </a:xfrm>
        </p:grpSpPr>
        <p:sp>
          <p:nvSpPr>
            <p:cNvPr id="2421" name="Google Shape;2421;p42"/>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22" name="Google Shape;2422;p42"/>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23" name="Google Shape;2423;p42"/>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nvGrpSpPr>
          <p:cNvPr id="2424" name="Google Shape;2424;p42"/>
          <p:cNvGrpSpPr/>
          <p:nvPr/>
        </p:nvGrpSpPr>
        <p:grpSpPr>
          <a:xfrm>
            <a:off x="8968987" y="7787656"/>
            <a:ext cx="350025" cy="54000"/>
            <a:chOff x="5662375" y="212375"/>
            <a:chExt cx="175013" cy="27000"/>
          </a:xfrm>
        </p:grpSpPr>
        <p:sp>
          <p:nvSpPr>
            <p:cNvPr id="2425" name="Google Shape;2425;p42"/>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26" name="Google Shape;2426;p42"/>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27" name="Google Shape;2427;p42"/>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grpSp>
        <p:nvGrpSpPr>
          <p:cNvPr id="2428" name="Google Shape;2428;p42"/>
          <p:cNvGrpSpPr/>
          <p:nvPr/>
        </p:nvGrpSpPr>
        <p:grpSpPr>
          <a:xfrm>
            <a:off x="14299927" y="7787632"/>
            <a:ext cx="350025" cy="54000"/>
            <a:chOff x="5662375" y="212375"/>
            <a:chExt cx="175013" cy="27000"/>
          </a:xfrm>
        </p:grpSpPr>
        <p:sp>
          <p:nvSpPr>
            <p:cNvPr id="2429" name="Google Shape;2429;p42"/>
            <p:cNvSpPr/>
            <p:nvPr/>
          </p:nvSpPr>
          <p:spPr>
            <a:xfrm>
              <a:off x="5662375"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30" name="Google Shape;2430;p42"/>
            <p:cNvSpPr/>
            <p:nvPr/>
          </p:nvSpPr>
          <p:spPr>
            <a:xfrm>
              <a:off x="5736381"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sp>
          <p:nvSpPr>
            <p:cNvPr id="2431" name="Google Shape;2431;p42"/>
            <p:cNvSpPr/>
            <p:nvPr/>
          </p:nvSpPr>
          <p:spPr>
            <a:xfrm>
              <a:off x="5810388" y="212375"/>
              <a:ext cx="27000" cy="27000"/>
            </a:xfrm>
            <a:prstGeom prst="ellipse">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595959"/>
                </a:solidFill>
              </a:endParaRPr>
            </a:p>
          </p:txBody>
        </p:sp>
      </p:grpSp>
      <p:sp>
        <p:nvSpPr>
          <p:cNvPr id="2432" name="Google Shape;2432;p42"/>
          <p:cNvSpPr txBox="1"/>
          <p:nvPr>
            <p:ph type="title"/>
          </p:nvPr>
        </p:nvSpPr>
        <p:spPr>
          <a:xfrm>
            <a:off x="3438144" y="676656"/>
            <a:ext cx="11155800" cy="1188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Understanding the Problem</a:t>
            </a:r>
            <a:endParaRPr/>
          </a:p>
        </p:txBody>
      </p:sp>
      <p:sp>
        <p:nvSpPr>
          <p:cNvPr id="2433" name="Google Shape;2433;p42"/>
          <p:cNvSpPr txBox="1"/>
          <p:nvPr>
            <p:ph idx="1" type="subTitle"/>
          </p:nvPr>
        </p:nvSpPr>
        <p:spPr>
          <a:xfrm>
            <a:off x="7388352" y="4828032"/>
            <a:ext cx="3529800" cy="658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accent1"/>
                </a:solidFill>
              </a:rPr>
              <a:t>Mercury</a:t>
            </a:r>
            <a:endParaRPr/>
          </a:p>
        </p:txBody>
      </p:sp>
      <p:sp>
        <p:nvSpPr>
          <p:cNvPr id="2434" name="Google Shape;2434;p42"/>
          <p:cNvSpPr txBox="1"/>
          <p:nvPr>
            <p:ph idx="2" type="subTitle"/>
          </p:nvPr>
        </p:nvSpPr>
        <p:spPr>
          <a:xfrm>
            <a:off x="2048256" y="4828032"/>
            <a:ext cx="3529800" cy="658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accent1"/>
                </a:solidFill>
              </a:rPr>
              <a:t>Neptune</a:t>
            </a:r>
            <a:endParaRPr/>
          </a:p>
        </p:txBody>
      </p:sp>
      <p:sp>
        <p:nvSpPr>
          <p:cNvPr id="2435" name="Google Shape;2435;p42"/>
          <p:cNvSpPr txBox="1"/>
          <p:nvPr>
            <p:ph idx="3" type="subTitle"/>
          </p:nvPr>
        </p:nvSpPr>
        <p:spPr>
          <a:xfrm>
            <a:off x="12710160" y="4828032"/>
            <a:ext cx="3529800" cy="658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accent1"/>
                </a:solidFill>
              </a:rPr>
              <a:t>Jupiter</a:t>
            </a:r>
            <a:endParaRPr/>
          </a:p>
        </p:txBody>
      </p:sp>
      <p:sp>
        <p:nvSpPr>
          <p:cNvPr id="2436" name="Google Shape;2436;p42"/>
          <p:cNvSpPr txBox="1"/>
          <p:nvPr>
            <p:ph idx="4" type="subTitle"/>
          </p:nvPr>
        </p:nvSpPr>
        <p:spPr>
          <a:xfrm>
            <a:off x="7388350" y="5650999"/>
            <a:ext cx="3529800" cy="18240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437" name="Google Shape;2437;p42"/>
          <p:cNvSpPr txBox="1"/>
          <p:nvPr>
            <p:ph idx="5" type="subTitle"/>
          </p:nvPr>
        </p:nvSpPr>
        <p:spPr>
          <a:xfrm>
            <a:off x="2048256" y="5650992"/>
            <a:ext cx="3529800" cy="2158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t>S</a:t>
            </a:r>
            <a:r>
              <a:rPr lang="en">
                <a:solidFill>
                  <a:schemeClr val="dk2"/>
                </a:solidFill>
                <a:latin typeface="Barlow Semi Condensed"/>
                <a:ea typeface="Barlow Semi Condensed"/>
                <a:cs typeface="Barlow Semi Condensed"/>
                <a:sym typeface="Barlow Semi Condensed"/>
              </a:rPr>
              <a:t>un </a:t>
            </a:r>
            <a:endParaRPr>
              <a:latin typeface="Barlow Semi Condensed"/>
              <a:ea typeface="Barlow Semi Condensed"/>
              <a:cs typeface="Barlow Semi Condensed"/>
              <a:sym typeface="Barlow Semi Condensed"/>
            </a:endParaRPr>
          </a:p>
        </p:txBody>
      </p:sp>
      <p:sp>
        <p:nvSpPr>
          <p:cNvPr id="2438" name="Google Shape;2438;p42"/>
          <p:cNvSpPr txBox="1"/>
          <p:nvPr>
            <p:ph idx="6" type="subTitle"/>
          </p:nvPr>
        </p:nvSpPr>
        <p:spPr>
          <a:xfrm>
            <a:off x="12710160" y="5650992"/>
            <a:ext cx="3529800" cy="2158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439" name="Google Shape;2439;p42"/>
          <p:cNvGrpSpPr/>
          <p:nvPr/>
        </p:nvGrpSpPr>
        <p:grpSpPr>
          <a:xfrm>
            <a:off x="3392198" y="3816697"/>
            <a:ext cx="841591" cy="741463"/>
            <a:chOff x="-3137650" y="2067900"/>
            <a:chExt cx="291450" cy="256775"/>
          </a:xfrm>
        </p:grpSpPr>
        <p:sp>
          <p:nvSpPr>
            <p:cNvPr id="2440" name="Google Shape;2440;p42"/>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41" name="Google Shape;2441;p42"/>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42" name="Google Shape;2442;p42"/>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grpSp>
      <p:grpSp>
        <p:nvGrpSpPr>
          <p:cNvPr id="2443" name="Google Shape;2443;p42"/>
          <p:cNvGrpSpPr/>
          <p:nvPr/>
        </p:nvGrpSpPr>
        <p:grpSpPr>
          <a:xfrm>
            <a:off x="8723204" y="3816721"/>
            <a:ext cx="841591" cy="843540"/>
            <a:chOff x="-3137650" y="2408950"/>
            <a:chExt cx="291450" cy="292125"/>
          </a:xfrm>
        </p:grpSpPr>
        <p:sp>
          <p:nvSpPr>
            <p:cNvPr id="2444" name="Google Shape;2444;p42"/>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45" name="Google Shape;2445;p42"/>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46" name="Google Shape;2446;p42"/>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47" name="Google Shape;2447;p42"/>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48" name="Google Shape;2448;p42"/>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grpSp>
      <p:grpSp>
        <p:nvGrpSpPr>
          <p:cNvPr id="2449" name="Google Shape;2449;p42"/>
          <p:cNvGrpSpPr/>
          <p:nvPr/>
        </p:nvGrpSpPr>
        <p:grpSpPr>
          <a:xfrm>
            <a:off x="14054203" y="3818742"/>
            <a:ext cx="843829" cy="841519"/>
            <a:chOff x="-2571737" y="2403625"/>
            <a:chExt cx="292225" cy="291425"/>
          </a:xfrm>
        </p:grpSpPr>
        <p:sp>
          <p:nvSpPr>
            <p:cNvPr id="2450" name="Google Shape;2450;p42"/>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51" name="Google Shape;2451;p42"/>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52" name="Google Shape;2452;p42"/>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53" name="Google Shape;2453;p42"/>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54" name="Google Shape;2454;p42"/>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55" name="Google Shape;2455;p42"/>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sp>
          <p:nvSpPr>
            <p:cNvPr id="2456" name="Google Shape;2456;p42"/>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94949"/>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0" name="Shape 2460"/>
        <p:cNvGrpSpPr/>
        <p:nvPr/>
      </p:nvGrpSpPr>
      <p:grpSpPr>
        <a:xfrm>
          <a:off x="0" y="0"/>
          <a:ext cx="0" cy="0"/>
          <a:chOff x="0" y="0"/>
          <a:chExt cx="0" cy="0"/>
        </a:xfrm>
      </p:grpSpPr>
      <p:sp>
        <p:nvSpPr>
          <p:cNvPr id="2461" name="Google Shape;2461;p43"/>
          <p:cNvSpPr txBox="1"/>
          <p:nvPr>
            <p:ph type="title"/>
          </p:nvPr>
        </p:nvSpPr>
        <p:spPr>
          <a:xfrm>
            <a:off x="3137550" y="884700"/>
            <a:ext cx="12012600" cy="1191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Our Solutions</a:t>
            </a:r>
            <a:endParaRPr/>
          </a:p>
        </p:txBody>
      </p:sp>
      <p:sp>
        <p:nvSpPr>
          <p:cNvPr id="2462" name="Google Shape;2462;p43"/>
          <p:cNvSpPr txBox="1"/>
          <p:nvPr>
            <p:ph idx="1" type="subTitle"/>
          </p:nvPr>
        </p:nvSpPr>
        <p:spPr>
          <a:xfrm>
            <a:off x="3419856" y="3090672"/>
            <a:ext cx="3890400" cy="750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600">
                <a:solidFill>
                  <a:schemeClr val="accent1"/>
                </a:solidFill>
              </a:rPr>
              <a:t>Mercury</a:t>
            </a:r>
            <a:endParaRPr/>
          </a:p>
        </p:txBody>
      </p:sp>
      <p:sp>
        <p:nvSpPr>
          <p:cNvPr id="2463" name="Google Shape;2463;p43"/>
          <p:cNvSpPr txBox="1"/>
          <p:nvPr>
            <p:ph idx="2" type="subTitle"/>
          </p:nvPr>
        </p:nvSpPr>
        <p:spPr>
          <a:xfrm>
            <a:off x="3419856" y="3877056"/>
            <a:ext cx="3890400" cy="1518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Mercury is the closest planet to the sun</a:t>
            </a:r>
            <a:endParaRPr>
              <a:latin typeface="Barlow Semi Condensed"/>
              <a:ea typeface="Barlow Semi Condensed"/>
              <a:cs typeface="Barlow Semi Condensed"/>
              <a:sym typeface="Barlow Semi Condensed"/>
            </a:endParaRPr>
          </a:p>
        </p:txBody>
      </p:sp>
      <p:sp>
        <p:nvSpPr>
          <p:cNvPr id="2464" name="Google Shape;2464;p43"/>
          <p:cNvSpPr txBox="1"/>
          <p:nvPr>
            <p:ph idx="3" type="subTitle"/>
          </p:nvPr>
        </p:nvSpPr>
        <p:spPr>
          <a:xfrm>
            <a:off x="10936224" y="3090672"/>
            <a:ext cx="3895200" cy="750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600">
                <a:solidFill>
                  <a:schemeClr val="accent1"/>
                </a:solidFill>
              </a:rPr>
              <a:t>Venus</a:t>
            </a:r>
            <a:endParaRPr/>
          </a:p>
        </p:txBody>
      </p:sp>
      <p:sp>
        <p:nvSpPr>
          <p:cNvPr id="2465" name="Google Shape;2465;p43"/>
          <p:cNvSpPr txBox="1"/>
          <p:nvPr>
            <p:ph idx="4" type="subTitle"/>
          </p:nvPr>
        </p:nvSpPr>
        <p:spPr>
          <a:xfrm>
            <a:off x="10936224" y="3877056"/>
            <a:ext cx="3895200" cy="1518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Venus is the second planet from the sun</a:t>
            </a:r>
            <a:endParaRPr>
              <a:latin typeface="Barlow Semi Condensed"/>
              <a:ea typeface="Barlow Semi Condensed"/>
              <a:cs typeface="Barlow Semi Condensed"/>
              <a:sym typeface="Barlow Semi Condensed"/>
            </a:endParaRPr>
          </a:p>
        </p:txBody>
      </p:sp>
      <p:sp>
        <p:nvSpPr>
          <p:cNvPr id="2466" name="Google Shape;2466;p43"/>
          <p:cNvSpPr txBox="1"/>
          <p:nvPr>
            <p:ph idx="5" type="subTitle"/>
          </p:nvPr>
        </p:nvSpPr>
        <p:spPr>
          <a:xfrm>
            <a:off x="5650992" y="6400800"/>
            <a:ext cx="3890400" cy="750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600">
                <a:solidFill>
                  <a:schemeClr val="accent1"/>
                </a:solidFill>
              </a:rPr>
              <a:t>Jupiter</a:t>
            </a:r>
            <a:endParaRPr/>
          </a:p>
        </p:txBody>
      </p:sp>
      <p:sp>
        <p:nvSpPr>
          <p:cNvPr id="2467" name="Google Shape;2467;p43"/>
          <p:cNvSpPr txBox="1"/>
          <p:nvPr>
            <p:ph idx="6" type="subTitle"/>
          </p:nvPr>
        </p:nvSpPr>
        <p:spPr>
          <a:xfrm>
            <a:off x="5650992" y="7187184"/>
            <a:ext cx="3890400" cy="1518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Jupiter is the biggest planet</a:t>
            </a:r>
            <a:r>
              <a:rPr lang="en" sz="3200"/>
              <a:t> of them all</a:t>
            </a:r>
            <a:endParaRPr>
              <a:latin typeface="Barlow Semi Condensed"/>
              <a:ea typeface="Barlow Semi Condensed"/>
              <a:cs typeface="Barlow Semi Condensed"/>
              <a:sym typeface="Barlow Semi Condensed"/>
            </a:endParaRPr>
          </a:p>
        </p:txBody>
      </p:sp>
      <p:sp>
        <p:nvSpPr>
          <p:cNvPr id="2468" name="Google Shape;2468;p43"/>
          <p:cNvSpPr txBox="1"/>
          <p:nvPr>
            <p:ph idx="7" type="subTitle"/>
          </p:nvPr>
        </p:nvSpPr>
        <p:spPr>
          <a:xfrm>
            <a:off x="12929616" y="6400800"/>
            <a:ext cx="3987000" cy="750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600">
                <a:solidFill>
                  <a:schemeClr val="accent1"/>
                </a:solidFill>
              </a:rPr>
              <a:t>Neptune</a:t>
            </a:r>
            <a:endParaRPr/>
          </a:p>
        </p:txBody>
      </p:sp>
      <p:sp>
        <p:nvSpPr>
          <p:cNvPr id="2469" name="Google Shape;2469;p43"/>
          <p:cNvSpPr txBox="1"/>
          <p:nvPr>
            <p:ph idx="8" type="subTitle"/>
          </p:nvPr>
        </p:nvSpPr>
        <p:spPr>
          <a:xfrm>
            <a:off x="12929616" y="7187184"/>
            <a:ext cx="3987000" cy="1518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200">
                <a:solidFill>
                  <a:schemeClr val="dk2"/>
                </a:solidFill>
                <a:latin typeface="Barlow Semi Condensed"/>
                <a:ea typeface="Barlow Semi Condensed"/>
                <a:cs typeface="Barlow Semi Condensed"/>
                <a:sym typeface="Barlow Semi Condensed"/>
              </a:rPr>
              <a:t>Neptune is the farthest planet from the </a:t>
            </a:r>
            <a:r>
              <a:rPr lang="en" sz="3200"/>
              <a:t>S</a:t>
            </a:r>
            <a:r>
              <a:rPr lang="en" sz="3200">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470" name="Google Shape;2470;p43"/>
          <p:cNvSpPr txBox="1"/>
          <p:nvPr/>
        </p:nvSpPr>
        <p:spPr>
          <a:xfrm>
            <a:off x="1024128" y="3401568"/>
            <a:ext cx="2359200" cy="21582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14400">
                <a:solidFill>
                  <a:schemeClr val="accent1"/>
                </a:solidFill>
                <a:latin typeface="Fjalla One"/>
                <a:ea typeface="Fjalla One"/>
                <a:cs typeface="Fjalla One"/>
                <a:sym typeface="Fjalla One"/>
              </a:rPr>
              <a:t>01</a:t>
            </a:r>
            <a:endParaRPr sz="14400">
              <a:solidFill>
                <a:schemeClr val="accent1"/>
              </a:solidFill>
              <a:latin typeface="Fjalla One"/>
              <a:ea typeface="Fjalla One"/>
              <a:cs typeface="Fjalla One"/>
              <a:sym typeface="Fjalla One"/>
            </a:endParaRPr>
          </a:p>
        </p:txBody>
      </p:sp>
      <p:sp>
        <p:nvSpPr>
          <p:cNvPr id="2471" name="Google Shape;2471;p43"/>
          <p:cNvSpPr txBox="1"/>
          <p:nvPr/>
        </p:nvSpPr>
        <p:spPr>
          <a:xfrm>
            <a:off x="3246737" y="6711696"/>
            <a:ext cx="2359200" cy="2149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14400">
                <a:solidFill>
                  <a:schemeClr val="accent1"/>
                </a:solidFill>
                <a:latin typeface="Fjalla One"/>
                <a:ea typeface="Fjalla One"/>
                <a:cs typeface="Fjalla One"/>
                <a:sym typeface="Fjalla One"/>
              </a:rPr>
              <a:t>03</a:t>
            </a:r>
            <a:endParaRPr sz="14400">
              <a:solidFill>
                <a:schemeClr val="accent1"/>
              </a:solidFill>
              <a:latin typeface="Fjalla One"/>
              <a:ea typeface="Fjalla One"/>
              <a:cs typeface="Fjalla One"/>
              <a:sym typeface="Fjalla One"/>
            </a:endParaRPr>
          </a:p>
        </p:txBody>
      </p:sp>
      <p:sp>
        <p:nvSpPr>
          <p:cNvPr id="2472" name="Google Shape;2472;p43"/>
          <p:cNvSpPr txBox="1"/>
          <p:nvPr/>
        </p:nvSpPr>
        <p:spPr>
          <a:xfrm>
            <a:off x="10526595" y="6711696"/>
            <a:ext cx="2359200" cy="2149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14400">
                <a:solidFill>
                  <a:schemeClr val="accent1"/>
                </a:solidFill>
                <a:latin typeface="Fjalla One"/>
                <a:ea typeface="Fjalla One"/>
                <a:cs typeface="Fjalla One"/>
                <a:sym typeface="Fjalla One"/>
              </a:rPr>
              <a:t>04</a:t>
            </a:r>
            <a:endParaRPr sz="14400">
              <a:solidFill>
                <a:schemeClr val="accent1"/>
              </a:solidFill>
              <a:latin typeface="Fjalla One"/>
              <a:ea typeface="Fjalla One"/>
              <a:cs typeface="Fjalla One"/>
              <a:sym typeface="Fjalla One"/>
            </a:endParaRPr>
          </a:p>
        </p:txBody>
      </p:sp>
      <p:sp>
        <p:nvSpPr>
          <p:cNvPr id="2473" name="Google Shape;2473;p43"/>
          <p:cNvSpPr txBox="1"/>
          <p:nvPr/>
        </p:nvSpPr>
        <p:spPr>
          <a:xfrm>
            <a:off x="8536233" y="3401568"/>
            <a:ext cx="2359200" cy="21582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14400">
                <a:solidFill>
                  <a:schemeClr val="accent1"/>
                </a:solidFill>
                <a:latin typeface="Fjalla One"/>
                <a:ea typeface="Fjalla One"/>
                <a:cs typeface="Fjalla One"/>
                <a:sym typeface="Fjalla One"/>
              </a:rPr>
              <a:t>02</a:t>
            </a:r>
            <a:endParaRPr sz="14400">
              <a:solidFill>
                <a:schemeClr val="accent1"/>
              </a:solidFill>
              <a:latin typeface="Fjalla One"/>
              <a:ea typeface="Fjalla One"/>
              <a:cs typeface="Fjalla One"/>
              <a:sym typeface="Fjalla One"/>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3DBC58"/>
      </a:accent1>
      <a:accent2>
        <a:srgbClr val="98D2AA"/>
      </a:accent2>
      <a:accent3>
        <a:srgbClr val="CFF7CE"/>
      </a:accent3>
      <a:accent4>
        <a:srgbClr val="BEBEBE"/>
      </a:accent4>
      <a:accent5>
        <a:srgbClr val="0F4A36"/>
      </a:accent5>
      <a:accent6>
        <a:srgbClr val="9E9E9E"/>
      </a:accent6>
      <a:hlink>
        <a:srgbClr val="3DBC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